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62" r:id="rId2"/>
    <p:sldId id="505" r:id="rId3"/>
    <p:sldId id="502" r:id="rId4"/>
    <p:sldId id="511" r:id="rId5"/>
    <p:sldId id="512" r:id="rId6"/>
    <p:sldId id="514" r:id="rId7"/>
    <p:sldId id="506" r:id="rId8"/>
    <p:sldId id="515" r:id="rId9"/>
    <p:sldId id="507" r:id="rId10"/>
    <p:sldId id="516" r:id="rId11"/>
    <p:sldId id="526" r:id="rId12"/>
    <p:sldId id="522" r:id="rId13"/>
    <p:sldId id="518" r:id="rId14"/>
    <p:sldId id="520" r:id="rId15"/>
    <p:sldId id="523" r:id="rId16"/>
    <p:sldId id="517" r:id="rId17"/>
    <p:sldId id="513" r:id="rId18"/>
    <p:sldId id="524" r:id="rId19"/>
    <p:sldId id="525" r:id="rId20"/>
  </p:sldIdLst>
  <p:sldSz cx="12192000" cy="6858000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DF8"/>
    <a:srgbClr val="D1ECFC"/>
    <a:srgbClr val="E6E6E6"/>
    <a:srgbClr val="4086BB"/>
    <a:srgbClr val="022C5C"/>
    <a:srgbClr val="F47F31"/>
    <a:srgbClr val="C0CBFA"/>
    <a:srgbClr val="FFFFFF"/>
    <a:srgbClr val="0F2D69"/>
    <a:srgbClr val="E5F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 autoAdjust="0"/>
    <p:restoredTop sz="88277" autoAdjust="0"/>
  </p:normalViewPr>
  <p:slideViewPr>
    <p:cSldViewPr>
      <p:cViewPr>
        <p:scale>
          <a:sx n="106" d="100"/>
          <a:sy n="106" d="100"/>
        </p:scale>
        <p:origin x="864" y="1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956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828B0E8-54BF-425C-9FA5-F4F4A9628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CBA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24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44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39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78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05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77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469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9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2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7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3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90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1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36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72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28B0E8-54BF-425C-9FA5-F4F4A96280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531" y="2130426"/>
            <a:ext cx="940606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1" y="260350"/>
            <a:ext cx="2383367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68501" y="260350"/>
            <a:ext cx="6946900" cy="58229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1" y="260351"/>
            <a:ext cx="9503833" cy="720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68500" y="1557338"/>
            <a:ext cx="4665133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6834" y="1557338"/>
            <a:ext cx="4665133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68500" y="260350"/>
            <a:ext cx="9533467" cy="5822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0"/>
            <a:ext cx="9820672" cy="1143000"/>
          </a:xfrm>
        </p:spPr>
        <p:txBody>
          <a:bodyPr/>
          <a:lstStyle>
            <a:lvl1pPr algn="l"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67541" y="1600201"/>
            <a:ext cx="4026859" cy="45259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562" y="4406901"/>
            <a:ext cx="916672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9562" y="2906713"/>
            <a:ext cx="916672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8500" y="1557338"/>
            <a:ext cx="466513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6834" y="1557338"/>
            <a:ext cx="466513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1" y="188640"/>
            <a:ext cx="971086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7541" y="1535113"/>
            <a:ext cx="40289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7541" y="2174875"/>
            <a:ext cx="40289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68501" y="260351"/>
            <a:ext cx="950383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68500" y="1557338"/>
            <a:ext cx="95334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334433" y="188914"/>
          <a:ext cx="1441451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8" name="Photo Editor Photo" r:id="rId17" imgW="1362265" imgH="7095238" progId="MSPhotoEd.3">
                  <p:embed/>
                </p:oleObj>
              </mc:Choice>
              <mc:Fallback>
                <p:oleObj name="Photo Editor Photo" r:id="rId17" imgW="1362265" imgH="7095238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33" y="188914"/>
                        <a:ext cx="1441451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9"/>
          <p:cNvSpPr>
            <a:spLocks noChangeArrowheads="1"/>
          </p:cNvSpPr>
          <p:nvPr userDrawn="1"/>
        </p:nvSpPr>
        <p:spPr bwMode="auto">
          <a:xfrm flipV="1">
            <a:off x="1930400" y="990601"/>
            <a:ext cx="10058400" cy="74613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accent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accent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6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44.png"/><Relationship Id="rId5" Type="http://schemas.openxmlformats.org/officeDocument/2006/relationships/image" Target="../media/image22.png"/><Relationship Id="rId10" Type="http://schemas.openxmlformats.org/officeDocument/2006/relationships/hyperlink" Target="https://portal.medin.org.uk/portal/start.php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20.png"/><Relationship Id="rId21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3.png"/><Relationship Id="rId24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7.jpeg"/><Relationship Id="rId23" Type="http://schemas.openxmlformats.org/officeDocument/2006/relationships/image" Target="../media/image27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6.jpeg"/><Relationship Id="rId2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20.png"/><Relationship Id="rId21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3.png"/><Relationship Id="rId24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7.jpeg"/><Relationship Id="rId23" Type="http://schemas.openxmlformats.org/officeDocument/2006/relationships/image" Target="../media/image27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6.jpeg"/><Relationship Id="rId2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18" Type="http://schemas.openxmlformats.org/officeDocument/2006/relationships/image" Target="../media/image37.jpg"/><Relationship Id="rId3" Type="http://schemas.openxmlformats.org/officeDocument/2006/relationships/image" Target="../media/image20.png"/><Relationship Id="rId21" Type="http://schemas.openxmlformats.org/officeDocument/2006/relationships/image" Target="../media/image40.png"/><Relationship Id="rId7" Type="http://schemas.openxmlformats.org/officeDocument/2006/relationships/image" Target="../media/image24.png"/><Relationship Id="rId12" Type="http://schemas.openxmlformats.org/officeDocument/2006/relationships/image" Target="../media/image31.jpeg"/><Relationship Id="rId17" Type="http://schemas.openxmlformats.org/officeDocument/2006/relationships/image" Target="../media/image36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jp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5" Type="http://schemas.openxmlformats.org/officeDocument/2006/relationships/image" Target="../media/image34.jpg"/><Relationship Id="rId10" Type="http://schemas.openxmlformats.org/officeDocument/2006/relationships/image" Target="../media/image29.jpg"/><Relationship Id="rId19" Type="http://schemas.openxmlformats.org/officeDocument/2006/relationships/image" Target="../media/image3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43.png"/><Relationship Id="rId5" Type="http://schemas.openxmlformats.org/officeDocument/2006/relationships/image" Target="../media/image22.png"/><Relationship Id="rId10" Type="http://schemas.openxmlformats.org/officeDocument/2006/relationships/image" Target="../media/image4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D63BB-FF49-4B0D-AE75-481E8C3B60B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995418" y="1363463"/>
            <a:ext cx="4688918" cy="291318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An introduction to the</a:t>
            </a:r>
            <a:endParaRPr lang="en-GB" dirty="0">
              <a:solidFill>
                <a:srgbClr val="4086BB"/>
              </a:solidFill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C1404F5-41C6-4F8A-AECD-46DB623818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42" y="5528294"/>
            <a:ext cx="1176010" cy="37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7F83C1CC-E8B4-4C94-A271-5E55B175B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799" y="5460255"/>
            <a:ext cx="1000107" cy="51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601FC71F-EF7F-423A-A7E9-6B03175D0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195" y="5505614"/>
            <a:ext cx="964706" cy="42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>
            <a:extLst>
              <a:ext uri="{FF2B5EF4-FFF2-40B4-BE49-F238E27FC236}">
                <a16:creationId xmlns:a16="http://schemas.microsoft.com/office/drawing/2014/main" id="{B29C789D-557C-4A4C-B65C-21408E8C3A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190" y="5371318"/>
            <a:ext cx="692311" cy="69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673DF30-170D-4508-BB5D-AF551D7283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789" y="5471872"/>
            <a:ext cx="532136" cy="49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23B805FC-2DD1-4D1E-81C0-27EA12D34F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88" y="6145174"/>
            <a:ext cx="754505" cy="52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>
            <a:extLst>
              <a:ext uri="{FF2B5EF4-FFF2-40B4-BE49-F238E27FC236}">
                <a16:creationId xmlns:a16="http://schemas.microsoft.com/office/drawing/2014/main" id="{5B39F9B3-BCBA-4C34-BD77-A5581F44C8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79" y="6129132"/>
            <a:ext cx="789908" cy="55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>
            <a:extLst>
              <a:ext uri="{FF2B5EF4-FFF2-40B4-BE49-F238E27FC236}">
                <a16:creationId xmlns:a16="http://schemas.microsoft.com/office/drawing/2014/main" id="{C75BC949-5171-46D5-A06B-0C5C51E0D5A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412" y="6167853"/>
            <a:ext cx="895007" cy="48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>
            <a:extLst>
              <a:ext uri="{FF2B5EF4-FFF2-40B4-BE49-F238E27FC236}">
                <a16:creationId xmlns:a16="http://schemas.microsoft.com/office/drawing/2014/main" id="{AC045289-2DAE-47C2-9689-E5CE406E5A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38" y="6111431"/>
            <a:ext cx="546519" cy="59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D961F632-4326-447F-A1B9-3D6AE989C4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176" y="6075390"/>
            <a:ext cx="1108445" cy="66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oceannet.org/images/daera_logo.png">
            <a:extLst>
              <a:ext uri="{FF2B5EF4-FFF2-40B4-BE49-F238E27FC236}">
                <a16:creationId xmlns:a16="http://schemas.microsoft.com/office/drawing/2014/main" id="{7CDD306F-30B9-407E-AC73-FE21F1732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41" y="5515571"/>
            <a:ext cx="1505694" cy="40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B8048F83-8CC1-4D0A-9A24-54C7F69611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24" y="5442380"/>
            <a:ext cx="1035286" cy="55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7220CAC-E838-4ECC-841E-74AD285D02F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241" y="6074478"/>
            <a:ext cx="701684" cy="6668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612640A-18DC-46D1-BC68-9042F41E62CB}"/>
              </a:ext>
            </a:extLst>
          </p:cNvPr>
          <p:cNvSpPr/>
          <p:nvPr/>
        </p:nvSpPr>
        <p:spPr bwMode="auto">
          <a:xfrm>
            <a:off x="1842457" y="5376993"/>
            <a:ext cx="10081120" cy="58070"/>
          </a:xfrm>
          <a:prstGeom prst="rect">
            <a:avLst/>
          </a:prstGeom>
          <a:gradFill flip="none" rotWithShape="1">
            <a:gsLst>
              <a:gs pos="0">
                <a:srgbClr val="33349A"/>
              </a:gs>
              <a:gs pos="50000">
                <a:srgbClr val="33A2E3"/>
              </a:gs>
              <a:gs pos="100000">
                <a:srgbClr val="33CCFF"/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har char="•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C9AEA3-ACCA-4CFC-B782-77A036DDDAA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18" y="2138653"/>
            <a:ext cx="4436009" cy="1477476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62C4B40-014A-47EF-9230-501194DC2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1297" y="1157011"/>
            <a:ext cx="9820672" cy="1143000"/>
          </a:xfrm>
        </p:spPr>
        <p:txBody>
          <a:bodyPr/>
          <a:lstStyle/>
          <a:p>
            <a:r>
              <a:rPr lang="en-GB" dirty="0">
                <a:solidFill>
                  <a:srgbClr val="F47F31"/>
                </a:solidFill>
              </a:rPr>
              <a:t>Vision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A443800-4A5B-4598-AD62-1A131BAEBF5F}"/>
              </a:ext>
            </a:extLst>
          </p:cNvPr>
          <p:cNvGrpSpPr/>
          <p:nvPr/>
        </p:nvGrpSpPr>
        <p:grpSpPr>
          <a:xfrm>
            <a:off x="6702580" y="1966693"/>
            <a:ext cx="5467612" cy="2913188"/>
            <a:chOff x="4536149" y="3290089"/>
            <a:chExt cx="7410806" cy="3656596"/>
          </a:xfrm>
        </p:grpSpPr>
        <p:sp>
          <p:nvSpPr>
            <p:cNvPr id="50" name="Text Placeholder 2">
              <a:extLst>
                <a:ext uri="{FF2B5EF4-FFF2-40B4-BE49-F238E27FC236}">
                  <a16:creationId xmlns:a16="http://schemas.microsoft.com/office/drawing/2014/main" id="{1E428331-ADB1-4AE7-8EFB-3DAA91C4D94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657770" y="3464756"/>
              <a:ext cx="7167563" cy="1224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80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accent6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accent6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accent6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accent6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algn="ctr">
                <a:buFontTx/>
                <a:buNone/>
              </a:pPr>
              <a:r>
                <a:rPr lang="en-GB" sz="4000" kern="0" dirty="0">
                  <a:solidFill>
                    <a:srgbClr val="4086BB"/>
                  </a:solidFill>
                </a:rPr>
                <a:t>All UK marine data </a:t>
              </a:r>
              <a:r>
                <a:rPr lang="en-GB" sz="4000" kern="0" dirty="0">
                  <a:solidFill>
                    <a:schemeClr val="tx1"/>
                  </a:solidFill>
                </a:rPr>
                <a:t>are</a:t>
              </a:r>
              <a:endParaRPr lang="en-US" altLang="en-US" sz="4000" kern="0" dirty="0">
                <a:solidFill>
                  <a:schemeClr val="tx1"/>
                </a:solidFill>
              </a:endParaRPr>
            </a:p>
          </p:txBody>
        </p:sp>
        <p:pic>
          <p:nvPicPr>
            <p:cNvPr id="51" name="Picture 2" descr="FAIR data - Wikipedia">
              <a:extLst>
                <a:ext uri="{FF2B5EF4-FFF2-40B4-BE49-F238E27FC236}">
                  <a16:creationId xmlns:a16="http://schemas.microsoft.com/office/drawing/2014/main" id="{15A3411B-C61E-4116-8104-76B7EBE958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149" y="4433186"/>
              <a:ext cx="7410806" cy="2513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5D57F27-894D-40DB-830B-EEF4974AE3ED}"/>
                </a:ext>
              </a:extLst>
            </p:cNvPr>
            <p:cNvSpPr/>
            <p:nvPr/>
          </p:nvSpPr>
          <p:spPr bwMode="auto">
            <a:xfrm>
              <a:off x="4657770" y="3290089"/>
              <a:ext cx="7167563" cy="3588514"/>
            </a:xfrm>
            <a:prstGeom prst="rect">
              <a:avLst/>
            </a:prstGeom>
            <a:noFill/>
            <a:ln w="38100" cap="flat" cmpd="sng" algn="ctr">
              <a:solidFill>
                <a:srgbClr val="F47F3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32" y="5480604"/>
            <a:ext cx="1541867" cy="539708"/>
          </a:xfrm>
          <a:prstGeom prst="rect">
            <a:avLst/>
          </a:prstGeom>
        </p:spPr>
      </p:pic>
      <p:pic>
        <p:nvPicPr>
          <p:cNvPr id="2052" name="Picture 4" descr="https://nocacuk.sharepoint.com/_vti_bin/afdcache.ashx/authitem/sites/Marketing/SiteAssets/SitePages/Branding-and-Guidelines/NOC-LOGO---OPAQUE--RGB-.png?_oat_=1681945358_a344edf40f185efbad4eb4919aea8bb93c26d79ce263a855cd55c552bb33df2d&amp;P1=1681899193&amp;P2=-64532418&amp;P3=1&amp;P4=c%2fGTFUmcgWWxSo3QzbNBncVu8aVZHL%2brIlCVsBVMoGzg5Em81VrRti3QdsojxOVkEzAD%2b3f5XsrorsFNq2kA1%2bADDSpyPLiR24xQ2Q0b1ZghnqV0AlIfybs7OwL8LVOxYofMfMk8N76PSrjL3QqDOkY1WS07e%2bjbaJeD4Xg30soCqDwV%2fa9JWAbYTeXd4UFFPWiI%2f9d5xoA1HIVzZ0cqYbkeIqPy6sd0lpNOgLvhTX2I%2bGr23lxvYizxmvja1jfy9TbPBGBrW6RnPPw61PW3lhnSVo4rXjtxVzXBF4KFDyjav1Smg%2fd%2b0TY4ENZROVsfZgZlD2YsJceZoxZu%2bHb8JQ%3d%3d&amp;width=4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6117651"/>
            <a:ext cx="622806" cy="6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ECB9373-D46E-4AA5-AC58-1540C56B9267}"/>
              </a:ext>
            </a:extLst>
          </p:cNvPr>
          <p:cNvSpPr txBox="1"/>
          <p:nvPr/>
        </p:nvSpPr>
        <p:spPr>
          <a:xfrm>
            <a:off x="2724897" y="4062974"/>
            <a:ext cx="3091273" cy="7017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err="1" smtClean="0">
                <a:solidFill>
                  <a:srgbClr val="4086BB"/>
                </a:solidFill>
                <a:latin typeface="+mn-lt"/>
              </a:rPr>
              <a:t>Dr</a:t>
            </a:r>
            <a:r>
              <a:rPr lang="en-US" dirty="0" smtClean="0">
                <a:solidFill>
                  <a:srgbClr val="4086BB"/>
                </a:solidFill>
                <a:latin typeface="+mn-lt"/>
              </a:rPr>
              <a:t> Clare Postlethwaite</a:t>
            </a:r>
          </a:p>
          <a:p>
            <a:pPr algn="ctr">
              <a:buNone/>
            </a:pPr>
            <a:r>
              <a:rPr lang="en-US" dirty="0" smtClean="0">
                <a:solidFill>
                  <a:srgbClr val="4086BB"/>
                </a:solidFill>
                <a:latin typeface="+mn-lt"/>
              </a:rPr>
              <a:t>cfpo@noc.ac.uk</a:t>
            </a:r>
            <a:endParaRPr lang="en-GB" dirty="0">
              <a:solidFill>
                <a:srgbClr val="4086B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29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3813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4" y="195538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199</a:t>
            </a:r>
            <a:r>
              <a:rPr lang="en-GB" sz="1400" dirty="0" smtClean="0">
                <a:solidFill>
                  <a:srgbClr val="4086BB"/>
                </a:solidFill>
              </a:rPr>
              <a:t>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6684" y="3991323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9493" y="5126177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6128" y="22024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76200" cap="flat" cmpd="sng" algn="ctr">
            <a:solidFill>
              <a:srgbClr val="F47F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358121" y="3487230"/>
            <a:ext cx="2208708" cy="1069186"/>
          </a:xfrm>
          <a:prstGeom prst="bentConnector3">
            <a:avLst>
              <a:gd name="adj1" fmla="val 87457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80" name="Elbow Connector 79"/>
          <p:cNvCxnSpPr>
            <a:stCxn id="36" idx="0"/>
            <a:endCxn id="74" idx="4"/>
          </p:cNvCxnSpPr>
          <p:nvPr/>
        </p:nvCxnSpPr>
        <p:spPr bwMode="auto">
          <a:xfrm rot="5400000" flipH="1" flipV="1">
            <a:off x="8680564" y="2962860"/>
            <a:ext cx="1335830" cy="7210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70551" y="3640953"/>
            <a:ext cx="1992566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16200000" flipH="1">
            <a:off x="10412164" y="2886283"/>
            <a:ext cx="1506074" cy="326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76691" y="5343821"/>
            <a:ext cx="1602494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Value chains in public marine data</a:t>
            </a:r>
          </a:p>
        </p:txBody>
      </p:sp>
      <p:cxnSp>
        <p:nvCxnSpPr>
          <p:cNvPr id="97" name="Elbow Connector 96"/>
          <p:cNvCxnSpPr>
            <a:stCxn id="75" idx="4"/>
            <a:endCxn id="95" idx="0"/>
          </p:cNvCxnSpPr>
          <p:nvPr/>
        </p:nvCxnSpPr>
        <p:spPr bwMode="auto">
          <a:xfrm rot="5400000">
            <a:off x="8745985" y="3652994"/>
            <a:ext cx="2922781" cy="458873"/>
          </a:xfrm>
          <a:prstGeom prst="bentConnector3">
            <a:avLst>
              <a:gd name="adj1" fmla="val 33612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764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3813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4" y="195538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199</a:t>
            </a:r>
            <a:r>
              <a:rPr lang="en-GB" sz="1400" dirty="0" smtClean="0">
                <a:solidFill>
                  <a:srgbClr val="4086BB"/>
                </a:solidFill>
              </a:rPr>
              <a:t>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6684" y="3991323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9493" y="5126177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6128" y="22024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76200" cap="flat" cmpd="sng" algn="ctr">
            <a:solidFill>
              <a:srgbClr val="F47F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358121" y="3487230"/>
            <a:ext cx="2208708" cy="1069186"/>
          </a:xfrm>
          <a:prstGeom prst="bentConnector3">
            <a:avLst>
              <a:gd name="adj1" fmla="val 87457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80" name="Elbow Connector 79"/>
          <p:cNvCxnSpPr>
            <a:stCxn id="36" idx="0"/>
            <a:endCxn id="74" idx="4"/>
          </p:cNvCxnSpPr>
          <p:nvPr/>
        </p:nvCxnSpPr>
        <p:spPr bwMode="auto">
          <a:xfrm rot="5400000" flipH="1" flipV="1">
            <a:off x="8680564" y="2962860"/>
            <a:ext cx="1335830" cy="7210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70551" y="3640953"/>
            <a:ext cx="1992566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16200000" flipH="1">
            <a:off x="10412164" y="2886283"/>
            <a:ext cx="1506074" cy="326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76691" y="5343821"/>
            <a:ext cx="1602494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Value chains in public marine data</a:t>
            </a:r>
          </a:p>
        </p:txBody>
      </p:sp>
      <p:cxnSp>
        <p:nvCxnSpPr>
          <p:cNvPr id="97" name="Elbow Connector 96"/>
          <p:cNvCxnSpPr>
            <a:stCxn id="75" idx="4"/>
            <a:endCxn id="95" idx="0"/>
          </p:cNvCxnSpPr>
          <p:nvPr/>
        </p:nvCxnSpPr>
        <p:spPr bwMode="auto">
          <a:xfrm rot="5400000">
            <a:off x="8745985" y="3652994"/>
            <a:ext cx="2922781" cy="458873"/>
          </a:xfrm>
          <a:prstGeom prst="bentConnector3">
            <a:avLst>
              <a:gd name="adj1" fmla="val 33612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784237" y="316433"/>
            <a:ext cx="10691900" cy="6321731"/>
          </a:xfrm>
          <a:prstGeom prst="rect">
            <a:avLst/>
          </a:prstGeom>
          <a:solidFill>
            <a:srgbClr val="FFFFFF"/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4000" dirty="0" smtClean="0">
                <a:solidFill>
                  <a:srgbClr val="F47F31"/>
                </a:solidFill>
              </a:rPr>
              <a:t>2010</a:t>
            </a:r>
          </a:p>
          <a:p>
            <a:pPr algn="ctr">
              <a:buNone/>
            </a:pPr>
            <a:r>
              <a:rPr lang="en-GB" sz="4000" dirty="0" smtClean="0">
                <a:solidFill>
                  <a:srgbClr val="4086BB"/>
                </a:solidFill>
              </a:rPr>
              <a:t>MEDIN portal launched</a:t>
            </a:r>
          </a:p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as a single place to find UK marine data. </a:t>
            </a:r>
          </a:p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Originally holding 800 datasets, you can now find over 17,600 datasets owned or managed by more than 600 organisations.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  <a:hlinkClick r:id="rId10"/>
              </a:rPr>
              <a:t>https</a:t>
            </a:r>
            <a:r>
              <a:rPr lang="en-GB" dirty="0">
                <a:solidFill>
                  <a:srgbClr val="4086BB"/>
                </a:solidFill>
                <a:hlinkClick r:id="rId10"/>
              </a:rPr>
              <a:t>://</a:t>
            </a:r>
            <a:r>
              <a:rPr lang="en-GB" dirty="0" smtClean="0">
                <a:solidFill>
                  <a:srgbClr val="4086BB"/>
                </a:solidFill>
                <a:hlinkClick r:id="rId10"/>
              </a:rPr>
              <a:t>portal.medin.org.uk/portal/start.php</a:t>
            </a: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Our portal was redeveloped in 2017 and new </a:t>
            </a:r>
            <a:r>
              <a:rPr lang="en-GB" dirty="0">
                <a:solidFill>
                  <a:srgbClr val="4086BB"/>
                </a:solidFill>
              </a:rPr>
              <a:t>iterations </a:t>
            </a:r>
            <a:r>
              <a:rPr lang="en-GB" dirty="0" smtClean="0">
                <a:solidFill>
                  <a:srgbClr val="4086BB"/>
                </a:solidFill>
              </a:rPr>
              <a:t>released </a:t>
            </a:r>
            <a:r>
              <a:rPr lang="en-GB" dirty="0">
                <a:solidFill>
                  <a:srgbClr val="4086BB"/>
                </a:solidFill>
              </a:rPr>
              <a:t>over the years based on user feedback</a:t>
            </a:r>
            <a:r>
              <a:rPr lang="en-GB" dirty="0" smtClean="0">
                <a:solidFill>
                  <a:srgbClr val="4086BB"/>
                </a:solidFill>
              </a:rPr>
              <a:t>.</a:t>
            </a: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In 2023, we made the content available using an Application Programming Interface (API)</a:t>
            </a:r>
          </a:p>
        </p:txBody>
      </p:sp>
      <p:pic>
        <p:nvPicPr>
          <p:cNvPr id="94" name="Picture 2" descr="MEDIN Portal logo">
            <a:extLst>
              <a:ext uri="{FF2B5EF4-FFF2-40B4-BE49-F238E27FC236}">
                <a16:creationId xmlns:a16="http://schemas.microsoft.com/office/drawing/2014/main" id="{CB3F46D5-2E19-4219-B260-D341A6DE2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30" y="3027715"/>
            <a:ext cx="2947352" cy="1551238"/>
          </a:xfrm>
          <a:prstGeom prst="rect">
            <a:avLst/>
          </a:prstGeom>
          <a:solidFill>
            <a:schemeClr val="bg1"/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775B8296-C5E3-4730-A8A7-3F53DA59C5F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" t="5998" r="41417" b="5424"/>
          <a:stretch/>
        </p:blipFill>
        <p:spPr>
          <a:xfrm>
            <a:off x="2059037" y="2572908"/>
            <a:ext cx="2305176" cy="2091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B58391BF-556E-43A9-BEE5-63F906E621EE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4027" t="33736" r="19731" b="56537"/>
          <a:stretch/>
        </p:blipFill>
        <p:spPr>
          <a:xfrm>
            <a:off x="4239612" y="3913294"/>
            <a:ext cx="2890344" cy="973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3813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4" y="195538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199</a:t>
            </a:r>
            <a:r>
              <a:rPr lang="en-GB" sz="1400" dirty="0" smtClean="0">
                <a:solidFill>
                  <a:srgbClr val="4086BB"/>
                </a:solidFill>
              </a:rPr>
              <a:t>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6684" y="3991323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9493" y="5126177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6128" y="22024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358121" y="3487230"/>
            <a:ext cx="2208708" cy="1069186"/>
          </a:xfrm>
          <a:prstGeom prst="bentConnector3">
            <a:avLst>
              <a:gd name="adj1" fmla="val 87457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80" name="Elbow Connector 79"/>
          <p:cNvCxnSpPr>
            <a:stCxn id="36" idx="0"/>
            <a:endCxn id="74" idx="4"/>
          </p:cNvCxnSpPr>
          <p:nvPr/>
        </p:nvCxnSpPr>
        <p:spPr bwMode="auto">
          <a:xfrm rot="5400000" flipH="1" flipV="1">
            <a:off x="8680564" y="2962860"/>
            <a:ext cx="1335830" cy="7210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70551" y="3640953"/>
            <a:ext cx="1992566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16200000" flipH="1">
            <a:off x="10412164" y="2886283"/>
            <a:ext cx="1506074" cy="326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rgbClr val="F47F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76691" y="5343821"/>
            <a:ext cx="1602494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Value chains in public marine data</a:t>
            </a:r>
          </a:p>
        </p:txBody>
      </p:sp>
      <p:cxnSp>
        <p:nvCxnSpPr>
          <p:cNvPr id="97" name="Elbow Connector 96"/>
          <p:cNvCxnSpPr>
            <a:stCxn id="75" idx="4"/>
            <a:endCxn id="95" idx="0"/>
          </p:cNvCxnSpPr>
          <p:nvPr/>
        </p:nvCxnSpPr>
        <p:spPr bwMode="auto">
          <a:xfrm rot="5400000">
            <a:off x="8745985" y="3652994"/>
            <a:ext cx="2922781" cy="458873"/>
          </a:xfrm>
          <a:prstGeom prst="bentConnector3">
            <a:avLst>
              <a:gd name="adj1" fmla="val 33612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198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3813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4" y="195538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199</a:t>
            </a:r>
            <a:r>
              <a:rPr lang="en-GB" sz="1400" dirty="0" smtClean="0">
                <a:solidFill>
                  <a:srgbClr val="4086BB"/>
                </a:solidFill>
              </a:rPr>
              <a:t>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6684" y="3991323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9493" y="5126177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6128" y="22024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358121" y="3487230"/>
            <a:ext cx="2208708" cy="1069186"/>
          </a:xfrm>
          <a:prstGeom prst="bentConnector3">
            <a:avLst>
              <a:gd name="adj1" fmla="val 87457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80" name="Elbow Connector 79"/>
          <p:cNvCxnSpPr>
            <a:stCxn id="36" idx="0"/>
            <a:endCxn id="74" idx="4"/>
          </p:cNvCxnSpPr>
          <p:nvPr/>
        </p:nvCxnSpPr>
        <p:spPr bwMode="auto">
          <a:xfrm rot="5400000" flipH="1" flipV="1">
            <a:off x="8680564" y="2962860"/>
            <a:ext cx="1335830" cy="7210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70551" y="3640953"/>
            <a:ext cx="1992566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16200000" flipH="1">
            <a:off x="10412164" y="2886283"/>
            <a:ext cx="1506074" cy="326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rgbClr val="F47F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76691" y="5343821"/>
            <a:ext cx="1602494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Value chains in public marine data</a:t>
            </a:r>
          </a:p>
        </p:txBody>
      </p:sp>
      <p:cxnSp>
        <p:nvCxnSpPr>
          <p:cNvPr id="97" name="Elbow Connector 96"/>
          <p:cNvCxnSpPr>
            <a:stCxn id="75" idx="4"/>
            <a:endCxn id="95" idx="0"/>
          </p:cNvCxnSpPr>
          <p:nvPr/>
        </p:nvCxnSpPr>
        <p:spPr bwMode="auto">
          <a:xfrm rot="5400000">
            <a:off x="8745985" y="3652994"/>
            <a:ext cx="2922781" cy="458873"/>
          </a:xfrm>
          <a:prstGeom prst="bentConnector3">
            <a:avLst>
              <a:gd name="adj1" fmla="val 33612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Isosceles Triangle 103"/>
          <p:cNvSpPr/>
          <p:nvPr/>
        </p:nvSpPr>
        <p:spPr bwMode="auto">
          <a:xfrm flipV="1">
            <a:off x="1895533" y="3924504"/>
            <a:ext cx="1498469" cy="434245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8" name="Rectangle 107"/>
          <p:cNvSpPr/>
          <p:nvPr/>
        </p:nvSpPr>
        <p:spPr bwMode="auto">
          <a:xfrm>
            <a:off x="3239316" y="4558032"/>
            <a:ext cx="324365" cy="504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207883" y="326934"/>
            <a:ext cx="10691900" cy="6321731"/>
          </a:xfrm>
          <a:prstGeom prst="rect">
            <a:avLst/>
          </a:prstGeom>
          <a:solidFill>
            <a:srgbClr val="FFFFFF"/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4000" dirty="0" smtClean="0">
                <a:solidFill>
                  <a:srgbClr val="F47F31"/>
                </a:solidFill>
              </a:rPr>
              <a:t>2013</a:t>
            </a:r>
          </a:p>
          <a:p>
            <a:pPr algn="ctr">
              <a:buNone/>
            </a:pPr>
            <a:r>
              <a:rPr lang="en-GB" sz="4000" dirty="0" smtClean="0">
                <a:solidFill>
                  <a:srgbClr val="4086BB"/>
                </a:solidFill>
              </a:rPr>
              <a:t>MEDIN republished UK Marine Gazetteer</a:t>
            </a:r>
          </a:p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This dataset, containing defined polygons of sea areas, and </a:t>
            </a:r>
            <a:r>
              <a:rPr lang="en-GB" dirty="0" smtClean="0">
                <a:solidFill>
                  <a:srgbClr val="4086BB"/>
                </a:solidFill>
              </a:rPr>
              <a:t>point locations </a:t>
            </a:r>
            <a:r>
              <a:rPr lang="en-GB" dirty="0" smtClean="0">
                <a:solidFill>
                  <a:srgbClr val="4086BB"/>
                </a:solidFill>
              </a:rPr>
              <a:t>of marine features such as Dogger Bank, Wolf Rock, </a:t>
            </a:r>
            <a:r>
              <a:rPr lang="en-GB" dirty="0" err="1" smtClean="0">
                <a:solidFill>
                  <a:srgbClr val="4086BB"/>
                </a:solidFill>
              </a:rPr>
              <a:t>Bude</a:t>
            </a:r>
            <a:r>
              <a:rPr lang="en-GB" dirty="0" smtClean="0">
                <a:solidFill>
                  <a:srgbClr val="4086BB"/>
                </a:solidFill>
              </a:rPr>
              <a:t> Bay </a:t>
            </a:r>
            <a:r>
              <a:rPr lang="en-GB" dirty="0" err="1" smtClean="0">
                <a:solidFill>
                  <a:srgbClr val="4086BB"/>
                </a:solidFill>
              </a:rPr>
              <a:t>etc</a:t>
            </a:r>
            <a:r>
              <a:rPr lang="en-GB" dirty="0" smtClean="0">
                <a:solidFill>
                  <a:srgbClr val="4086BB"/>
                </a:solidFill>
              </a:rPr>
              <a:t>, is an important reference dataset for all organisations working around UK and the GIS file can be downloaded from the MEDIN portal. </a:t>
            </a: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 </a:t>
            </a: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 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609379" y="2736033"/>
            <a:ext cx="4866772" cy="3467682"/>
            <a:chOff x="1838790" y="2378554"/>
            <a:chExt cx="4866772" cy="3467682"/>
          </a:xfrm>
        </p:grpSpPr>
        <p:grpSp>
          <p:nvGrpSpPr>
            <p:cNvPr id="112" name="Group 111"/>
            <p:cNvGrpSpPr/>
            <p:nvPr/>
          </p:nvGrpSpPr>
          <p:grpSpPr>
            <a:xfrm>
              <a:off x="1838790" y="2378554"/>
              <a:ext cx="4866772" cy="3467682"/>
              <a:chOff x="1907667" y="2333993"/>
              <a:chExt cx="4866772" cy="3467682"/>
            </a:xfrm>
          </p:grpSpPr>
          <p:pic>
            <p:nvPicPr>
              <p:cNvPr id="96" name="Picture 9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07667" y="2333993"/>
                <a:ext cx="4866772" cy="3467682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06" name="Rectangle 105"/>
              <p:cNvSpPr/>
              <p:nvPr/>
            </p:nvSpPr>
            <p:spPr bwMode="auto">
              <a:xfrm>
                <a:off x="2142843" y="4588003"/>
                <a:ext cx="594110" cy="77302"/>
              </a:xfrm>
              <a:prstGeom prst="rect">
                <a:avLst/>
              </a:prstGeom>
              <a:solidFill>
                <a:srgbClr val="C0CBF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460976" y="5060537"/>
                <a:ext cx="326824" cy="74657"/>
              </a:xfrm>
              <a:prstGeom prst="rect">
                <a:avLst/>
              </a:prstGeom>
              <a:solidFill>
                <a:srgbClr val="C0CBFA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GB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07" name="TextBox 106"/>
            <p:cNvSpPr txBox="1"/>
            <p:nvPr/>
          </p:nvSpPr>
          <p:spPr>
            <a:xfrm>
              <a:off x="2130022" y="4991011"/>
              <a:ext cx="17065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dirty="0" smtClean="0">
                  <a:solidFill>
                    <a:schemeClr val="tx1"/>
                  </a:solidFill>
                </a:rPr>
                <a:t>St Bride’s Bay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981514" y="4333366"/>
              <a:ext cx="208302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dirty="0" smtClean="0">
                  <a:solidFill>
                    <a:schemeClr val="tx1"/>
                  </a:solidFill>
                </a:rPr>
                <a:t>St George’s Channel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328864" y="3277516"/>
              <a:ext cx="1363428" cy="646331"/>
            </a:xfrm>
            <a:prstGeom prst="rect">
              <a:avLst/>
            </a:prstGeom>
            <a:solidFill>
              <a:srgbClr val="C0CBFA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GB" dirty="0" smtClean="0">
                  <a:solidFill>
                    <a:schemeClr val="tx1"/>
                  </a:solidFill>
                </a:rPr>
                <a:t>Cardigan Bay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6739720" y="3158485"/>
            <a:ext cx="4998032" cy="2419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4086BB"/>
                </a:solidFill>
              </a:rPr>
              <a:t>The UK Marine Gazetteer has been incorporated into global gazetteers such as </a:t>
            </a:r>
            <a:r>
              <a:rPr lang="en-GB" dirty="0" err="1" smtClean="0">
                <a:solidFill>
                  <a:srgbClr val="4086BB"/>
                </a:solidFill>
              </a:rPr>
              <a:t>SeaVox</a:t>
            </a:r>
            <a:r>
              <a:rPr lang="en-GB" dirty="0" smtClean="0">
                <a:solidFill>
                  <a:srgbClr val="4086BB"/>
                </a:solidFill>
              </a:rPr>
              <a:t>, which can be viewed as a reference layer on the MEDIN portal or accessed as a Web Map Service (WMS) from marineregions.org</a:t>
            </a:r>
          </a:p>
          <a:p>
            <a:pPr>
              <a:buNone/>
            </a:pPr>
            <a:endParaRPr lang="en-GB" dirty="0">
              <a:solidFill>
                <a:srgbClr val="4086BB"/>
              </a:solidFill>
            </a:endParaRPr>
          </a:p>
          <a:p>
            <a:pPr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3813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4" y="195538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199</a:t>
            </a:r>
            <a:r>
              <a:rPr lang="en-GB" sz="1400" dirty="0" smtClean="0">
                <a:solidFill>
                  <a:srgbClr val="4086BB"/>
                </a:solidFill>
              </a:rPr>
              <a:t>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6684" y="3991323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9493" y="5126177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6128" y="22024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358121" y="3487230"/>
            <a:ext cx="2208708" cy="1069186"/>
          </a:xfrm>
          <a:prstGeom prst="bentConnector3">
            <a:avLst>
              <a:gd name="adj1" fmla="val 87457"/>
            </a:avLst>
          </a:prstGeom>
          <a:noFill/>
          <a:ln w="76200" cap="flat" cmpd="sng" algn="ctr">
            <a:solidFill>
              <a:srgbClr val="F47F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80" name="Elbow Connector 79"/>
          <p:cNvCxnSpPr>
            <a:stCxn id="36" idx="0"/>
            <a:endCxn id="74" idx="4"/>
          </p:cNvCxnSpPr>
          <p:nvPr/>
        </p:nvCxnSpPr>
        <p:spPr bwMode="auto">
          <a:xfrm rot="5400000" flipH="1" flipV="1">
            <a:off x="8680564" y="2962860"/>
            <a:ext cx="1335830" cy="7210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70551" y="3640953"/>
            <a:ext cx="1992566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16200000" flipH="1">
            <a:off x="10412164" y="2886283"/>
            <a:ext cx="1506074" cy="326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76691" y="5343821"/>
            <a:ext cx="1602494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Value chains in public marine data</a:t>
            </a:r>
          </a:p>
        </p:txBody>
      </p:sp>
      <p:cxnSp>
        <p:nvCxnSpPr>
          <p:cNvPr id="97" name="Elbow Connector 96"/>
          <p:cNvCxnSpPr>
            <a:stCxn id="75" idx="4"/>
            <a:endCxn id="95" idx="0"/>
          </p:cNvCxnSpPr>
          <p:nvPr/>
        </p:nvCxnSpPr>
        <p:spPr bwMode="auto">
          <a:xfrm rot="5400000">
            <a:off x="8745985" y="3652994"/>
            <a:ext cx="2922781" cy="458873"/>
          </a:xfrm>
          <a:prstGeom prst="bentConnector3">
            <a:avLst>
              <a:gd name="adj1" fmla="val 33612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1722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3813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4" y="195538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199</a:t>
            </a:r>
            <a:r>
              <a:rPr lang="en-GB" sz="1400" dirty="0" smtClean="0">
                <a:solidFill>
                  <a:srgbClr val="4086BB"/>
                </a:solidFill>
              </a:rPr>
              <a:t>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6684" y="3991323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9493" y="5126177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6128" y="22024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358121" y="3487230"/>
            <a:ext cx="2208708" cy="1069186"/>
          </a:xfrm>
          <a:prstGeom prst="bentConnector3">
            <a:avLst>
              <a:gd name="adj1" fmla="val 87457"/>
            </a:avLst>
          </a:prstGeom>
          <a:noFill/>
          <a:ln w="76200" cap="flat" cmpd="sng" algn="ctr">
            <a:solidFill>
              <a:srgbClr val="F47F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80" name="Elbow Connector 79"/>
          <p:cNvCxnSpPr>
            <a:stCxn id="36" idx="0"/>
            <a:endCxn id="74" idx="4"/>
          </p:cNvCxnSpPr>
          <p:nvPr/>
        </p:nvCxnSpPr>
        <p:spPr bwMode="auto">
          <a:xfrm rot="5400000" flipH="1" flipV="1">
            <a:off x="8680564" y="2962860"/>
            <a:ext cx="1335830" cy="7210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70551" y="3640953"/>
            <a:ext cx="1992566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16200000" flipH="1">
            <a:off x="10412164" y="2886283"/>
            <a:ext cx="1506074" cy="326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76691" y="5343821"/>
            <a:ext cx="1602494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Value chains in public marine data</a:t>
            </a:r>
          </a:p>
        </p:txBody>
      </p:sp>
      <p:cxnSp>
        <p:nvCxnSpPr>
          <p:cNvPr id="97" name="Elbow Connector 96"/>
          <p:cNvCxnSpPr>
            <a:stCxn id="75" idx="4"/>
            <a:endCxn id="95" idx="0"/>
          </p:cNvCxnSpPr>
          <p:nvPr/>
        </p:nvCxnSpPr>
        <p:spPr bwMode="auto">
          <a:xfrm rot="5400000">
            <a:off x="8745985" y="3652994"/>
            <a:ext cx="2922781" cy="458873"/>
          </a:xfrm>
          <a:prstGeom prst="bentConnector3">
            <a:avLst>
              <a:gd name="adj1" fmla="val 33612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1207883" y="326934"/>
            <a:ext cx="10691900" cy="6100131"/>
          </a:xfrm>
          <a:prstGeom prst="rect">
            <a:avLst/>
          </a:prstGeom>
          <a:solidFill>
            <a:srgbClr val="FFFFFF"/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4000" dirty="0" smtClean="0">
                <a:solidFill>
                  <a:srgbClr val="F47F31"/>
                </a:solidFill>
              </a:rPr>
              <a:t>2019</a:t>
            </a:r>
            <a:endParaRPr lang="en-GB" sz="4000" dirty="0" smtClean="0">
              <a:solidFill>
                <a:srgbClr val="F47F31"/>
              </a:solidFill>
            </a:endParaRPr>
          </a:p>
          <a:p>
            <a:pPr algn="ctr">
              <a:buNone/>
            </a:pPr>
            <a:r>
              <a:rPr lang="en-GB" sz="4000" dirty="0" smtClean="0">
                <a:solidFill>
                  <a:srgbClr val="4086BB"/>
                </a:solidFill>
              </a:rPr>
              <a:t>Benefit : cost ratio of MEDIN estimated as 8:1</a:t>
            </a:r>
            <a:endParaRPr lang="en-GB" sz="4000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 </a:t>
            </a: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 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422189" y="1875798"/>
            <a:ext cx="5775468" cy="4331602"/>
            <a:chOff x="1539400" y="1875798"/>
            <a:chExt cx="5775468" cy="4331602"/>
          </a:xfrm>
        </p:grpSpPr>
        <p:pic>
          <p:nvPicPr>
            <p:cNvPr id="94" name="Content Placeholder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39400" y="1875798"/>
              <a:ext cx="5775468" cy="43316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1" name="Rectangle 90"/>
            <p:cNvSpPr/>
            <p:nvPr/>
          </p:nvSpPr>
          <p:spPr bwMode="auto">
            <a:xfrm>
              <a:off x="3588738" y="2155327"/>
              <a:ext cx="3023339" cy="354947"/>
            </a:xfrm>
            <a:prstGeom prst="rect">
              <a:avLst/>
            </a:prstGeom>
            <a:solidFill>
              <a:srgbClr val="D1ECF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7434892" y="2162495"/>
            <a:ext cx="4257311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4086BB"/>
                </a:solidFill>
              </a:rPr>
              <a:t>For the first time, environmental economists were able to provide a quantitative estimate of the value of MEDIN’s services.</a:t>
            </a:r>
          </a:p>
          <a:p>
            <a:pPr>
              <a:buNone/>
            </a:pPr>
            <a:endParaRPr lang="en-GB" dirty="0">
              <a:solidFill>
                <a:srgbClr val="4086BB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4086BB"/>
                </a:solidFill>
              </a:rPr>
              <a:t>MEDIN have gone on to work with the Organisation for Economic Cooperation and Development  (OECD) and the Global Ocean Observing System (GOOS) to explore the reuse value of marine data.</a:t>
            </a:r>
          </a:p>
        </p:txBody>
      </p:sp>
    </p:spTree>
    <p:extLst>
      <p:ext uri="{BB962C8B-B14F-4D97-AF65-F5344CB8AC3E}">
        <p14:creationId xmlns:p14="http://schemas.microsoft.com/office/powerpoint/2010/main" val="13372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3813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4" y="195538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199</a:t>
            </a:r>
            <a:r>
              <a:rPr lang="en-GB" sz="1400" dirty="0" smtClean="0">
                <a:solidFill>
                  <a:srgbClr val="4086BB"/>
                </a:solidFill>
              </a:rPr>
              <a:t>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6684" y="3991323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9493" y="5126177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6128" y="22024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358121" y="3487230"/>
            <a:ext cx="2208708" cy="1069186"/>
          </a:xfrm>
          <a:prstGeom prst="bentConnector3">
            <a:avLst>
              <a:gd name="adj1" fmla="val 87457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80" name="Elbow Connector 79"/>
          <p:cNvCxnSpPr>
            <a:stCxn id="36" idx="0"/>
            <a:endCxn id="74" idx="4"/>
          </p:cNvCxnSpPr>
          <p:nvPr/>
        </p:nvCxnSpPr>
        <p:spPr bwMode="auto">
          <a:xfrm rot="5400000" flipH="1" flipV="1">
            <a:off x="8680564" y="2962860"/>
            <a:ext cx="1335830" cy="7210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70551" y="3640953"/>
            <a:ext cx="1992566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16200000" flipH="1">
            <a:off x="10412164" y="2886283"/>
            <a:ext cx="1506074" cy="3266"/>
          </a:xfrm>
          <a:prstGeom prst="bentConnector3">
            <a:avLst>
              <a:gd name="adj1" fmla="val 50000"/>
            </a:avLst>
          </a:prstGeom>
          <a:noFill/>
          <a:ln w="76200" cap="flat" cmpd="sng" algn="ctr">
            <a:solidFill>
              <a:srgbClr val="F47F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76691" y="5343821"/>
            <a:ext cx="1602494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Value chains in public marine data</a:t>
            </a:r>
          </a:p>
        </p:txBody>
      </p:sp>
      <p:cxnSp>
        <p:nvCxnSpPr>
          <p:cNvPr id="97" name="Elbow Connector 96"/>
          <p:cNvCxnSpPr>
            <a:stCxn id="75" idx="4"/>
            <a:endCxn id="95" idx="0"/>
          </p:cNvCxnSpPr>
          <p:nvPr/>
        </p:nvCxnSpPr>
        <p:spPr bwMode="auto">
          <a:xfrm rot="5400000">
            <a:off x="8745985" y="3652994"/>
            <a:ext cx="2922781" cy="458873"/>
          </a:xfrm>
          <a:prstGeom prst="bentConnector3">
            <a:avLst>
              <a:gd name="adj1" fmla="val 33612"/>
            </a:avLst>
          </a:prstGeom>
          <a:noFill/>
          <a:ln w="76200" cap="flat" cmpd="sng" algn="ctr">
            <a:solidFill>
              <a:srgbClr val="F47F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576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086BB"/>
                </a:solidFill>
              </a:rPr>
              <a:t>MEDIN Core Team and some familiar faces</a:t>
            </a: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531" y="1128885"/>
            <a:ext cx="9913102" cy="559935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063552" y="1916832"/>
            <a:ext cx="1008112" cy="1656184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5970" y="3678516"/>
            <a:ext cx="723275" cy="369332"/>
          </a:xfrm>
          <a:prstGeom prst="rect">
            <a:avLst/>
          </a:prstGeom>
          <a:solidFill>
            <a:srgbClr val="D1ECFC">
              <a:alpha val="50196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022C5C"/>
                </a:solidFill>
              </a:rPr>
              <a:t>Colm</a:t>
            </a:r>
            <a:endParaRPr lang="en-GB" dirty="0">
              <a:solidFill>
                <a:srgbClr val="022C5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3752" y="4070002"/>
            <a:ext cx="941283" cy="369332"/>
          </a:xfrm>
          <a:prstGeom prst="rect">
            <a:avLst/>
          </a:prstGeom>
          <a:solidFill>
            <a:srgbClr val="D1ECFC">
              <a:alpha val="80000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022C5C"/>
                </a:solidFill>
              </a:rPr>
              <a:t>Gaynor</a:t>
            </a:r>
            <a:endParaRPr lang="en-GB" dirty="0">
              <a:solidFill>
                <a:srgbClr val="022C5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4070" y="4342507"/>
            <a:ext cx="1120820" cy="369332"/>
          </a:xfrm>
          <a:prstGeom prst="rect">
            <a:avLst/>
          </a:prstGeom>
          <a:solidFill>
            <a:srgbClr val="D1ECFC">
              <a:alpha val="69804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022C5C"/>
                </a:solidFill>
              </a:rPr>
              <a:t>Charlotte</a:t>
            </a:r>
            <a:endParaRPr lang="en-GB" dirty="0">
              <a:solidFill>
                <a:srgbClr val="022C5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0000" y="4730407"/>
            <a:ext cx="1236236" cy="369332"/>
          </a:xfrm>
          <a:prstGeom prst="rect">
            <a:avLst/>
          </a:prstGeom>
          <a:solidFill>
            <a:srgbClr val="D1ECFC">
              <a:alpha val="69804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022C5C"/>
                </a:solidFill>
              </a:rPr>
              <a:t>Roseanna</a:t>
            </a:r>
            <a:endParaRPr lang="en-GB" dirty="0">
              <a:solidFill>
                <a:srgbClr val="022C5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4061" y="4243388"/>
            <a:ext cx="787395" cy="369332"/>
          </a:xfrm>
          <a:prstGeom prst="rect">
            <a:avLst/>
          </a:prstGeom>
          <a:solidFill>
            <a:srgbClr val="D1ECFC">
              <a:alpha val="80000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022C5C"/>
                </a:solidFill>
              </a:rPr>
              <a:t>Helen</a:t>
            </a:r>
            <a:endParaRPr lang="en-GB" dirty="0">
              <a:solidFill>
                <a:srgbClr val="022C5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56240" y="3874056"/>
            <a:ext cx="736099" cy="369332"/>
          </a:xfrm>
          <a:prstGeom prst="rect">
            <a:avLst/>
          </a:prstGeom>
          <a:solidFill>
            <a:srgbClr val="D1ECFC">
              <a:alpha val="60000"/>
            </a:srgb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>
                <a:solidFill>
                  <a:srgbClr val="022C5C"/>
                </a:solidFill>
              </a:rPr>
              <a:t>Clare</a:t>
            </a:r>
            <a:endParaRPr lang="en-GB" dirty="0">
              <a:solidFill>
                <a:srgbClr val="022C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3813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4" y="195538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1995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6684" y="3991323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9493" y="5126177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6128" y="22024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358121" y="3487230"/>
            <a:ext cx="2208708" cy="1069186"/>
          </a:xfrm>
          <a:prstGeom prst="bentConnector3">
            <a:avLst>
              <a:gd name="adj1" fmla="val 87457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80" name="Elbow Connector 79"/>
          <p:cNvCxnSpPr>
            <a:stCxn id="36" idx="0"/>
            <a:endCxn id="74" idx="4"/>
          </p:cNvCxnSpPr>
          <p:nvPr/>
        </p:nvCxnSpPr>
        <p:spPr bwMode="auto">
          <a:xfrm rot="5400000" flipH="1" flipV="1">
            <a:off x="8680564" y="2962860"/>
            <a:ext cx="1335830" cy="7210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70551" y="3640953"/>
            <a:ext cx="1992566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16200000" flipH="1">
            <a:off x="10412164" y="2886283"/>
            <a:ext cx="1506074" cy="326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76691" y="5343821"/>
            <a:ext cx="1602494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Value chains in public marine data</a:t>
            </a:r>
          </a:p>
        </p:txBody>
      </p:sp>
      <p:cxnSp>
        <p:nvCxnSpPr>
          <p:cNvPr id="97" name="Elbow Connector 96"/>
          <p:cNvCxnSpPr>
            <a:stCxn id="75" idx="4"/>
            <a:endCxn id="95" idx="0"/>
          </p:cNvCxnSpPr>
          <p:nvPr/>
        </p:nvCxnSpPr>
        <p:spPr bwMode="auto">
          <a:xfrm rot="5400000">
            <a:off x="8745985" y="3652994"/>
            <a:ext cx="2922781" cy="458873"/>
          </a:xfrm>
          <a:prstGeom prst="bentConnector3">
            <a:avLst>
              <a:gd name="adj1" fmla="val 33612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Freeform 91"/>
          <p:cNvSpPr/>
          <p:nvPr/>
        </p:nvSpPr>
        <p:spPr bwMode="auto">
          <a:xfrm>
            <a:off x="388961" y="2057400"/>
            <a:ext cx="638033" cy="235424"/>
          </a:xfrm>
          <a:custGeom>
            <a:avLst/>
            <a:gdLst>
              <a:gd name="connsiteX0" fmla="*/ 0 w 638033"/>
              <a:gd name="connsiteY0" fmla="*/ 235424 h 235424"/>
              <a:gd name="connsiteX1" fmla="*/ 27296 w 638033"/>
              <a:gd name="connsiteY1" fmla="*/ 218364 h 235424"/>
              <a:gd name="connsiteX2" fmla="*/ 47767 w 638033"/>
              <a:gd name="connsiteY2" fmla="*/ 204716 h 235424"/>
              <a:gd name="connsiteX3" fmla="*/ 58003 w 638033"/>
              <a:gd name="connsiteY3" fmla="*/ 197893 h 235424"/>
              <a:gd name="connsiteX4" fmla="*/ 71651 w 638033"/>
              <a:gd name="connsiteY4" fmla="*/ 180833 h 235424"/>
              <a:gd name="connsiteX5" fmla="*/ 81887 w 638033"/>
              <a:gd name="connsiteY5" fmla="*/ 160361 h 235424"/>
              <a:gd name="connsiteX6" fmla="*/ 102358 w 638033"/>
              <a:gd name="connsiteY6" fmla="*/ 153537 h 235424"/>
              <a:gd name="connsiteX7" fmla="*/ 112594 w 638033"/>
              <a:gd name="connsiteY7" fmla="*/ 150125 h 235424"/>
              <a:gd name="connsiteX8" fmla="*/ 122830 w 638033"/>
              <a:gd name="connsiteY8" fmla="*/ 143301 h 235424"/>
              <a:gd name="connsiteX9" fmla="*/ 187657 w 638033"/>
              <a:gd name="connsiteY9" fmla="*/ 136478 h 235424"/>
              <a:gd name="connsiteX10" fmla="*/ 208129 w 638033"/>
              <a:gd name="connsiteY10" fmla="*/ 129654 h 235424"/>
              <a:gd name="connsiteX11" fmla="*/ 218364 w 638033"/>
              <a:gd name="connsiteY11" fmla="*/ 126242 h 235424"/>
              <a:gd name="connsiteX12" fmla="*/ 238836 w 638033"/>
              <a:gd name="connsiteY12" fmla="*/ 116006 h 235424"/>
              <a:gd name="connsiteX13" fmla="*/ 255896 w 638033"/>
              <a:gd name="connsiteY13" fmla="*/ 98946 h 235424"/>
              <a:gd name="connsiteX14" fmla="*/ 272955 w 638033"/>
              <a:gd name="connsiteY14" fmla="*/ 81887 h 235424"/>
              <a:gd name="connsiteX15" fmla="*/ 276367 w 638033"/>
              <a:gd name="connsiteY15" fmla="*/ 71651 h 235424"/>
              <a:gd name="connsiteX16" fmla="*/ 296839 w 638033"/>
              <a:gd name="connsiteY16" fmla="*/ 54591 h 235424"/>
              <a:gd name="connsiteX17" fmla="*/ 317311 w 638033"/>
              <a:gd name="connsiteY17" fmla="*/ 47767 h 235424"/>
              <a:gd name="connsiteX18" fmla="*/ 327546 w 638033"/>
              <a:gd name="connsiteY18" fmla="*/ 44355 h 235424"/>
              <a:gd name="connsiteX19" fmla="*/ 348018 w 638033"/>
              <a:gd name="connsiteY19" fmla="*/ 34119 h 235424"/>
              <a:gd name="connsiteX20" fmla="*/ 358254 w 638033"/>
              <a:gd name="connsiteY20" fmla="*/ 23884 h 235424"/>
              <a:gd name="connsiteX21" fmla="*/ 378726 w 638033"/>
              <a:gd name="connsiteY21" fmla="*/ 17060 h 235424"/>
              <a:gd name="connsiteX22" fmla="*/ 388961 w 638033"/>
              <a:gd name="connsiteY22" fmla="*/ 13648 h 235424"/>
              <a:gd name="connsiteX23" fmla="*/ 399197 w 638033"/>
              <a:gd name="connsiteY23" fmla="*/ 6824 h 235424"/>
              <a:gd name="connsiteX24" fmla="*/ 423081 w 638033"/>
              <a:gd name="connsiteY24" fmla="*/ 3412 h 235424"/>
              <a:gd name="connsiteX25" fmla="*/ 443552 w 638033"/>
              <a:gd name="connsiteY25" fmla="*/ 0 h 235424"/>
              <a:gd name="connsiteX26" fmla="*/ 470848 w 638033"/>
              <a:gd name="connsiteY26" fmla="*/ 3412 h 235424"/>
              <a:gd name="connsiteX27" fmla="*/ 518615 w 638033"/>
              <a:gd name="connsiteY27" fmla="*/ 17060 h 235424"/>
              <a:gd name="connsiteX28" fmla="*/ 528851 w 638033"/>
              <a:gd name="connsiteY28" fmla="*/ 20472 h 235424"/>
              <a:gd name="connsiteX29" fmla="*/ 569794 w 638033"/>
              <a:gd name="connsiteY29" fmla="*/ 40943 h 235424"/>
              <a:gd name="connsiteX30" fmla="*/ 580030 w 638033"/>
              <a:gd name="connsiteY30" fmla="*/ 44355 h 235424"/>
              <a:gd name="connsiteX31" fmla="*/ 590266 w 638033"/>
              <a:gd name="connsiteY31" fmla="*/ 47767 h 235424"/>
              <a:gd name="connsiteX32" fmla="*/ 638033 w 638033"/>
              <a:gd name="connsiteY32" fmla="*/ 47767 h 23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8033" h="235424">
                <a:moveTo>
                  <a:pt x="0" y="235424"/>
                </a:moveTo>
                <a:cubicBezTo>
                  <a:pt x="32414" y="222458"/>
                  <a:pt x="4162" y="236358"/>
                  <a:pt x="27296" y="218364"/>
                </a:cubicBezTo>
                <a:cubicBezTo>
                  <a:pt x="33770" y="213329"/>
                  <a:pt x="40943" y="209265"/>
                  <a:pt x="47767" y="204716"/>
                </a:cubicBezTo>
                <a:lnTo>
                  <a:pt x="58003" y="197893"/>
                </a:lnTo>
                <a:cubicBezTo>
                  <a:pt x="66579" y="172165"/>
                  <a:pt x="54013" y="202881"/>
                  <a:pt x="71651" y="180833"/>
                </a:cubicBezTo>
                <a:cubicBezTo>
                  <a:pt x="78716" y="172002"/>
                  <a:pt x="70382" y="167552"/>
                  <a:pt x="81887" y="160361"/>
                </a:cubicBezTo>
                <a:cubicBezTo>
                  <a:pt x="87986" y="156549"/>
                  <a:pt x="95534" y="155812"/>
                  <a:pt x="102358" y="153537"/>
                </a:cubicBezTo>
                <a:cubicBezTo>
                  <a:pt x="105770" y="152400"/>
                  <a:pt x="109601" y="152120"/>
                  <a:pt x="112594" y="150125"/>
                </a:cubicBezTo>
                <a:cubicBezTo>
                  <a:pt x="116006" y="147850"/>
                  <a:pt x="119162" y="145135"/>
                  <a:pt x="122830" y="143301"/>
                </a:cubicBezTo>
                <a:cubicBezTo>
                  <a:pt x="139870" y="134782"/>
                  <a:pt x="182672" y="136790"/>
                  <a:pt x="187657" y="136478"/>
                </a:cubicBezTo>
                <a:lnTo>
                  <a:pt x="208129" y="129654"/>
                </a:lnTo>
                <a:cubicBezTo>
                  <a:pt x="211541" y="128517"/>
                  <a:pt x="215372" y="128237"/>
                  <a:pt x="218364" y="126242"/>
                </a:cubicBezTo>
                <a:cubicBezTo>
                  <a:pt x="231593" y="117423"/>
                  <a:pt x="224710" y="120715"/>
                  <a:pt x="238836" y="116006"/>
                </a:cubicBezTo>
                <a:cubicBezTo>
                  <a:pt x="257033" y="88710"/>
                  <a:pt x="233149" y="121693"/>
                  <a:pt x="255896" y="98946"/>
                </a:cubicBezTo>
                <a:cubicBezTo>
                  <a:pt x="278641" y="76201"/>
                  <a:pt x="245663" y="100081"/>
                  <a:pt x="272955" y="81887"/>
                </a:cubicBezTo>
                <a:cubicBezTo>
                  <a:pt x="274092" y="78475"/>
                  <a:pt x="274372" y="74644"/>
                  <a:pt x="276367" y="71651"/>
                </a:cubicBezTo>
                <a:cubicBezTo>
                  <a:pt x="279750" y="66576"/>
                  <a:pt x="290876" y="57241"/>
                  <a:pt x="296839" y="54591"/>
                </a:cubicBezTo>
                <a:cubicBezTo>
                  <a:pt x="303412" y="51670"/>
                  <a:pt x="310487" y="50042"/>
                  <a:pt x="317311" y="47767"/>
                </a:cubicBezTo>
                <a:cubicBezTo>
                  <a:pt x="320723" y="46630"/>
                  <a:pt x="324554" y="46350"/>
                  <a:pt x="327546" y="44355"/>
                </a:cubicBezTo>
                <a:cubicBezTo>
                  <a:pt x="340775" y="35536"/>
                  <a:pt x="333892" y="38828"/>
                  <a:pt x="348018" y="34119"/>
                </a:cubicBezTo>
                <a:cubicBezTo>
                  <a:pt x="351430" y="30707"/>
                  <a:pt x="354036" y="26227"/>
                  <a:pt x="358254" y="23884"/>
                </a:cubicBezTo>
                <a:cubicBezTo>
                  <a:pt x="364542" y="20391"/>
                  <a:pt x="371902" y="19335"/>
                  <a:pt x="378726" y="17060"/>
                </a:cubicBezTo>
                <a:cubicBezTo>
                  <a:pt x="382138" y="15923"/>
                  <a:pt x="385969" y="15643"/>
                  <a:pt x="388961" y="13648"/>
                </a:cubicBezTo>
                <a:cubicBezTo>
                  <a:pt x="392373" y="11373"/>
                  <a:pt x="395269" y="8002"/>
                  <a:pt x="399197" y="6824"/>
                </a:cubicBezTo>
                <a:cubicBezTo>
                  <a:pt x="406900" y="4513"/>
                  <a:pt x="415132" y="4635"/>
                  <a:pt x="423081" y="3412"/>
                </a:cubicBezTo>
                <a:cubicBezTo>
                  <a:pt x="429918" y="2360"/>
                  <a:pt x="436728" y="1137"/>
                  <a:pt x="443552" y="0"/>
                </a:cubicBezTo>
                <a:cubicBezTo>
                  <a:pt x="452651" y="1137"/>
                  <a:pt x="461836" y="1722"/>
                  <a:pt x="470848" y="3412"/>
                </a:cubicBezTo>
                <a:cubicBezTo>
                  <a:pt x="490431" y="7084"/>
                  <a:pt x="500513" y="11026"/>
                  <a:pt x="518615" y="17060"/>
                </a:cubicBezTo>
                <a:cubicBezTo>
                  <a:pt x="522027" y="18197"/>
                  <a:pt x="525858" y="18477"/>
                  <a:pt x="528851" y="20472"/>
                </a:cubicBezTo>
                <a:cubicBezTo>
                  <a:pt x="555307" y="38108"/>
                  <a:pt x="541543" y="31526"/>
                  <a:pt x="569794" y="40943"/>
                </a:cubicBezTo>
                <a:lnTo>
                  <a:pt x="580030" y="44355"/>
                </a:lnTo>
                <a:cubicBezTo>
                  <a:pt x="583442" y="45492"/>
                  <a:pt x="586669" y="47767"/>
                  <a:pt x="590266" y="47767"/>
                </a:cubicBezTo>
                <a:lnTo>
                  <a:pt x="638033" y="47767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3813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4" y="195538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1995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6684" y="3991323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9493" y="5126177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6128" y="22024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358121" y="3487230"/>
            <a:ext cx="2208708" cy="1069186"/>
          </a:xfrm>
          <a:prstGeom prst="bentConnector3">
            <a:avLst>
              <a:gd name="adj1" fmla="val 87457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80" name="Elbow Connector 79"/>
          <p:cNvCxnSpPr>
            <a:stCxn id="36" idx="0"/>
            <a:endCxn id="74" idx="4"/>
          </p:cNvCxnSpPr>
          <p:nvPr/>
        </p:nvCxnSpPr>
        <p:spPr bwMode="auto">
          <a:xfrm rot="5400000" flipH="1" flipV="1">
            <a:off x="8680564" y="2962860"/>
            <a:ext cx="1335830" cy="7210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70551" y="3640953"/>
            <a:ext cx="1992566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16200000" flipH="1">
            <a:off x="10412164" y="2886283"/>
            <a:ext cx="1506074" cy="326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76691" y="5343821"/>
            <a:ext cx="1602494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Value chains in public marine data</a:t>
            </a:r>
          </a:p>
        </p:txBody>
      </p:sp>
      <p:cxnSp>
        <p:nvCxnSpPr>
          <p:cNvPr id="97" name="Elbow Connector 96"/>
          <p:cNvCxnSpPr>
            <a:stCxn id="75" idx="4"/>
            <a:endCxn id="95" idx="0"/>
          </p:cNvCxnSpPr>
          <p:nvPr/>
        </p:nvCxnSpPr>
        <p:spPr bwMode="auto">
          <a:xfrm rot="5400000">
            <a:off x="8745985" y="3652994"/>
            <a:ext cx="2922781" cy="458873"/>
          </a:xfrm>
          <a:prstGeom prst="bentConnector3">
            <a:avLst>
              <a:gd name="adj1" fmla="val 33612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Freeform 91"/>
          <p:cNvSpPr/>
          <p:nvPr/>
        </p:nvSpPr>
        <p:spPr bwMode="auto">
          <a:xfrm>
            <a:off x="388961" y="2057400"/>
            <a:ext cx="638033" cy="235424"/>
          </a:xfrm>
          <a:custGeom>
            <a:avLst/>
            <a:gdLst>
              <a:gd name="connsiteX0" fmla="*/ 0 w 638033"/>
              <a:gd name="connsiteY0" fmla="*/ 235424 h 235424"/>
              <a:gd name="connsiteX1" fmla="*/ 27296 w 638033"/>
              <a:gd name="connsiteY1" fmla="*/ 218364 h 235424"/>
              <a:gd name="connsiteX2" fmla="*/ 47767 w 638033"/>
              <a:gd name="connsiteY2" fmla="*/ 204716 h 235424"/>
              <a:gd name="connsiteX3" fmla="*/ 58003 w 638033"/>
              <a:gd name="connsiteY3" fmla="*/ 197893 h 235424"/>
              <a:gd name="connsiteX4" fmla="*/ 71651 w 638033"/>
              <a:gd name="connsiteY4" fmla="*/ 180833 h 235424"/>
              <a:gd name="connsiteX5" fmla="*/ 81887 w 638033"/>
              <a:gd name="connsiteY5" fmla="*/ 160361 h 235424"/>
              <a:gd name="connsiteX6" fmla="*/ 102358 w 638033"/>
              <a:gd name="connsiteY6" fmla="*/ 153537 h 235424"/>
              <a:gd name="connsiteX7" fmla="*/ 112594 w 638033"/>
              <a:gd name="connsiteY7" fmla="*/ 150125 h 235424"/>
              <a:gd name="connsiteX8" fmla="*/ 122830 w 638033"/>
              <a:gd name="connsiteY8" fmla="*/ 143301 h 235424"/>
              <a:gd name="connsiteX9" fmla="*/ 187657 w 638033"/>
              <a:gd name="connsiteY9" fmla="*/ 136478 h 235424"/>
              <a:gd name="connsiteX10" fmla="*/ 208129 w 638033"/>
              <a:gd name="connsiteY10" fmla="*/ 129654 h 235424"/>
              <a:gd name="connsiteX11" fmla="*/ 218364 w 638033"/>
              <a:gd name="connsiteY11" fmla="*/ 126242 h 235424"/>
              <a:gd name="connsiteX12" fmla="*/ 238836 w 638033"/>
              <a:gd name="connsiteY12" fmla="*/ 116006 h 235424"/>
              <a:gd name="connsiteX13" fmla="*/ 255896 w 638033"/>
              <a:gd name="connsiteY13" fmla="*/ 98946 h 235424"/>
              <a:gd name="connsiteX14" fmla="*/ 272955 w 638033"/>
              <a:gd name="connsiteY14" fmla="*/ 81887 h 235424"/>
              <a:gd name="connsiteX15" fmla="*/ 276367 w 638033"/>
              <a:gd name="connsiteY15" fmla="*/ 71651 h 235424"/>
              <a:gd name="connsiteX16" fmla="*/ 296839 w 638033"/>
              <a:gd name="connsiteY16" fmla="*/ 54591 h 235424"/>
              <a:gd name="connsiteX17" fmla="*/ 317311 w 638033"/>
              <a:gd name="connsiteY17" fmla="*/ 47767 h 235424"/>
              <a:gd name="connsiteX18" fmla="*/ 327546 w 638033"/>
              <a:gd name="connsiteY18" fmla="*/ 44355 h 235424"/>
              <a:gd name="connsiteX19" fmla="*/ 348018 w 638033"/>
              <a:gd name="connsiteY19" fmla="*/ 34119 h 235424"/>
              <a:gd name="connsiteX20" fmla="*/ 358254 w 638033"/>
              <a:gd name="connsiteY20" fmla="*/ 23884 h 235424"/>
              <a:gd name="connsiteX21" fmla="*/ 378726 w 638033"/>
              <a:gd name="connsiteY21" fmla="*/ 17060 h 235424"/>
              <a:gd name="connsiteX22" fmla="*/ 388961 w 638033"/>
              <a:gd name="connsiteY22" fmla="*/ 13648 h 235424"/>
              <a:gd name="connsiteX23" fmla="*/ 399197 w 638033"/>
              <a:gd name="connsiteY23" fmla="*/ 6824 h 235424"/>
              <a:gd name="connsiteX24" fmla="*/ 423081 w 638033"/>
              <a:gd name="connsiteY24" fmla="*/ 3412 h 235424"/>
              <a:gd name="connsiteX25" fmla="*/ 443552 w 638033"/>
              <a:gd name="connsiteY25" fmla="*/ 0 h 235424"/>
              <a:gd name="connsiteX26" fmla="*/ 470848 w 638033"/>
              <a:gd name="connsiteY26" fmla="*/ 3412 h 235424"/>
              <a:gd name="connsiteX27" fmla="*/ 518615 w 638033"/>
              <a:gd name="connsiteY27" fmla="*/ 17060 h 235424"/>
              <a:gd name="connsiteX28" fmla="*/ 528851 w 638033"/>
              <a:gd name="connsiteY28" fmla="*/ 20472 h 235424"/>
              <a:gd name="connsiteX29" fmla="*/ 569794 w 638033"/>
              <a:gd name="connsiteY29" fmla="*/ 40943 h 235424"/>
              <a:gd name="connsiteX30" fmla="*/ 580030 w 638033"/>
              <a:gd name="connsiteY30" fmla="*/ 44355 h 235424"/>
              <a:gd name="connsiteX31" fmla="*/ 590266 w 638033"/>
              <a:gd name="connsiteY31" fmla="*/ 47767 h 235424"/>
              <a:gd name="connsiteX32" fmla="*/ 638033 w 638033"/>
              <a:gd name="connsiteY32" fmla="*/ 47767 h 23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8033" h="235424">
                <a:moveTo>
                  <a:pt x="0" y="235424"/>
                </a:moveTo>
                <a:cubicBezTo>
                  <a:pt x="32414" y="222458"/>
                  <a:pt x="4162" y="236358"/>
                  <a:pt x="27296" y="218364"/>
                </a:cubicBezTo>
                <a:cubicBezTo>
                  <a:pt x="33770" y="213329"/>
                  <a:pt x="40943" y="209265"/>
                  <a:pt x="47767" y="204716"/>
                </a:cubicBezTo>
                <a:lnTo>
                  <a:pt x="58003" y="197893"/>
                </a:lnTo>
                <a:cubicBezTo>
                  <a:pt x="66579" y="172165"/>
                  <a:pt x="54013" y="202881"/>
                  <a:pt x="71651" y="180833"/>
                </a:cubicBezTo>
                <a:cubicBezTo>
                  <a:pt x="78716" y="172002"/>
                  <a:pt x="70382" y="167552"/>
                  <a:pt x="81887" y="160361"/>
                </a:cubicBezTo>
                <a:cubicBezTo>
                  <a:pt x="87986" y="156549"/>
                  <a:pt x="95534" y="155812"/>
                  <a:pt x="102358" y="153537"/>
                </a:cubicBezTo>
                <a:cubicBezTo>
                  <a:pt x="105770" y="152400"/>
                  <a:pt x="109601" y="152120"/>
                  <a:pt x="112594" y="150125"/>
                </a:cubicBezTo>
                <a:cubicBezTo>
                  <a:pt x="116006" y="147850"/>
                  <a:pt x="119162" y="145135"/>
                  <a:pt x="122830" y="143301"/>
                </a:cubicBezTo>
                <a:cubicBezTo>
                  <a:pt x="139870" y="134782"/>
                  <a:pt x="182672" y="136790"/>
                  <a:pt x="187657" y="136478"/>
                </a:cubicBezTo>
                <a:lnTo>
                  <a:pt x="208129" y="129654"/>
                </a:lnTo>
                <a:cubicBezTo>
                  <a:pt x="211541" y="128517"/>
                  <a:pt x="215372" y="128237"/>
                  <a:pt x="218364" y="126242"/>
                </a:cubicBezTo>
                <a:cubicBezTo>
                  <a:pt x="231593" y="117423"/>
                  <a:pt x="224710" y="120715"/>
                  <a:pt x="238836" y="116006"/>
                </a:cubicBezTo>
                <a:cubicBezTo>
                  <a:pt x="257033" y="88710"/>
                  <a:pt x="233149" y="121693"/>
                  <a:pt x="255896" y="98946"/>
                </a:cubicBezTo>
                <a:cubicBezTo>
                  <a:pt x="278641" y="76201"/>
                  <a:pt x="245663" y="100081"/>
                  <a:pt x="272955" y="81887"/>
                </a:cubicBezTo>
                <a:cubicBezTo>
                  <a:pt x="274092" y="78475"/>
                  <a:pt x="274372" y="74644"/>
                  <a:pt x="276367" y="71651"/>
                </a:cubicBezTo>
                <a:cubicBezTo>
                  <a:pt x="279750" y="66576"/>
                  <a:pt x="290876" y="57241"/>
                  <a:pt x="296839" y="54591"/>
                </a:cubicBezTo>
                <a:cubicBezTo>
                  <a:pt x="303412" y="51670"/>
                  <a:pt x="310487" y="50042"/>
                  <a:pt x="317311" y="47767"/>
                </a:cubicBezTo>
                <a:cubicBezTo>
                  <a:pt x="320723" y="46630"/>
                  <a:pt x="324554" y="46350"/>
                  <a:pt x="327546" y="44355"/>
                </a:cubicBezTo>
                <a:cubicBezTo>
                  <a:pt x="340775" y="35536"/>
                  <a:pt x="333892" y="38828"/>
                  <a:pt x="348018" y="34119"/>
                </a:cubicBezTo>
                <a:cubicBezTo>
                  <a:pt x="351430" y="30707"/>
                  <a:pt x="354036" y="26227"/>
                  <a:pt x="358254" y="23884"/>
                </a:cubicBezTo>
                <a:cubicBezTo>
                  <a:pt x="364542" y="20391"/>
                  <a:pt x="371902" y="19335"/>
                  <a:pt x="378726" y="17060"/>
                </a:cubicBezTo>
                <a:cubicBezTo>
                  <a:pt x="382138" y="15923"/>
                  <a:pt x="385969" y="15643"/>
                  <a:pt x="388961" y="13648"/>
                </a:cubicBezTo>
                <a:cubicBezTo>
                  <a:pt x="392373" y="11373"/>
                  <a:pt x="395269" y="8002"/>
                  <a:pt x="399197" y="6824"/>
                </a:cubicBezTo>
                <a:cubicBezTo>
                  <a:pt x="406900" y="4513"/>
                  <a:pt x="415132" y="4635"/>
                  <a:pt x="423081" y="3412"/>
                </a:cubicBezTo>
                <a:cubicBezTo>
                  <a:pt x="429918" y="2360"/>
                  <a:pt x="436728" y="1137"/>
                  <a:pt x="443552" y="0"/>
                </a:cubicBezTo>
                <a:cubicBezTo>
                  <a:pt x="452651" y="1137"/>
                  <a:pt x="461836" y="1722"/>
                  <a:pt x="470848" y="3412"/>
                </a:cubicBezTo>
                <a:cubicBezTo>
                  <a:pt x="490431" y="7084"/>
                  <a:pt x="500513" y="11026"/>
                  <a:pt x="518615" y="17060"/>
                </a:cubicBezTo>
                <a:cubicBezTo>
                  <a:pt x="522027" y="18197"/>
                  <a:pt x="525858" y="18477"/>
                  <a:pt x="528851" y="20472"/>
                </a:cubicBezTo>
                <a:cubicBezTo>
                  <a:pt x="555307" y="38108"/>
                  <a:pt x="541543" y="31526"/>
                  <a:pt x="569794" y="40943"/>
                </a:cubicBezTo>
                <a:lnTo>
                  <a:pt x="580030" y="44355"/>
                </a:lnTo>
                <a:cubicBezTo>
                  <a:pt x="583442" y="45492"/>
                  <a:pt x="586669" y="47767"/>
                  <a:pt x="590266" y="47767"/>
                </a:cubicBezTo>
                <a:lnTo>
                  <a:pt x="638033" y="47767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748159" y="243600"/>
            <a:ext cx="10798461" cy="6487930"/>
            <a:chOff x="748159" y="243600"/>
            <a:chExt cx="10798461" cy="6487930"/>
          </a:xfrm>
        </p:grpSpPr>
        <p:sp>
          <p:nvSpPr>
            <p:cNvPr id="101" name="TextBox 100"/>
            <p:cNvSpPr txBox="1"/>
            <p:nvPr/>
          </p:nvSpPr>
          <p:spPr>
            <a:xfrm>
              <a:off x="748159" y="243600"/>
              <a:ext cx="10798461" cy="648793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47F3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4000" dirty="0" smtClean="0">
                  <a:solidFill>
                    <a:srgbClr val="F47F31"/>
                  </a:solidFill>
                </a:rPr>
                <a:t>2023</a:t>
              </a:r>
              <a:endParaRPr lang="en-GB" sz="4000" dirty="0" smtClean="0">
                <a:solidFill>
                  <a:srgbClr val="F47F31"/>
                </a:solidFill>
              </a:endParaRPr>
            </a:p>
            <a:p>
              <a:pPr algn="ctr">
                <a:buNone/>
              </a:pPr>
              <a:r>
                <a:rPr lang="en-GB" sz="4000" dirty="0" smtClean="0">
                  <a:solidFill>
                    <a:srgbClr val="4086BB"/>
                  </a:solidFill>
                </a:rPr>
                <a:t>Planning for the future</a:t>
              </a:r>
              <a:endParaRPr lang="en-GB" sz="4000" dirty="0" smtClean="0">
                <a:solidFill>
                  <a:srgbClr val="4086BB"/>
                </a:solidFill>
              </a:endParaRPr>
            </a:p>
            <a:p>
              <a:pPr algn="ctr">
                <a:buNone/>
              </a:pPr>
              <a:r>
                <a:rPr lang="en-GB" dirty="0" smtClean="0">
                  <a:solidFill>
                    <a:srgbClr val="4086BB"/>
                  </a:solidFill>
                </a:rPr>
                <a:t>Developing a new Business Plan to ensure the national framework for managing marine data continues to meet the needs of our varied stakeholders.</a:t>
              </a:r>
            </a:p>
            <a:p>
              <a:pPr algn="ctr">
                <a:buNone/>
              </a:pPr>
              <a:endParaRPr lang="en-GB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  <a:p>
              <a:pPr algn="ctr">
                <a:buNone/>
              </a:pPr>
              <a:r>
                <a:rPr lang="en-GB" sz="3200" i="1" dirty="0" smtClean="0">
                  <a:solidFill>
                    <a:srgbClr val="4086BB"/>
                  </a:solidFill>
                </a:rPr>
                <a:t>With thanks and acknowledgement to all the </a:t>
              </a:r>
            </a:p>
            <a:p>
              <a:pPr algn="ctr">
                <a:buNone/>
              </a:pPr>
              <a:r>
                <a:rPr lang="en-GB" sz="3200" i="1" dirty="0" smtClean="0">
                  <a:solidFill>
                    <a:srgbClr val="4086BB"/>
                  </a:solidFill>
                </a:rPr>
                <a:t>sponsors and partners </a:t>
              </a:r>
            </a:p>
            <a:p>
              <a:pPr algn="ctr">
                <a:buNone/>
              </a:pPr>
              <a:r>
                <a:rPr lang="en-GB" sz="3200" i="1" dirty="0" smtClean="0">
                  <a:solidFill>
                    <a:srgbClr val="4086BB"/>
                  </a:solidFill>
                </a:rPr>
                <a:t>helping to deliver MEDIN’s vision.</a:t>
              </a:r>
              <a:endParaRPr lang="en-GB" sz="3200" i="1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</p:txBody>
        </p:sp>
        <p:pic>
          <p:nvPicPr>
            <p:cNvPr id="102" name="Picture 8">
              <a:extLst>
                <a:ext uri="{FF2B5EF4-FFF2-40B4-BE49-F238E27FC236}">
                  <a16:creationId xmlns:a16="http://schemas.microsoft.com/office/drawing/2014/main" id="{2C1404F5-41C6-4F8A-AECD-46DB62381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993" y="2936006"/>
              <a:ext cx="1176010" cy="37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">
              <a:extLst>
                <a:ext uri="{FF2B5EF4-FFF2-40B4-BE49-F238E27FC236}">
                  <a16:creationId xmlns:a16="http://schemas.microsoft.com/office/drawing/2014/main" id="{7F83C1CC-E8B4-4C94-A271-5E55B17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4850" y="2867967"/>
              <a:ext cx="1000107" cy="51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2">
              <a:extLst>
                <a:ext uri="{FF2B5EF4-FFF2-40B4-BE49-F238E27FC236}">
                  <a16:creationId xmlns:a16="http://schemas.microsoft.com/office/drawing/2014/main" id="{601FC71F-EF7F-423A-A7E9-6B03175D0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246" y="2913326"/>
              <a:ext cx="964706" cy="423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3">
              <a:extLst>
                <a:ext uri="{FF2B5EF4-FFF2-40B4-BE49-F238E27FC236}">
                  <a16:creationId xmlns:a16="http://schemas.microsoft.com/office/drawing/2014/main" id="{B29C789D-557C-4A4C-B65C-21408E8C3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241" y="2779030"/>
              <a:ext cx="692311" cy="69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14">
              <a:extLst>
                <a:ext uri="{FF2B5EF4-FFF2-40B4-BE49-F238E27FC236}">
                  <a16:creationId xmlns:a16="http://schemas.microsoft.com/office/drawing/2014/main" id="{8673DF30-170D-4508-BB5D-AF551D728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7840" y="2879584"/>
              <a:ext cx="532136" cy="49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16">
              <a:extLst>
                <a:ext uri="{FF2B5EF4-FFF2-40B4-BE49-F238E27FC236}">
                  <a16:creationId xmlns:a16="http://schemas.microsoft.com/office/drawing/2014/main" id="{23B805FC-2DD1-4D1E-81C0-27EA12D34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339" y="3552886"/>
              <a:ext cx="754505" cy="52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7">
              <a:extLst>
                <a:ext uri="{FF2B5EF4-FFF2-40B4-BE49-F238E27FC236}">
                  <a16:creationId xmlns:a16="http://schemas.microsoft.com/office/drawing/2014/main" id="{5B39F9B3-BCBA-4C34-BD77-A5581F44C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644" y="3536844"/>
              <a:ext cx="789908" cy="557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18">
              <a:extLst>
                <a:ext uri="{FF2B5EF4-FFF2-40B4-BE49-F238E27FC236}">
                  <a16:creationId xmlns:a16="http://schemas.microsoft.com/office/drawing/2014/main" id="{C75BC949-5171-46D5-A06B-0C5C51E0D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463" y="3575565"/>
              <a:ext cx="895007" cy="480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Picture 19">
              <a:extLst>
                <a:ext uri="{FF2B5EF4-FFF2-40B4-BE49-F238E27FC236}">
                  <a16:creationId xmlns:a16="http://schemas.microsoft.com/office/drawing/2014/main" id="{AC045289-2DAE-47C2-9689-E5CE406E5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8089" y="3519143"/>
              <a:ext cx="546519" cy="59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Picture 20">
              <a:extLst>
                <a:ext uri="{FF2B5EF4-FFF2-40B4-BE49-F238E27FC236}">
                  <a16:creationId xmlns:a16="http://schemas.microsoft.com/office/drawing/2014/main" id="{D961F632-4326-447F-A1B9-3D6AE989C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8605" y="3483102"/>
              <a:ext cx="1108445" cy="66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2" descr="http://oceannet.org/images/daera_logo.png">
              <a:extLst>
                <a:ext uri="{FF2B5EF4-FFF2-40B4-BE49-F238E27FC236}">
                  <a16:creationId xmlns:a16="http://schemas.microsoft.com/office/drawing/2014/main" id="{7CDD306F-30B9-407E-AC73-FE21F1732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292" y="2923283"/>
              <a:ext cx="1505694" cy="403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Picture 1">
              <a:extLst>
                <a:ext uri="{FF2B5EF4-FFF2-40B4-BE49-F238E27FC236}">
                  <a16:creationId xmlns:a16="http://schemas.microsoft.com/office/drawing/2014/main" id="{B8048F83-8CC1-4D0A-9A24-54C7F6961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275" y="2850092"/>
              <a:ext cx="1035286" cy="55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57220CAC-E838-4ECC-841E-74AD285D0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670" y="3482190"/>
              <a:ext cx="701684" cy="6668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B72C5659-46EA-4991-A4E2-E952C396A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009" y="2884036"/>
              <a:ext cx="1663659" cy="582339"/>
            </a:xfrm>
            <a:prstGeom prst="rect">
              <a:avLst/>
            </a:prstGeom>
          </p:spPr>
        </p:pic>
        <p:pic>
          <p:nvPicPr>
            <p:cNvPr id="116" name="Picture 2" descr="https://nocacuk.sharepoint.com/_vti_bin/afdcache.ashx/authitem/sites/Marketing/SiteAssets/SitePages/Branding-and-Guidelines/NOC-LOGO---OPAQUE--RGB-.png?_oat_=1681945358_a344edf40f185efbad4eb4919aea8bb93c26d79ce263a855cd55c552bb33df2d&amp;P1=1681899193&amp;P2=-64532418&amp;P3=1&amp;P4=c%2fGTFUmcgWWxSo3QzbNBncVu8aVZHL%2brIlCVsBVMoGzg5Em81VrRti3QdsojxOVkEzAD%2b3f5XsrorsFNq2kA1%2bADDSpyPLiR24xQ2Q0b1ZghnqV0AlIfybs7OwL8LVOxYofMfMk8N76PSrjL3QqDOkY1WS07e%2bjbaJeD4Xg30soCqDwV%2fa9JWAbYTeXd4UFFPWiI%2f9d5xoA1HIVzZ0cqYbkeIqPy6sd0lpNOgLvhTX2I%2bGr23lxvYizxmvja1jfy9TbPBGBrW6RnPPw61PW3lhnSVo4rXjtxVzXBF4KFDyjav1Smg%2fd%2b0TY4ENZROVsfZgZlD2YsJceZoxZu%2bHb8JQ%3d%3d&amp;width=40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883" y="3474912"/>
              <a:ext cx="673257" cy="673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23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086BB"/>
                </a:solidFill>
              </a:rPr>
              <a:t>Aims of the meeting</a:t>
            </a: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67541" y="1600201"/>
            <a:ext cx="10033115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 smtClean="0">
                <a:solidFill>
                  <a:srgbClr val="4086BB"/>
                </a:solidFill>
              </a:rPr>
              <a:t>share </a:t>
            </a:r>
            <a:r>
              <a:rPr lang="en-GB" dirty="0">
                <a:solidFill>
                  <a:srgbClr val="4086BB"/>
                </a:solidFill>
              </a:rPr>
              <a:t>marine data successes </a:t>
            </a:r>
            <a:endParaRPr lang="en-GB" dirty="0" smtClean="0">
              <a:solidFill>
                <a:srgbClr val="4086BB"/>
              </a:solidFill>
            </a:endParaRP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4086BB"/>
                </a:solidFill>
              </a:rPr>
              <a:t>discuss </a:t>
            </a:r>
            <a:r>
              <a:rPr lang="en-GB" dirty="0">
                <a:solidFill>
                  <a:srgbClr val="4086BB"/>
                </a:solidFill>
              </a:rPr>
              <a:t>priorities for enhancing the national framework for sharing UK marine </a:t>
            </a:r>
            <a:r>
              <a:rPr lang="en-GB" dirty="0" smtClean="0">
                <a:solidFill>
                  <a:srgbClr val="4086BB"/>
                </a:solidFill>
              </a:rPr>
              <a:t>data</a:t>
            </a:r>
            <a:endParaRPr lang="en-GB" dirty="0">
              <a:solidFill>
                <a:srgbClr val="4086BB"/>
              </a:solidFill>
            </a:endParaRP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66790" y="3573016"/>
            <a:ext cx="530522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3600" dirty="0" smtClean="0">
                <a:solidFill>
                  <a:srgbClr val="4086BB"/>
                </a:solidFill>
              </a:rPr>
              <a:t>Celebrate 15 years of MEDIN</a:t>
            </a:r>
            <a:endParaRPr lang="en-GB" sz="3600" i="1" dirty="0" smtClean="0">
              <a:solidFill>
                <a:srgbClr val="F47F31"/>
              </a:solidFill>
            </a:endParaRPr>
          </a:p>
          <a:p>
            <a:pPr algn="ctr">
              <a:buNone/>
            </a:pPr>
            <a:r>
              <a:rPr lang="en-GB" sz="2800" i="1" dirty="0" smtClean="0">
                <a:solidFill>
                  <a:srgbClr val="F47F31"/>
                </a:solidFill>
              </a:rPr>
              <a:t>‘measure once, use many times’</a:t>
            </a:r>
            <a:endParaRPr lang="en-GB" sz="2800" i="1" dirty="0">
              <a:solidFill>
                <a:srgbClr val="F47F31"/>
              </a:solidFill>
            </a:endParaRPr>
          </a:p>
        </p:txBody>
      </p:sp>
      <p:pic>
        <p:nvPicPr>
          <p:cNvPr id="2050" name="Picture 2" descr="Balloons - Free birthday and party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792" y="2930700"/>
            <a:ext cx="3652664" cy="36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Balloons - Free birthday and party ic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352" y="2930700"/>
            <a:ext cx="3652664" cy="36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16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3813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4" y="195538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1995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6684" y="3991323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9493" y="5126177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6128" y="22024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358121" y="3487230"/>
            <a:ext cx="2208708" cy="1069186"/>
          </a:xfrm>
          <a:prstGeom prst="bentConnector3">
            <a:avLst>
              <a:gd name="adj1" fmla="val 87457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80" name="Elbow Connector 79"/>
          <p:cNvCxnSpPr>
            <a:stCxn id="36" idx="0"/>
            <a:endCxn id="74" idx="4"/>
          </p:cNvCxnSpPr>
          <p:nvPr/>
        </p:nvCxnSpPr>
        <p:spPr bwMode="auto">
          <a:xfrm rot="5400000" flipH="1" flipV="1">
            <a:off x="8680564" y="2962860"/>
            <a:ext cx="1335830" cy="7210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70551" y="3640953"/>
            <a:ext cx="1992566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16200000" flipH="1">
            <a:off x="10412164" y="2886283"/>
            <a:ext cx="1506074" cy="326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76691" y="5343821"/>
            <a:ext cx="1602494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Value chains in public marine data</a:t>
            </a:r>
          </a:p>
        </p:txBody>
      </p:sp>
      <p:cxnSp>
        <p:nvCxnSpPr>
          <p:cNvPr id="97" name="Elbow Connector 96"/>
          <p:cNvCxnSpPr>
            <a:stCxn id="75" idx="4"/>
            <a:endCxn id="95" idx="0"/>
          </p:cNvCxnSpPr>
          <p:nvPr/>
        </p:nvCxnSpPr>
        <p:spPr bwMode="auto">
          <a:xfrm rot="5400000">
            <a:off x="8745985" y="3652994"/>
            <a:ext cx="2922781" cy="458873"/>
          </a:xfrm>
          <a:prstGeom prst="bentConnector3">
            <a:avLst>
              <a:gd name="adj1" fmla="val 33612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Freeform 91"/>
          <p:cNvSpPr/>
          <p:nvPr/>
        </p:nvSpPr>
        <p:spPr bwMode="auto">
          <a:xfrm>
            <a:off x="388961" y="2057400"/>
            <a:ext cx="638033" cy="235424"/>
          </a:xfrm>
          <a:custGeom>
            <a:avLst/>
            <a:gdLst>
              <a:gd name="connsiteX0" fmla="*/ 0 w 638033"/>
              <a:gd name="connsiteY0" fmla="*/ 235424 h 235424"/>
              <a:gd name="connsiteX1" fmla="*/ 27296 w 638033"/>
              <a:gd name="connsiteY1" fmla="*/ 218364 h 235424"/>
              <a:gd name="connsiteX2" fmla="*/ 47767 w 638033"/>
              <a:gd name="connsiteY2" fmla="*/ 204716 h 235424"/>
              <a:gd name="connsiteX3" fmla="*/ 58003 w 638033"/>
              <a:gd name="connsiteY3" fmla="*/ 197893 h 235424"/>
              <a:gd name="connsiteX4" fmla="*/ 71651 w 638033"/>
              <a:gd name="connsiteY4" fmla="*/ 180833 h 235424"/>
              <a:gd name="connsiteX5" fmla="*/ 81887 w 638033"/>
              <a:gd name="connsiteY5" fmla="*/ 160361 h 235424"/>
              <a:gd name="connsiteX6" fmla="*/ 102358 w 638033"/>
              <a:gd name="connsiteY6" fmla="*/ 153537 h 235424"/>
              <a:gd name="connsiteX7" fmla="*/ 112594 w 638033"/>
              <a:gd name="connsiteY7" fmla="*/ 150125 h 235424"/>
              <a:gd name="connsiteX8" fmla="*/ 122830 w 638033"/>
              <a:gd name="connsiteY8" fmla="*/ 143301 h 235424"/>
              <a:gd name="connsiteX9" fmla="*/ 187657 w 638033"/>
              <a:gd name="connsiteY9" fmla="*/ 136478 h 235424"/>
              <a:gd name="connsiteX10" fmla="*/ 208129 w 638033"/>
              <a:gd name="connsiteY10" fmla="*/ 129654 h 235424"/>
              <a:gd name="connsiteX11" fmla="*/ 218364 w 638033"/>
              <a:gd name="connsiteY11" fmla="*/ 126242 h 235424"/>
              <a:gd name="connsiteX12" fmla="*/ 238836 w 638033"/>
              <a:gd name="connsiteY12" fmla="*/ 116006 h 235424"/>
              <a:gd name="connsiteX13" fmla="*/ 255896 w 638033"/>
              <a:gd name="connsiteY13" fmla="*/ 98946 h 235424"/>
              <a:gd name="connsiteX14" fmla="*/ 272955 w 638033"/>
              <a:gd name="connsiteY14" fmla="*/ 81887 h 235424"/>
              <a:gd name="connsiteX15" fmla="*/ 276367 w 638033"/>
              <a:gd name="connsiteY15" fmla="*/ 71651 h 235424"/>
              <a:gd name="connsiteX16" fmla="*/ 296839 w 638033"/>
              <a:gd name="connsiteY16" fmla="*/ 54591 h 235424"/>
              <a:gd name="connsiteX17" fmla="*/ 317311 w 638033"/>
              <a:gd name="connsiteY17" fmla="*/ 47767 h 235424"/>
              <a:gd name="connsiteX18" fmla="*/ 327546 w 638033"/>
              <a:gd name="connsiteY18" fmla="*/ 44355 h 235424"/>
              <a:gd name="connsiteX19" fmla="*/ 348018 w 638033"/>
              <a:gd name="connsiteY19" fmla="*/ 34119 h 235424"/>
              <a:gd name="connsiteX20" fmla="*/ 358254 w 638033"/>
              <a:gd name="connsiteY20" fmla="*/ 23884 h 235424"/>
              <a:gd name="connsiteX21" fmla="*/ 378726 w 638033"/>
              <a:gd name="connsiteY21" fmla="*/ 17060 h 235424"/>
              <a:gd name="connsiteX22" fmla="*/ 388961 w 638033"/>
              <a:gd name="connsiteY22" fmla="*/ 13648 h 235424"/>
              <a:gd name="connsiteX23" fmla="*/ 399197 w 638033"/>
              <a:gd name="connsiteY23" fmla="*/ 6824 h 235424"/>
              <a:gd name="connsiteX24" fmla="*/ 423081 w 638033"/>
              <a:gd name="connsiteY24" fmla="*/ 3412 h 235424"/>
              <a:gd name="connsiteX25" fmla="*/ 443552 w 638033"/>
              <a:gd name="connsiteY25" fmla="*/ 0 h 235424"/>
              <a:gd name="connsiteX26" fmla="*/ 470848 w 638033"/>
              <a:gd name="connsiteY26" fmla="*/ 3412 h 235424"/>
              <a:gd name="connsiteX27" fmla="*/ 518615 w 638033"/>
              <a:gd name="connsiteY27" fmla="*/ 17060 h 235424"/>
              <a:gd name="connsiteX28" fmla="*/ 528851 w 638033"/>
              <a:gd name="connsiteY28" fmla="*/ 20472 h 235424"/>
              <a:gd name="connsiteX29" fmla="*/ 569794 w 638033"/>
              <a:gd name="connsiteY29" fmla="*/ 40943 h 235424"/>
              <a:gd name="connsiteX30" fmla="*/ 580030 w 638033"/>
              <a:gd name="connsiteY30" fmla="*/ 44355 h 235424"/>
              <a:gd name="connsiteX31" fmla="*/ 590266 w 638033"/>
              <a:gd name="connsiteY31" fmla="*/ 47767 h 235424"/>
              <a:gd name="connsiteX32" fmla="*/ 638033 w 638033"/>
              <a:gd name="connsiteY32" fmla="*/ 47767 h 23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8033" h="235424">
                <a:moveTo>
                  <a:pt x="0" y="235424"/>
                </a:moveTo>
                <a:cubicBezTo>
                  <a:pt x="32414" y="222458"/>
                  <a:pt x="4162" y="236358"/>
                  <a:pt x="27296" y="218364"/>
                </a:cubicBezTo>
                <a:cubicBezTo>
                  <a:pt x="33770" y="213329"/>
                  <a:pt x="40943" y="209265"/>
                  <a:pt x="47767" y="204716"/>
                </a:cubicBezTo>
                <a:lnTo>
                  <a:pt x="58003" y="197893"/>
                </a:lnTo>
                <a:cubicBezTo>
                  <a:pt x="66579" y="172165"/>
                  <a:pt x="54013" y="202881"/>
                  <a:pt x="71651" y="180833"/>
                </a:cubicBezTo>
                <a:cubicBezTo>
                  <a:pt x="78716" y="172002"/>
                  <a:pt x="70382" y="167552"/>
                  <a:pt x="81887" y="160361"/>
                </a:cubicBezTo>
                <a:cubicBezTo>
                  <a:pt x="87986" y="156549"/>
                  <a:pt x="95534" y="155812"/>
                  <a:pt x="102358" y="153537"/>
                </a:cubicBezTo>
                <a:cubicBezTo>
                  <a:pt x="105770" y="152400"/>
                  <a:pt x="109601" y="152120"/>
                  <a:pt x="112594" y="150125"/>
                </a:cubicBezTo>
                <a:cubicBezTo>
                  <a:pt x="116006" y="147850"/>
                  <a:pt x="119162" y="145135"/>
                  <a:pt x="122830" y="143301"/>
                </a:cubicBezTo>
                <a:cubicBezTo>
                  <a:pt x="139870" y="134782"/>
                  <a:pt x="182672" y="136790"/>
                  <a:pt x="187657" y="136478"/>
                </a:cubicBezTo>
                <a:lnTo>
                  <a:pt x="208129" y="129654"/>
                </a:lnTo>
                <a:cubicBezTo>
                  <a:pt x="211541" y="128517"/>
                  <a:pt x="215372" y="128237"/>
                  <a:pt x="218364" y="126242"/>
                </a:cubicBezTo>
                <a:cubicBezTo>
                  <a:pt x="231593" y="117423"/>
                  <a:pt x="224710" y="120715"/>
                  <a:pt x="238836" y="116006"/>
                </a:cubicBezTo>
                <a:cubicBezTo>
                  <a:pt x="257033" y="88710"/>
                  <a:pt x="233149" y="121693"/>
                  <a:pt x="255896" y="98946"/>
                </a:cubicBezTo>
                <a:cubicBezTo>
                  <a:pt x="278641" y="76201"/>
                  <a:pt x="245663" y="100081"/>
                  <a:pt x="272955" y="81887"/>
                </a:cubicBezTo>
                <a:cubicBezTo>
                  <a:pt x="274092" y="78475"/>
                  <a:pt x="274372" y="74644"/>
                  <a:pt x="276367" y="71651"/>
                </a:cubicBezTo>
                <a:cubicBezTo>
                  <a:pt x="279750" y="66576"/>
                  <a:pt x="290876" y="57241"/>
                  <a:pt x="296839" y="54591"/>
                </a:cubicBezTo>
                <a:cubicBezTo>
                  <a:pt x="303412" y="51670"/>
                  <a:pt x="310487" y="50042"/>
                  <a:pt x="317311" y="47767"/>
                </a:cubicBezTo>
                <a:cubicBezTo>
                  <a:pt x="320723" y="46630"/>
                  <a:pt x="324554" y="46350"/>
                  <a:pt x="327546" y="44355"/>
                </a:cubicBezTo>
                <a:cubicBezTo>
                  <a:pt x="340775" y="35536"/>
                  <a:pt x="333892" y="38828"/>
                  <a:pt x="348018" y="34119"/>
                </a:cubicBezTo>
                <a:cubicBezTo>
                  <a:pt x="351430" y="30707"/>
                  <a:pt x="354036" y="26227"/>
                  <a:pt x="358254" y="23884"/>
                </a:cubicBezTo>
                <a:cubicBezTo>
                  <a:pt x="364542" y="20391"/>
                  <a:pt x="371902" y="19335"/>
                  <a:pt x="378726" y="17060"/>
                </a:cubicBezTo>
                <a:cubicBezTo>
                  <a:pt x="382138" y="15923"/>
                  <a:pt x="385969" y="15643"/>
                  <a:pt x="388961" y="13648"/>
                </a:cubicBezTo>
                <a:cubicBezTo>
                  <a:pt x="392373" y="11373"/>
                  <a:pt x="395269" y="8002"/>
                  <a:pt x="399197" y="6824"/>
                </a:cubicBezTo>
                <a:cubicBezTo>
                  <a:pt x="406900" y="4513"/>
                  <a:pt x="415132" y="4635"/>
                  <a:pt x="423081" y="3412"/>
                </a:cubicBezTo>
                <a:cubicBezTo>
                  <a:pt x="429918" y="2360"/>
                  <a:pt x="436728" y="1137"/>
                  <a:pt x="443552" y="0"/>
                </a:cubicBezTo>
                <a:cubicBezTo>
                  <a:pt x="452651" y="1137"/>
                  <a:pt x="461836" y="1722"/>
                  <a:pt x="470848" y="3412"/>
                </a:cubicBezTo>
                <a:cubicBezTo>
                  <a:pt x="490431" y="7084"/>
                  <a:pt x="500513" y="11026"/>
                  <a:pt x="518615" y="17060"/>
                </a:cubicBezTo>
                <a:cubicBezTo>
                  <a:pt x="522027" y="18197"/>
                  <a:pt x="525858" y="18477"/>
                  <a:pt x="528851" y="20472"/>
                </a:cubicBezTo>
                <a:cubicBezTo>
                  <a:pt x="555307" y="38108"/>
                  <a:pt x="541543" y="31526"/>
                  <a:pt x="569794" y="40943"/>
                </a:cubicBezTo>
                <a:lnTo>
                  <a:pt x="580030" y="44355"/>
                </a:lnTo>
                <a:cubicBezTo>
                  <a:pt x="583442" y="45492"/>
                  <a:pt x="586669" y="47767"/>
                  <a:pt x="590266" y="47767"/>
                </a:cubicBezTo>
                <a:lnTo>
                  <a:pt x="638033" y="47767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2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1871531" y="0"/>
            <a:ext cx="9820672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94" name="Text Placeholder 2"/>
          <p:cNvSpPr>
            <a:spLocks noGrp="1"/>
          </p:cNvSpPr>
          <p:nvPr>
            <p:ph type="body" sz="half" idx="1"/>
          </p:nvPr>
        </p:nvSpPr>
        <p:spPr>
          <a:xfrm>
            <a:off x="1967541" y="1600201"/>
            <a:ext cx="4026859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95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endParaRPr lang="en-GB"/>
          </a:p>
        </p:txBody>
      </p:sp>
      <p:sp>
        <p:nvSpPr>
          <p:cNvPr id="96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endParaRPr lang="en-GB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3813"/>
            <a:ext cx="12268953" cy="6858000"/>
            <a:chOff x="-56725" y="0"/>
            <a:chExt cx="12212929" cy="7899662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04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07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8" name="Picture 107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4" y="195538"/>
            <a:ext cx="3626320" cy="1080000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10" name="Oval 109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121" name="Elbow Connector 120"/>
          <p:cNvCxnSpPr>
            <a:stCxn id="118" idx="2"/>
            <a:endCxn id="111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8186684" y="3991323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009493" y="5126177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9346128" y="22024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141" name="Elbow Connector 140"/>
          <p:cNvCxnSpPr>
            <a:stCxn id="129" idx="2"/>
            <a:endCxn id="112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143" name="Oval 14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44" name="Elbow Connector 143"/>
          <p:cNvCxnSpPr>
            <a:stCxn id="123" idx="0"/>
            <a:endCxn id="112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Elbow Connector 144"/>
          <p:cNvCxnSpPr>
            <a:stCxn id="111" idx="4"/>
            <a:endCxn id="122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147" name="Elbow Connector 146"/>
          <p:cNvCxnSpPr>
            <a:endCxn id="14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Elbow Connector 147"/>
          <p:cNvCxnSpPr>
            <a:stCxn id="143" idx="4"/>
            <a:endCxn id="125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Elbow Connector 148"/>
          <p:cNvCxnSpPr>
            <a:stCxn id="113" idx="4"/>
            <a:endCxn id="126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Oval 14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152" name="Freeform 15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Freeform 15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6" name="Elbow Connector 155"/>
          <p:cNvCxnSpPr>
            <a:stCxn id="150" idx="3"/>
            <a:endCxn id="126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Elbow Connector 156"/>
          <p:cNvCxnSpPr>
            <a:stCxn id="114" idx="4"/>
            <a:endCxn id="126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8" name="TextBox 15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160" name="Elbow Connector 159"/>
          <p:cNvCxnSpPr>
            <a:stCxn id="159" idx="2"/>
            <a:endCxn id="115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Elbow Connector 160"/>
          <p:cNvCxnSpPr>
            <a:stCxn id="128" idx="2"/>
            <a:endCxn id="116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2" name="Oval 16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3" name="Oval 16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4" name="Oval 16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5" name="Oval 16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6" name="Oval 16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7" name="Oval 16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68" name="Elbow Connector 167"/>
          <p:cNvCxnSpPr>
            <a:stCxn id="130" idx="0"/>
            <a:endCxn id="163" idx="4"/>
          </p:cNvCxnSpPr>
          <p:nvPr/>
        </p:nvCxnSpPr>
        <p:spPr bwMode="auto">
          <a:xfrm rot="5400000" flipH="1" flipV="1">
            <a:off x="7358121" y="3487230"/>
            <a:ext cx="2208708" cy="1069186"/>
          </a:xfrm>
          <a:prstGeom prst="bentConnector3">
            <a:avLst>
              <a:gd name="adj1" fmla="val 87457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170" name="Elbow Connector 169"/>
          <p:cNvCxnSpPr>
            <a:stCxn id="127" idx="0"/>
            <a:endCxn id="164" idx="4"/>
          </p:cNvCxnSpPr>
          <p:nvPr/>
        </p:nvCxnSpPr>
        <p:spPr bwMode="auto">
          <a:xfrm rot="5400000" flipH="1" flipV="1">
            <a:off x="8680564" y="2962860"/>
            <a:ext cx="1335830" cy="7210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Oval 17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10170551" y="3640953"/>
            <a:ext cx="1992566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173" name="Elbow Connector 172"/>
          <p:cNvCxnSpPr>
            <a:stCxn id="166" idx="4"/>
            <a:endCxn id="172" idx="0"/>
          </p:cNvCxnSpPr>
          <p:nvPr/>
        </p:nvCxnSpPr>
        <p:spPr bwMode="auto">
          <a:xfrm rot="16200000" flipH="1">
            <a:off x="10412164" y="2886283"/>
            <a:ext cx="1506074" cy="326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Elbow Connector 173"/>
          <p:cNvCxnSpPr>
            <a:stCxn id="116" idx="5"/>
            <a:endCxn id="126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176" name="Elbow Connector 175"/>
          <p:cNvCxnSpPr>
            <a:stCxn id="154" idx="66"/>
            <a:endCxn id="17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7" name="Oval 17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78" name="Elbow Connector 177"/>
          <p:cNvCxnSpPr>
            <a:stCxn id="158" idx="2"/>
            <a:endCxn id="17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9" name="TextBox 17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180" name="Elbow Connector 179"/>
          <p:cNvCxnSpPr>
            <a:stCxn id="110" idx="4"/>
            <a:endCxn id="17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TextBox 180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9176691" y="5343821"/>
            <a:ext cx="1602494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Value chains in public marine data</a:t>
            </a:r>
          </a:p>
        </p:txBody>
      </p:sp>
      <p:cxnSp>
        <p:nvCxnSpPr>
          <p:cNvPr id="183" name="Elbow Connector 182"/>
          <p:cNvCxnSpPr>
            <a:stCxn id="165" idx="4"/>
            <a:endCxn id="182" idx="0"/>
          </p:cNvCxnSpPr>
          <p:nvPr/>
        </p:nvCxnSpPr>
        <p:spPr bwMode="auto">
          <a:xfrm rot="5400000">
            <a:off x="8745985" y="3652994"/>
            <a:ext cx="2922781" cy="458873"/>
          </a:xfrm>
          <a:prstGeom prst="bentConnector3">
            <a:avLst>
              <a:gd name="adj1" fmla="val 33612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cxnSp>
        <p:nvCxnSpPr>
          <p:cNvPr id="92" name="Elbow Connector 91"/>
          <p:cNvCxnSpPr>
            <a:stCxn id="91" idx="2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76200" cap="flat" cmpd="sng" algn="ctr">
            <a:solidFill>
              <a:srgbClr val="F47F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227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0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55" y="238361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76200" cap="flat" cmpd="sng" algn="ctr">
            <a:solidFill>
              <a:srgbClr val="F47F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59938" y="3674010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16229" y="5078029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444345" y="266414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635563" y="3716524"/>
            <a:ext cx="2160560" cy="562450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80" name="Elbow Connector 79"/>
          <p:cNvCxnSpPr>
            <a:stCxn id="36" idx="0"/>
            <a:endCxn id="75" idx="4"/>
          </p:cNvCxnSpPr>
          <p:nvPr/>
        </p:nvCxnSpPr>
        <p:spPr bwMode="auto">
          <a:xfrm rot="5400000" flipH="1" flipV="1">
            <a:off x="9622513" y="2859712"/>
            <a:ext cx="1252970" cy="375626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57671" y="5299427"/>
            <a:ext cx="1992566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5400000">
            <a:off x="9576487" y="3712346"/>
            <a:ext cx="3164548" cy="961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748159" y="243600"/>
            <a:ext cx="10798461" cy="6432530"/>
            <a:chOff x="748159" y="243600"/>
            <a:chExt cx="10798461" cy="6432530"/>
          </a:xfrm>
        </p:grpSpPr>
        <p:sp>
          <p:nvSpPr>
            <p:cNvPr id="92" name="TextBox 91"/>
            <p:cNvSpPr txBox="1"/>
            <p:nvPr/>
          </p:nvSpPr>
          <p:spPr>
            <a:xfrm>
              <a:off x="748159" y="243600"/>
              <a:ext cx="10798461" cy="6432530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47F3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4000" dirty="0" smtClean="0">
                  <a:solidFill>
                    <a:srgbClr val="F47F31"/>
                  </a:solidFill>
                </a:rPr>
                <a:t>2008</a:t>
              </a:r>
            </a:p>
            <a:p>
              <a:pPr algn="ctr">
                <a:buNone/>
              </a:pPr>
              <a:r>
                <a:rPr lang="en-GB" sz="4000" dirty="0" smtClean="0">
                  <a:solidFill>
                    <a:srgbClr val="4086BB"/>
                  </a:solidFill>
                </a:rPr>
                <a:t>MEDIN established</a:t>
              </a:r>
            </a:p>
            <a:p>
              <a:pPr algn="ctr">
                <a:buNone/>
              </a:pPr>
              <a:r>
                <a:rPr lang="en-GB" dirty="0" smtClean="0">
                  <a:solidFill>
                    <a:srgbClr val="4086BB"/>
                  </a:solidFill>
                </a:rPr>
                <a:t>as </a:t>
              </a:r>
              <a:r>
                <a:rPr lang="en-GB" dirty="0">
                  <a:solidFill>
                    <a:srgbClr val="4086BB"/>
                  </a:solidFill>
                </a:rPr>
                <a:t>a fully funded long-term programme under </a:t>
              </a:r>
              <a:r>
                <a:rPr lang="en-GB" dirty="0" smtClean="0">
                  <a:solidFill>
                    <a:srgbClr val="4086BB"/>
                  </a:solidFill>
                </a:rPr>
                <a:t>the Marine </a:t>
              </a:r>
              <a:r>
                <a:rPr lang="en-GB" dirty="0">
                  <a:solidFill>
                    <a:srgbClr val="4086BB"/>
                  </a:solidFill>
                </a:rPr>
                <a:t>Science Coordination </a:t>
              </a:r>
              <a:r>
                <a:rPr lang="en-GB" dirty="0" smtClean="0">
                  <a:solidFill>
                    <a:srgbClr val="4086BB"/>
                  </a:solidFill>
                </a:rPr>
                <a:t>Committee.</a:t>
              </a:r>
            </a:p>
            <a:p>
              <a:pPr algn="ctr">
                <a:buNone/>
              </a:pPr>
              <a:r>
                <a:rPr lang="en-GB" dirty="0" smtClean="0">
                  <a:solidFill>
                    <a:srgbClr val="4086BB"/>
                  </a:solidFill>
                </a:rPr>
                <a:t>MEDIN aims to improve access to, and management of UK marine environmental data.</a:t>
              </a:r>
            </a:p>
            <a:p>
              <a:pPr algn="ctr">
                <a:buNone/>
              </a:pPr>
              <a:endParaRPr lang="en-GB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  <a:p>
              <a:pPr algn="ctr">
                <a:buNone/>
              </a:pPr>
              <a:r>
                <a:rPr lang="en-GB" dirty="0" smtClean="0">
                  <a:solidFill>
                    <a:srgbClr val="4086BB"/>
                  </a:solidFill>
                </a:rPr>
                <a:t>MEDIN is an open partnership funded by 15 sponsors and hosted at the </a:t>
              </a:r>
            </a:p>
            <a:p>
              <a:pPr algn="ctr">
                <a:buNone/>
              </a:pPr>
              <a:r>
                <a:rPr lang="en-GB" dirty="0" smtClean="0">
                  <a:solidFill>
                    <a:srgbClr val="4086BB"/>
                  </a:solidFill>
                </a:rPr>
                <a:t>National Oceanography Centre.</a:t>
              </a:r>
            </a:p>
            <a:p>
              <a:pPr algn="ctr">
                <a:buNone/>
              </a:pPr>
              <a:endParaRPr lang="en-GB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r>
                <a:rPr lang="en-GB" dirty="0" smtClean="0">
                  <a:solidFill>
                    <a:srgbClr val="4086BB"/>
                  </a:solidFill>
                </a:rPr>
                <a:t>MEDIN’s strapline </a:t>
              </a:r>
              <a:r>
                <a:rPr lang="en-GB" i="1" dirty="0" smtClean="0">
                  <a:solidFill>
                    <a:srgbClr val="4086BB"/>
                  </a:solidFill>
                </a:rPr>
                <a:t>‘measure once, use many times’ </a:t>
              </a:r>
              <a:r>
                <a:rPr lang="en-GB" dirty="0" smtClean="0">
                  <a:solidFill>
                    <a:srgbClr val="4086BB"/>
                  </a:solidFill>
                </a:rPr>
                <a:t>has been adopted around the world.</a:t>
              </a:r>
            </a:p>
            <a:p>
              <a:pPr algn="ctr">
                <a:buNone/>
              </a:pPr>
              <a:endParaRPr lang="en-GB" i="1" dirty="0" smtClean="0">
                <a:solidFill>
                  <a:srgbClr val="F47F31"/>
                </a:solidFill>
              </a:endParaRPr>
            </a:p>
            <a:p>
              <a:pPr algn="ctr">
                <a:buNone/>
              </a:pPr>
              <a:r>
                <a:rPr lang="en-GB" dirty="0" smtClean="0">
                  <a:solidFill>
                    <a:srgbClr val="F47F31"/>
                  </a:solidFill>
                </a:rPr>
                <a:t>MEDIN provides </a:t>
              </a:r>
              <a:r>
                <a:rPr lang="en-GB" dirty="0">
                  <a:solidFill>
                    <a:srgbClr val="F47F31"/>
                  </a:solidFill>
                </a:rPr>
                <a:t>the national framework for managing UK marine data</a:t>
              </a: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</p:txBody>
        </p:sp>
        <p:pic>
          <p:nvPicPr>
            <p:cNvPr id="138" name="Picture 8">
              <a:extLst>
                <a:ext uri="{FF2B5EF4-FFF2-40B4-BE49-F238E27FC236}">
                  <a16:creationId xmlns:a16="http://schemas.microsoft.com/office/drawing/2014/main" id="{2C1404F5-41C6-4F8A-AECD-46DB62381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993" y="2649872"/>
              <a:ext cx="1176010" cy="37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Picture 10">
              <a:extLst>
                <a:ext uri="{FF2B5EF4-FFF2-40B4-BE49-F238E27FC236}">
                  <a16:creationId xmlns:a16="http://schemas.microsoft.com/office/drawing/2014/main" id="{7F83C1CC-E8B4-4C94-A271-5E55B17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4850" y="2581833"/>
              <a:ext cx="1000107" cy="514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Picture 12">
              <a:extLst>
                <a:ext uri="{FF2B5EF4-FFF2-40B4-BE49-F238E27FC236}">
                  <a16:creationId xmlns:a16="http://schemas.microsoft.com/office/drawing/2014/main" id="{601FC71F-EF7F-423A-A7E9-6B03175D0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246" y="2627192"/>
              <a:ext cx="964706" cy="423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Picture 13">
              <a:extLst>
                <a:ext uri="{FF2B5EF4-FFF2-40B4-BE49-F238E27FC236}">
                  <a16:creationId xmlns:a16="http://schemas.microsoft.com/office/drawing/2014/main" id="{B29C789D-557C-4A4C-B65C-21408E8C3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0241" y="2492896"/>
              <a:ext cx="692311" cy="692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Picture 14">
              <a:extLst>
                <a:ext uri="{FF2B5EF4-FFF2-40B4-BE49-F238E27FC236}">
                  <a16:creationId xmlns:a16="http://schemas.microsoft.com/office/drawing/2014/main" id="{8673DF30-170D-4508-BB5D-AF551D728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7840" y="2593450"/>
              <a:ext cx="532136" cy="49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Picture 16">
              <a:extLst>
                <a:ext uri="{FF2B5EF4-FFF2-40B4-BE49-F238E27FC236}">
                  <a16:creationId xmlns:a16="http://schemas.microsoft.com/office/drawing/2014/main" id="{23B805FC-2DD1-4D1E-81C0-27EA12D34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3339" y="3266752"/>
              <a:ext cx="754505" cy="52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" name="Picture 17">
              <a:extLst>
                <a:ext uri="{FF2B5EF4-FFF2-40B4-BE49-F238E27FC236}">
                  <a16:creationId xmlns:a16="http://schemas.microsoft.com/office/drawing/2014/main" id="{5B39F9B3-BCBA-4C34-BD77-A5581F44C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644" y="3250710"/>
              <a:ext cx="789908" cy="557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Picture 18">
              <a:extLst>
                <a:ext uri="{FF2B5EF4-FFF2-40B4-BE49-F238E27FC236}">
                  <a16:creationId xmlns:a16="http://schemas.microsoft.com/office/drawing/2014/main" id="{C75BC949-5171-46D5-A06B-0C5C51E0D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463" y="3289431"/>
              <a:ext cx="895007" cy="480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Picture 19">
              <a:extLst>
                <a:ext uri="{FF2B5EF4-FFF2-40B4-BE49-F238E27FC236}">
                  <a16:creationId xmlns:a16="http://schemas.microsoft.com/office/drawing/2014/main" id="{AC045289-2DAE-47C2-9689-E5CE406E5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8089" y="3233009"/>
              <a:ext cx="546519" cy="592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Picture 20">
              <a:extLst>
                <a:ext uri="{FF2B5EF4-FFF2-40B4-BE49-F238E27FC236}">
                  <a16:creationId xmlns:a16="http://schemas.microsoft.com/office/drawing/2014/main" id="{D961F632-4326-447F-A1B9-3D6AE989C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8605" y="3196968"/>
              <a:ext cx="1108445" cy="665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Picture 2" descr="http://oceannet.org/images/daera_logo.png">
              <a:extLst>
                <a:ext uri="{FF2B5EF4-FFF2-40B4-BE49-F238E27FC236}">
                  <a16:creationId xmlns:a16="http://schemas.microsoft.com/office/drawing/2014/main" id="{7CDD306F-30B9-407E-AC73-FE21F1732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292" y="2637149"/>
              <a:ext cx="1505694" cy="403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Picture 1">
              <a:extLst>
                <a:ext uri="{FF2B5EF4-FFF2-40B4-BE49-F238E27FC236}">
                  <a16:creationId xmlns:a16="http://schemas.microsoft.com/office/drawing/2014/main" id="{B8048F83-8CC1-4D0A-9A24-54C7F6961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275" y="2563958"/>
              <a:ext cx="1035286" cy="55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57220CAC-E838-4ECC-841E-74AD285D0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670" y="3196056"/>
              <a:ext cx="701684" cy="666890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B72C5659-46EA-4991-A4E2-E952C396A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009" y="2597902"/>
              <a:ext cx="1663659" cy="582339"/>
            </a:xfrm>
            <a:prstGeom prst="rect">
              <a:avLst/>
            </a:prstGeom>
          </p:spPr>
        </p:pic>
        <p:pic>
          <p:nvPicPr>
            <p:cNvPr id="152" name="Picture 2" descr="https://nocacuk.sharepoint.com/_vti_bin/afdcache.ashx/authitem/sites/Marketing/SiteAssets/SitePages/Branding-and-Guidelines/NOC-LOGO---OPAQUE--RGB-.png?_oat_=1681945358_a344edf40f185efbad4eb4919aea8bb93c26d79ce263a855cd55c552bb33df2d&amp;P1=1681899193&amp;P2=-64532418&amp;P3=1&amp;P4=c%2fGTFUmcgWWxSo3QzbNBncVu8aVZHL%2brIlCVsBVMoGzg5Em81VrRti3QdsojxOVkEzAD%2b3f5XsrorsFNq2kA1%2bADDSpyPLiR24xQ2Q0b1ZghnqV0AlIfybs7OwL8LVOxYofMfMk8N76PSrjL3QqDOkY1WS07e%2bjbaJeD4Xg30soCqDwV%2fa9JWAbYTeXd4UFFPWiI%2f9d5xoA1HIVzZ0cqYbkeIqPy6sd0lpNOgLvhTX2I%2bGr23lxvYizxmvja1jfy9TbPBGBrW6RnPPw61PW3lhnSVo4rXjtxVzXBF4KFDyjav1Smg%2fd%2b0TY4ENZROVsfZgZlD2YsJceZoxZu%2bHb8JQ%3d%3d&amp;width=40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883" y="3188778"/>
              <a:ext cx="673257" cy="673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34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3813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4" y="195538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6684" y="3991323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9493" y="5126177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6128" y="22024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76200" cap="flat" cmpd="sng" algn="ctr">
            <a:solidFill>
              <a:srgbClr val="F47F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358121" y="3487230"/>
            <a:ext cx="2208708" cy="1069186"/>
          </a:xfrm>
          <a:prstGeom prst="bentConnector3">
            <a:avLst>
              <a:gd name="adj1" fmla="val 87457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80" name="Elbow Connector 79"/>
          <p:cNvCxnSpPr>
            <a:stCxn id="36" idx="0"/>
            <a:endCxn id="74" idx="4"/>
          </p:cNvCxnSpPr>
          <p:nvPr/>
        </p:nvCxnSpPr>
        <p:spPr bwMode="auto">
          <a:xfrm rot="5400000" flipH="1" flipV="1">
            <a:off x="8680564" y="2962860"/>
            <a:ext cx="1335830" cy="7210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70551" y="3640953"/>
            <a:ext cx="1992566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16200000" flipH="1">
            <a:off x="10412164" y="2886283"/>
            <a:ext cx="1506074" cy="326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76691" y="5343821"/>
            <a:ext cx="1602494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Value chains in public marine data</a:t>
            </a:r>
          </a:p>
        </p:txBody>
      </p:sp>
      <p:cxnSp>
        <p:nvCxnSpPr>
          <p:cNvPr id="97" name="Elbow Connector 96"/>
          <p:cNvCxnSpPr>
            <a:stCxn id="75" idx="4"/>
            <a:endCxn id="95" idx="0"/>
          </p:cNvCxnSpPr>
          <p:nvPr/>
        </p:nvCxnSpPr>
        <p:spPr bwMode="auto">
          <a:xfrm rot="5400000">
            <a:off x="8745985" y="3652994"/>
            <a:ext cx="2922781" cy="458873"/>
          </a:xfrm>
          <a:prstGeom prst="bentConnector3">
            <a:avLst>
              <a:gd name="adj1" fmla="val 33612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01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0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55" y="238361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2005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9541" y="24555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2010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2011</a:t>
            </a:r>
            <a:endParaRPr lang="en-GB" sz="1400" dirty="0"/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59938" y="3674010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16229" y="5078029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2012</a:t>
            </a:r>
            <a:endParaRPr lang="en-GB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2013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2014</a:t>
            </a:r>
            <a:endParaRPr lang="en-GB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2015</a:t>
            </a:r>
            <a:endParaRPr lang="en-GB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560918" y="278859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2016</a:t>
            </a:r>
            <a:endParaRPr lang="en-GB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2017</a:t>
            </a:r>
            <a:endParaRPr lang="en-GB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959670" y="286759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2018</a:t>
            </a:r>
            <a:endParaRPr lang="en-GB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2019</a:t>
            </a:r>
            <a:endParaRPr lang="en-GB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9444345" y="266414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2020</a:t>
            </a:r>
            <a:endParaRPr lang="en-GB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2022</a:t>
            </a:r>
            <a:endParaRPr lang="en-GB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2023</a:t>
            </a:r>
            <a:endParaRPr lang="en-GB" sz="1400" dirty="0"/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2009</a:t>
            </a:r>
            <a:endParaRPr lang="en-GB" sz="1400" dirty="0"/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2008</a:t>
            </a:r>
            <a:endParaRPr lang="en-GB" sz="1400" dirty="0"/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635563" y="3716524"/>
            <a:ext cx="2160560" cy="562450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2021</a:t>
            </a:r>
            <a:endParaRPr lang="en-GB" sz="1400" dirty="0"/>
          </a:p>
        </p:txBody>
      </p:sp>
      <p:cxnSp>
        <p:nvCxnSpPr>
          <p:cNvPr id="80" name="Elbow Connector 79"/>
          <p:cNvCxnSpPr>
            <a:stCxn id="36" idx="0"/>
            <a:endCxn id="75" idx="4"/>
          </p:cNvCxnSpPr>
          <p:nvPr/>
        </p:nvCxnSpPr>
        <p:spPr bwMode="auto">
          <a:xfrm rot="5400000" flipH="1" flipV="1">
            <a:off x="9622513" y="2859712"/>
            <a:ext cx="1252970" cy="375626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57671" y="5299427"/>
            <a:ext cx="1992566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5400000">
            <a:off x="9576487" y="3712346"/>
            <a:ext cx="3164548" cy="961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02" name="Group 201"/>
          <p:cNvGrpSpPr/>
          <p:nvPr/>
        </p:nvGrpSpPr>
        <p:grpSpPr>
          <a:xfrm>
            <a:off x="689537" y="243600"/>
            <a:ext cx="10798461" cy="6100131"/>
            <a:chOff x="689537" y="243600"/>
            <a:chExt cx="10798461" cy="6100131"/>
          </a:xfrm>
        </p:grpSpPr>
        <p:sp>
          <p:nvSpPr>
            <p:cNvPr id="32" name="TextBox 31"/>
            <p:cNvSpPr txBox="1"/>
            <p:nvPr/>
          </p:nvSpPr>
          <p:spPr>
            <a:xfrm>
              <a:off x="689537" y="243600"/>
              <a:ext cx="10798461" cy="6100131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47F3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sz="4000" dirty="0" smtClean="0">
                  <a:solidFill>
                    <a:srgbClr val="F47F31"/>
                  </a:solidFill>
                </a:rPr>
                <a:t>2009</a:t>
              </a:r>
            </a:p>
            <a:p>
              <a:pPr algn="ctr">
                <a:buNone/>
              </a:pPr>
              <a:r>
                <a:rPr lang="en-GB" sz="4000" dirty="0" smtClean="0">
                  <a:solidFill>
                    <a:srgbClr val="4086BB"/>
                  </a:solidFill>
                </a:rPr>
                <a:t>Data Archive Centre network established</a:t>
              </a:r>
            </a:p>
            <a:p>
              <a:pPr algn="ctr">
                <a:buNone/>
              </a:pPr>
              <a:r>
                <a:rPr lang="en-GB" dirty="0" smtClean="0">
                  <a:solidFill>
                    <a:srgbClr val="4086BB"/>
                  </a:solidFill>
                </a:rPr>
                <a:t>as a coordinated network of specialist data repositories providing long-term access to UK marine data. </a:t>
              </a:r>
            </a:p>
            <a:p>
              <a:pPr algn="ctr">
                <a:buNone/>
              </a:pPr>
              <a:r>
                <a:rPr lang="en-GB" dirty="0" smtClean="0">
                  <a:solidFill>
                    <a:srgbClr val="4086BB"/>
                  </a:solidFill>
                </a:rPr>
                <a:t>Originally 4 data centres, the network expanded over the years to 7 MEDIN data centres.</a:t>
              </a:r>
            </a:p>
            <a:p>
              <a:pPr algn="ctr">
                <a:buNone/>
              </a:pPr>
              <a:endParaRPr lang="en-GB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>
                <a:solidFill>
                  <a:srgbClr val="4086BB"/>
                </a:solidFill>
              </a:endParaRPr>
            </a:p>
            <a:p>
              <a:pPr algn="ctr">
                <a:buNone/>
              </a:pPr>
              <a:endParaRPr lang="en-GB" dirty="0" smtClean="0">
                <a:solidFill>
                  <a:srgbClr val="4086BB"/>
                </a:solidFill>
              </a:endParaRP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3BBB21E4-AD42-4F65-9F42-63ADD60F3053}"/>
                </a:ext>
              </a:extLst>
            </p:cNvPr>
            <p:cNvGrpSpPr/>
            <p:nvPr/>
          </p:nvGrpSpPr>
          <p:grpSpPr>
            <a:xfrm>
              <a:off x="1264773" y="2369399"/>
              <a:ext cx="3941856" cy="3824171"/>
              <a:chOff x="3260091" y="1106948"/>
              <a:chExt cx="5960131" cy="5706428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A4F75676-72E9-49EF-BBD2-87AD3F9613BC}"/>
                  </a:ext>
                </a:extLst>
              </p:cNvPr>
              <p:cNvGrpSpPr/>
              <p:nvPr/>
            </p:nvGrpSpPr>
            <p:grpSpPr>
              <a:xfrm>
                <a:off x="3583726" y="1471441"/>
                <a:ext cx="5499437" cy="5161562"/>
                <a:chOff x="1835113" y="971657"/>
                <a:chExt cx="5499437" cy="5161562"/>
              </a:xfrm>
            </p:grpSpPr>
            <p:cxnSp>
              <p:nvCxnSpPr>
                <p:cNvPr id="110" name="Straight Arrow Connector 109">
                  <a:extLst>
                    <a:ext uri="{FF2B5EF4-FFF2-40B4-BE49-F238E27FC236}">
                      <a16:creationId xmlns:a16="http://schemas.microsoft.com/office/drawing/2014/main" id="{BAC1BE05-28EC-4BFE-BF2A-9858B8F18D40}"/>
                    </a:ext>
                  </a:extLst>
                </p:cNvPr>
                <p:cNvCxnSpPr/>
                <p:nvPr/>
              </p:nvCxnSpPr>
              <p:spPr bwMode="auto">
                <a:xfrm rot="15300000" flipH="1" flipV="1">
                  <a:off x="3511762" y="2821732"/>
                  <a:ext cx="4674" cy="2035517"/>
                </a:xfrm>
                <a:prstGeom prst="straightConnector1">
                  <a:avLst/>
                </a:prstGeom>
                <a:noFill/>
                <a:ln w="206375" cap="flat" cmpd="sng" algn="ctr">
                  <a:solidFill>
                    <a:srgbClr val="52C4EA"/>
                  </a:solidFill>
                  <a:prstDash val="solid"/>
                  <a:round/>
                  <a:headEnd type="none" w="med" len="med"/>
                  <a:tailEnd type="oval" w="med" len="med"/>
                </a:ln>
                <a:effectLst/>
              </p:spPr>
            </p:cxn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85516584-23FC-4145-8E73-F66895AA36F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4500918" y="1476797"/>
                  <a:ext cx="4672" cy="2036502"/>
                </a:xfrm>
                <a:prstGeom prst="straightConnector1">
                  <a:avLst/>
                </a:prstGeom>
                <a:noFill/>
                <a:ln w="206375" cap="flat" cmpd="sng" algn="ctr">
                  <a:solidFill>
                    <a:srgbClr val="52C4EA"/>
                  </a:solidFill>
                  <a:prstDash val="solid"/>
                  <a:round/>
                  <a:headEnd type="none" w="med" len="med"/>
                  <a:tailEnd type="oval" w="med" len="med"/>
                </a:ln>
                <a:effectLst/>
              </p:spPr>
            </p:cxnSp>
            <p:cxnSp>
              <p:nvCxnSpPr>
                <p:cNvPr id="112" name="Straight Arrow Connector 111">
                  <a:extLst>
                    <a:ext uri="{FF2B5EF4-FFF2-40B4-BE49-F238E27FC236}">
                      <a16:creationId xmlns:a16="http://schemas.microsoft.com/office/drawing/2014/main" id="{8DC0DF67-B15C-4821-8815-20FCBEEE9CBB}"/>
                    </a:ext>
                  </a:extLst>
                </p:cNvPr>
                <p:cNvCxnSpPr/>
                <p:nvPr/>
              </p:nvCxnSpPr>
              <p:spPr bwMode="auto">
                <a:xfrm rot="18360000" flipH="1" flipV="1">
                  <a:off x="3678496" y="1890820"/>
                  <a:ext cx="4674" cy="2035517"/>
                </a:xfrm>
                <a:prstGeom prst="straightConnector1">
                  <a:avLst/>
                </a:prstGeom>
                <a:noFill/>
                <a:ln w="206375" cap="flat" cmpd="sng" algn="ctr">
                  <a:solidFill>
                    <a:srgbClr val="52C4EA"/>
                  </a:solidFill>
                  <a:prstDash val="solid"/>
                  <a:round/>
                  <a:headEnd type="none" w="med" len="med"/>
                  <a:tailEnd type="oval" w="med" len="med"/>
                </a:ln>
                <a:effectLst/>
              </p:spPr>
            </p:cxnSp>
            <p:cxnSp>
              <p:nvCxnSpPr>
                <p:cNvPr id="113" name="Straight Arrow Connector 112">
                  <a:extLst>
                    <a:ext uri="{FF2B5EF4-FFF2-40B4-BE49-F238E27FC236}">
                      <a16:creationId xmlns:a16="http://schemas.microsoft.com/office/drawing/2014/main" id="{A4886658-76DF-4B22-B088-2A1F023EEBA2}"/>
                    </a:ext>
                  </a:extLst>
                </p:cNvPr>
                <p:cNvCxnSpPr/>
                <p:nvPr/>
              </p:nvCxnSpPr>
              <p:spPr bwMode="auto">
                <a:xfrm rot="12240000" flipH="1" flipV="1">
                  <a:off x="4082432" y="3464624"/>
                  <a:ext cx="4672" cy="2036502"/>
                </a:xfrm>
                <a:prstGeom prst="straightConnector1">
                  <a:avLst/>
                </a:prstGeom>
                <a:noFill/>
                <a:ln w="206375" cap="flat" cmpd="sng" algn="ctr">
                  <a:solidFill>
                    <a:srgbClr val="52C4EA"/>
                  </a:solidFill>
                  <a:prstDash val="solid"/>
                  <a:round/>
                  <a:headEnd type="none" w="med" len="med"/>
                  <a:tailEnd type="oval" w="med" len="med"/>
                </a:ln>
                <a:effectLst/>
              </p:spPr>
            </p:cxnSp>
            <p:cxnSp>
              <p:nvCxnSpPr>
                <p:cNvPr id="114" name="Straight Arrow Connector 113">
                  <a:extLst>
                    <a:ext uri="{FF2B5EF4-FFF2-40B4-BE49-F238E27FC236}">
                      <a16:creationId xmlns:a16="http://schemas.microsoft.com/office/drawing/2014/main" id="{6DAD55A4-F85F-4535-B73E-ADAC7E8FC9B3}"/>
                    </a:ext>
                  </a:extLst>
                </p:cNvPr>
                <p:cNvCxnSpPr/>
                <p:nvPr/>
              </p:nvCxnSpPr>
              <p:spPr bwMode="auto">
                <a:xfrm rot="9180000" flipH="1" flipV="1">
                  <a:off x="4979998" y="3459432"/>
                  <a:ext cx="4672" cy="2036502"/>
                </a:xfrm>
                <a:prstGeom prst="straightConnector1">
                  <a:avLst/>
                </a:prstGeom>
                <a:noFill/>
                <a:ln w="206375" cap="flat" cmpd="sng" algn="ctr">
                  <a:solidFill>
                    <a:srgbClr val="52C4EA"/>
                  </a:solidFill>
                  <a:prstDash val="solid"/>
                  <a:round/>
                  <a:headEnd type="none" w="med" len="med"/>
                  <a:tailEnd type="oval" w="med" len="med"/>
                </a:ln>
                <a:effectLst/>
              </p:spPr>
            </p:cxnSp>
            <p:cxnSp>
              <p:nvCxnSpPr>
                <p:cNvPr id="115" name="Straight Arrow Connector 114">
                  <a:extLst>
                    <a:ext uri="{FF2B5EF4-FFF2-40B4-BE49-F238E27FC236}">
                      <a16:creationId xmlns:a16="http://schemas.microsoft.com/office/drawing/2014/main" id="{E03CE99E-FF4D-4EC0-B40D-6D407092123B}"/>
                    </a:ext>
                  </a:extLst>
                </p:cNvPr>
                <p:cNvCxnSpPr/>
                <p:nvPr/>
              </p:nvCxnSpPr>
              <p:spPr bwMode="auto">
                <a:xfrm rot="6120000" flipH="1" flipV="1">
                  <a:off x="5444130" y="2747940"/>
                  <a:ext cx="4674" cy="2035517"/>
                </a:xfrm>
                <a:prstGeom prst="straightConnector1">
                  <a:avLst/>
                </a:prstGeom>
                <a:noFill/>
                <a:ln w="206375" cap="flat" cmpd="sng" algn="ctr">
                  <a:solidFill>
                    <a:srgbClr val="52C4EA"/>
                  </a:solidFill>
                  <a:prstDash val="solid"/>
                  <a:round/>
                  <a:headEnd type="none" w="med" len="med"/>
                  <a:tailEnd type="oval" w="med" len="med"/>
                </a:ln>
                <a:effectLst/>
              </p:spPr>
            </p:cxnSp>
            <p:cxnSp>
              <p:nvCxnSpPr>
                <p:cNvPr id="116" name="Straight Arrow Connector 115">
                  <a:extLst>
                    <a:ext uri="{FF2B5EF4-FFF2-40B4-BE49-F238E27FC236}">
                      <a16:creationId xmlns:a16="http://schemas.microsoft.com/office/drawing/2014/main" id="{CCFFCA83-791F-4071-8ACB-E8007787F145}"/>
                    </a:ext>
                  </a:extLst>
                </p:cNvPr>
                <p:cNvCxnSpPr/>
                <p:nvPr/>
              </p:nvCxnSpPr>
              <p:spPr bwMode="auto">
                <a:xfrm rot="3060000" flipH="1" flipV="1">
                  <a:off x="5240543" y="1951706"/>
                  <a:ext cx="4674" cy="2035517"/>
                </a:xfrm>
                <a:prstGeom prst="straightConnector1">
                  <a:avLst/>
                </a:prstGeom>
                <a:noFill/>
                <a:ln w="206375" cap="flat" cmpd="sng" algn="ctr">
                  <a:solidFill>
                    <a:srgbClr val="52C4EA"/>
                  </a:solidFill>
                  <a:prstDash val="solid"/>
                  <a:round/>
                  <a:headEnd type="none" w="med" len="med"/>
                  <a:tailEnd type="oval" w="med" len="med"/>
                </a:ln>
                <a:effectLst/>
              </p:spPr>
            </p:cxn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D6901B1E-6823-4EC5-97A2-9CF36DEC49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>
                  <a:clrChange>
                    <a:clrFrom>
                      <a:srgbClr val="EDEDED"/>
                    </a:clrFrom>
                    <a:clrTo>
                      <a:srgbClr val="EDEDED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13" t="79735" r="92359" b="9520"/>
                <a:stretch/>
              </p:blipFill>
              <p:spPr bwMode="auto">
                <a:xfrm>
                  <a:off x="2384749" y="1868985"/>
                  <a:ext cx="785965" cy="869746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DA3B5ACD-712C-4650-9C6F-24EECE38B5A9}"/>
                    </a:ext>
                  </a:extLst>
                </p:cNvPr>
                <p:cNvSpPr/>
                <p:nvPr/>
              </p:nvSpPr>
              <p:spPr bwMode="auto">
                <a:xfrm>
                  <a:off x="2540741" y="2056413"/>
                  <a:ext cx="587853" cy="524497"/>
                </a:xfrm>
                <a:prstGeom prst="ellipse">
                  <a:avLst/>
                </a:prstGeom>
                <a:solidFill>
                  <a:schemeClr val="bg1"/>
                </a:solidFill>
                <a:ln w="57150" cap="flat" cmpd="sng" algn="ctr">
                  <a:solidFill>
                    <a:srgbClr val="52C4EA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</a:pPr>
                  <a:endParaRPr kumimoji="0" lang="en-GB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Freeform 131">
                  <a:extLst>
                    <a:ext uri="{FF2B5EF4-FFF2-40B4-BE49-F238E27FC236}">
                      <a16:creationId xmlns:a16="http://schemas.microsoft.com/office/drawing/2014/main" id="{D617A5B7-8E79-415F-9F5A-7C53016FA713}"/>
                    </a:ext>
                  </a:extLst>
                </p:cNvPr>
                <p:cNvSpPr/>
                <p:nvPr/>
              </p:nvSpPr>
              <p:spPr bwMode="auto">
                <a:xfrm>
                  <a:off x="3923945" y="971657"/>
                  <a:ext cx="1208927" cy="369332"/>
                </a:xfrm>
                <a:custGeom>
                  <a:avLst/>
                  <a:gdLst>
                    <a:gd name="connsiteX0" fmla="*/ 109620 w 2057742"/>
                    <a:gd name="connsiteY0" fmla="*/ 117971 h 511207"/>
                    <a:gd name="connsiteX1" fmla="*/ 242481 w 2057742"/>
                    <a:gd name="connsiteY1" fmla="*/ 172679 h 511207"/>
                    <a:gd name="connsiteX2" fmla="*/ 258112 w 2057742"/>
                    <a:gd name="connsiteY2" fmla="*/ 172679 h 511207"/>
                    <a:gd name="connsiteX3" fmla="*/ 375343 w 2057742"/>
                    <a:gd name="connsiteY3" fmla="*/ 164864 h 511207"/>
                    <a:gd name="connsiteX4" fmla="*/ 437866 w 2057742"/>
                    <a:gd name="connsiteY4" fmla="*/ 125787 h 511207"/>
                    <a:gd name="connsiteX5" fmla="*/ 476943 w 2057742"/>
                    <a:gd name="connsiteY5" fmla="*/ 16371 h 511207"/>
                    <a:gd name="connsiteX6" fmla="*/ 516020 w 2057742"/>
                    <a:gd name="connsiteY6" fmla="*/ 102341 h 511207"/>
                    <a:gd name="connsiteX7" fmla="*/ 586358 w 2057742"/>
                    <a:gd name="connsiteY7" fmla="*/ 188310 h 511207"/>
                    <a:gd name="connsiteX8" fmla="*/ 695774 w 2057742"/>
                    <a:gd name="connsiteY8" fmla="*/ 203941 h 511207"/>
                    <a:gd name="connsiteX9" fmla="*/ 781743 w 2057742"/>
                    <a:gd name="connsiteY9" fmla="*/ 188310 h 511207"/>
                    <a:gd name="connsiteX10" fmla="*/ 836450 w 2057742"/>
                    <a:gd name="connsiteY10" fmla="*/ 133602 h 511207"/>
                    <a:gd name="connsiteX11" fmla="*/ 867712 w 2057742"/>
                    <a:gd name="connsiteY11" fmla="*/ 39818 h 511207"/>
                    <a:gd name="connsiteX12" fmla="*/ 906789 w 2057742"/>
                    <a:gd name="connsiteY12" fmla="*/ 117971 h 511207"/>
                    <a:gd name="connsiteX13" fmla="*/ 961497 w 2057742"/>
                    <a:gd name="connsiteY13" fmla="*/ 172679 h 511207"/>
                    <a:gd name="connsiteX14" fmla="*/ 1070912 w 2057742"/>
                    <a:gd name="connsiteY14" fmla="*/ 196125 h 511207"/>
                    <a:gd name="connsiteX15" fmla="*/ 1156881 w 2057742"/>
                    <a:gd name="connsiteY15" fmla="*/ 188310 h 511207"/>
                    <a:gd name="connsiteX16" fmla="*/ 1211589 w 2057742"/>
                    <a:gd name="connsiteY16" fmla="*/ 133602 h 511207"/>
                    <a:gd name="connsiteX17" fmla="*/ 1266297 w 2057742"/>
                    <a:gd name="connsiteY17" fmla="*/ 71079 h 511207"/>
                    <a:gd name="connsiteX18" fmla="*/ 1274112 w 2057742"/>
                    <a:gd name="connsiteY18" fmla="*/ 741 h 511207"/>
                    <a:gd name="connsiteX19" fmla="*/ 1305374 w 2057742"/>
                    <a:gd name="connsiteY19" fmla="*/ 117971 h 511207"/>
                    <a:gd name="connsiteX20" fmla="*/ 1383527 w 2057742"/>
                    <a:gd name="connsiteY20" fmla="*/ 157048 h 511207"/>
                    <a:gd name="connsiteX21" fmla="*/ 1461681 w 2057742"/>
                    <a:gd name="connsiteY21" fmla="*/ 172679 h 511207"/>
                    <a:gd name="connsiteX22" fmla="*/ 1539835 w 2057742"/>
                    <a:gd name="connsiteY22" fmla="*/ 172679 h 511207"/>
                    <a:gd name="connsiteX23" fmla="*/ 1578912 w 2057742"/>
                    <a:gd name="connsiteY23" fmla="*/ 125787 h 511207"/>
                    <a:gd name="connsiteX24" fmla="*/ 1641435 w 2057742"/>
                    <a:gd name="connsiteY24" fmla="*/ 71079 h 511207"/>
                    <a:gd name="connsiteX25" fmla="*/ 1672697 w 2057742"/>
                    <a:gd name="connsiteY25" fmla="*/ 8556 h 511207"/>
                    <a:gd name="connsiteX26" fmla="*/ 1688327 w 2057742"/>
                    <a:gd name="connsiteY26" fmla="*/ 102341 h 511207"/>
                    <a:gd name="connsiteX27" fmla="*/ 1727404 w 2057742"/>
                    <a:gd name="connsiteY27" fmla="*/ 172679 h 511207"/>
                    <a:gd name="connsiteX28" fmla="*/ 1805558 w 2057742"/>
                    <a:gd name="connsiteY28" fmla="*/ 203941 h 511207"/>
                    <a:gd name="connsiteX29" fmla="*/ 1868081 w 2057742"/>
                    <a:gd name="connsiteY29" fmla="*/ 196125 h 511207"/>
                    <a:gd name="connsiteX30" fmla="*/ 1930604 w 2057742"/>
                    <a:gd name="connsiteY30" fmla="*/ 180495 h 511207"/>
                    <a:gd name="connsiteX31" fmla="*/ 1969681 w 2057742"/>
                    <a:gd name="connsiteY31" fmla="*/ 235202 h 511207"/>
                    <a:gd name="connsiteX32" fmla="*/ 2008758 w 2057742"/>
                    <a:gd name="connsiteY32" fmla="*/ 328987 h 511207"/>
                    <a:gd name="connsiteX33" fmla="*/ 2032204 w 2057742"/>
                    <a:gd name="connsiteY33" fmla="*/ 399325 h 511207"/>
                    <a:gd name="connsiteX34" fmla="*/ 2047835 w 2057742"/>
                    <a:gd name="connsiteY34" fmla="*/ 485295 h 511207"/>
                    <a:gd name="connsiteX35" fmla="*/ 2055650 w 2057742"/>
                    <a:gd name="connsiteY35" fmla="*/ 508741 h 511207"/>
                    <a:gd name="connsiteX36" fmla="*/ 2008758 w 2057742"/>
                    <a:gd name="connsiteY36" fmla="*/ 508741 h 511207"/>
                    <a:gd name="connsiteX37" fmla="*/ 1930604 w 2057742"/>
                    <a:gd name="connsiteY37" fmla="*/ 493110 h 511207"/>
                    <a:gd name="connsiteX38" fmla="*/ 1860266 w 2057742"/>
                    <a:gd name="connsiteY38" fmla="*/ 438402 h 511207"/>
                    <a:gd name="connsiteX39" fmla="*/ 1852450 w 2057742"/>
                    <a:gd name="connsiteY39" fmla="*/ 344618 h 511207"/>
                    <a:gd name="connsiteX40" fmla="*/ 1844635 w 2057742"/>
                    <a:gd name="connsiteY40" fmla="*/ 313356 h 511207"/>
                    <a:gd name="connsiteX41" fmla="*/ 1844635 w 2057742"/>
                    <a:gd name="connsiteY41" fmla="*/ 383695 h 511207"/>
                    <a:gd name="connsiteX42" fmla="*/ 1805558 w 2057742"/>
                    <a:gd name="connsiteY42" fmla="*/ 446218 h 511207"/>
                    <a:gd name="connsiteX43" fmla="*/ 1750850 w 2057742"/>
                    <a:gd name="connsiteY43" fmla="*/ 485295 h 511207"/>
                    <a:gd name="connsiteX44" fmla="*/ 1625804 w 2057742"/>
                    <a:gd name="connsiteY44" fmla="*/ 493110 h 511207"/>
                    <a:gd name="connsiteX45" fmla="*/ 1539835 w 2057742"/>
                    <a:gd name="connsiteY45" fmla="*/ 477479 h 511207"/>
                    <a:gd name="connsiteX46" fmla="*/ 1492943 w 2057742"/>
                    <a:gd name="connsiteY46" fmla="*/ 438402 h 511207"/>
                    <a:gd name="connsiteX47" fmla="*/ 1453866 w 2057742"/>
                    <a:gd name="connsiteY47" fmla="*/ 391510 h 511207"/>
                    <a:gd name="connsiteX48" fmla="*/ 1446050 w 2057742"/>
                    <a:gd name="connsiteY48" fmla="*/ 313356 h 511207"/>
                    <a:gd name="connsiteX49" fmla="*/ 1438235 w 2057742"/>
                    <a:gd name="connsiteY49" fmla="*/ 368064 h 511207"/>
                    <a:gd name="connsiteX50" fmla="*/ 1414789 w 2057742"/>
                    <a:gd name="connsiteY50" fmla="*/ 422771 h 511207"/>
                    <a:gd name="connsiteX51" fmla="*/ 1360081 w 2057742"/>
                    <a:gd name="connsiteY51" fmla="*/ 477479 h 511207"/>
                    <a:gd name="connsiteX52" fmla="*/ 1281927 w 2057742"/>
                    <a:gd name="connsiteY52" fmla="*/ 493110 h 511207"/>
                    <a:gd name="connsiteX53" fmla="*/ 1172512 w 2057742"/>
                    <a:gd name="connsiteY53" fmla="*/ 500925 h 511207"/>
                    <a:gd name="connsiteX54" fmla="*/ 1109989 w 2057742"/>
                    <a:gd name="connsiteY54" fmla="*/ 454033 h 511207"/>
                    <a:gd name="connsiteX55" fmla="*/ 1086543 w 2057742"/>
                    <a:gd name="connsiteY55" fmla="*/ 407141 h 511207"/>
                    <a:gd name="connsiteX56" fmla="*/ 1055281 w 2057742"/>
                    <a:gd name="connsiteY56" fmla="*/ 360248 h 511207"/>
                    <a:gd name="connsiteX57" fmla="*/ 1055281 w 2057742"/>
                    <a:gd name="connsiteY57" fmla="*/ 328987 h 511207"/>
                    <a:gd name="connsiteX58" fmla="*/ 1055281 w 2057742"/>
                    <a:gd name="connsiteY58" fmla="*/ 391510 h 511207"/>
                    <a:gd name="connsiteX59" fmla="*/ 1024020 w 2057742"/>
                    <a:gd name="connsiteY59" fmla="*/ 438402 h 511207"/>
                    <a:gd name="connsiteX60" fmla="*/ 953681 w 2057742"/>
                    <a:gd name="connsiteY60" fmla="*/ 469664 h 511207"/>
                    <a:gd name="connsiteX61" fmla="*/ 875527 w 2057742"/>
                    <a:gd name="connsiteY61" fmla="*/ 485295 h 511207"/>
                    <a:gd name="connsiteX62" fmla="*/ 781743 w 2057742"/>
                    <a:gd name="connsiteY62" fmla="*/ 485295 h 511207"/>
                    <a:gd name="connsiteX63" fmla="*/ 734850 w 2057742"/>
                    <a:gd name="connsiteY63" fmla="*/ 454033 h 511207"/>
                    <a:gd name="connsiteX64" fmla="*/ 680143 w 2057742"/>
                    <a:gd name="connsiteY64" fmla="*/ 407141 h 511207"/>
                    <a:gd name="connsiteX65" fmla="*/ 680143 w 2057742"/>
                    <a:gd name="connsiteY65" fmla="*/ 375879 h 511207"/>
                    <a:gd name="connsiteX66" fmla="*/ 648881 w 2057742"/>
                    <a:gd name="connsiteY66" fmla="*/ 297725 h 511207"/>
                    <a:gd name="connsiteX67" fmla="*/ 656697 w 2057742"/>
                    <a:gd name="connsiteY67" fmla="*/ 368064 h 511207"/>
                    <a:gd name="connsiteX68" fmla="*/ 641066 w 2057742"/>
                    <a:gd name="connsiteY68" fmla="*/ 422771 h 511207"/>
                    <a:gd name="connsiteX69" fmla="*/ 578543 w 2057742"/>
                    <a:gd name="connsiteY69" fmla="*/ 477479 h 511207"/>
                    <a:gd name="connsiteX70" fmla="*/ 508204 w 2057742"/>
                    <a:gd name="connsiteY70" fmla="*/ 493110 h 511207"/>
                    <a:gd name="connsiteX71" fmla="*/ 422235 w 2057742"/>
                    <a:gd name="connsiteY71" fmla="*/ 493110 h 511207"/>
                    <a:gd name="connsiteX72" fmla="*/ 351897 w 2057742"/>
                    <a:gd name="connsiteY72" fmla="*/ 469664 h 511207"/>
                    <a:gd name="connsiteX73" fmla="*/ 305004 w 2057742"/>
                    <a:gd name="connsiteY73" fmla="*/ 422771 h 511207"/>
                    <a:gd name="connsiteX74" fmla="*/ 297189 w 2057742"/>
                    <a:gd name="connsiteY74" fmla="*/ 375879 h 511207"/>
                    <a:gd name="connsiteX75" fmla="*/ 273743 w 2057742"/>
                    <a:gd name="connsiteY75" fmla="*/ 336802 h 511207"/>
                    <a:gd name="connsiteX76" fmla="*/ 265927 w 2057742"/>
                    <a:gd name="connsiteY76" fmla="*/ 399325 h 511207"/>
                    <a:gd name="connsiteX77" fmla="*/ 219035 w 2057742"/>
                    <a:gd name="connsiteY77" fmla="*/ 446218 h 511207"/>
                    <a:gd name="connsiteX78" fmla="*/ 156512 w 2057742"/>
                    <a:gd name="connsiteY78" fmla="*/ 477479 h 511207"/>
                    <a:gd name="connsiteX79" fmla="*/ 86174 w 2057742"/>
                    <a:gd name="connsiteY79" fmla="*/ 493110 h 511207"/>
                    <a:gd name="connsiteX80" fmla="*/ 15835 w 2057742"/>
                    <a:gd name="connsiteY80" fmla="*/ 493110 h 511207"/>
                    <a:gd name="connsiteX81" fmla="*/ 204 w 2057742"/>
                    <a:gd name="connsiteY81" fmla="*/ 485295 h 511207"/>
                    <a:gd name="connsiteX82" fmla="*/ 8020 w 2057742"/>
                    <a:gd name="connsiteY82" fmla="*/ 414956 h 511207"/>
                    <a:gd name="connsiteX83" fmla="*/ 23650 w 2057742"/>
                    <a:gd name="connsiteY83" fmla="*/ 336802 h 511207"/>
                    <a:gd name="connsiteX84" fmla="*/ 54912 w 2057742"/>
                    <a:gd name="connsiteY84" fmla="*/ 235202 h 511207"/>
                    <a:gd name="connsiteX85" fmla="*/ 70543 w 2057742"/>
                    <a:gd name="connsiteY85" fmla="*/ 172679 h 511207"/>
                    <a:gd name="connsiteX86" fmla="*/ 109620 w 2057742"/>
                    <a:gd name="connsiteY86" fmla="*/ 117971 h 511207"/>
                    <a:gd name="connsiteX0" fmla="*/ 109620 w 2057742"/>
                    <a:gd name="connsiteY0" fmla="*/ 117971 h 511207"/>
                    <a:gd name="connsiteX1" fmla="*/ 242481 w 2057742"/>
                    <a:gd name="connsiteY1" fmla="*/ 172679 h 511207"/>
                    <a:gd name="connsiteX2" fmla="*/ 258112 w 2057742"/>
                    <a:gd name="connsiteY2" fmla="*/ 172679 h 511207"/>
                    <a:gd name="connsiteX3" fmla="*/ 375343 w 2057742"/>
                    <a:gd name="connsiteY3" fmla="*/ 164864 h 511207"/>
                    <a:gd name="connsiteX4" fmla="*/ 437866 w 2057742"/>
                    <a:gd name="connsiteY4" fmla="*/ 125787 h 511207"/>
                    <a:gd name="connsiteX5" fmla="*/ 476943 w 2057742"/>
                    <a:gd name="connsiteY5" fmla="*/ 49709 h 511207"/>
                    <a:gd name="connsiteX6" fmla="*/ 516020 w 2057742"/>
                    <a:gd name="connsiteY6" fmla="*/ 102341 h 511207"/>
                    <a:gd name="connsiteX7" fmla="*/ 586358 w 2057742"/>
                    <a:gd name="connsiteY7" fmla="*/ 188310 h 511207"/>
                    <a:gd name="connsiteX8" fmla="*/ 695774 w 2057742"/>
                    <a:gd name="connsiteY8" fmla="*/ 203941 h 511207"/>
                    <a:gd name="connsiteX9" fmla="*/ 781743 w 2057742"/>
                    <a:gd name="connsiteY9" fmla="*/ 188310 h 511207"/>
                    <a:gd name="connsiteX10" fmla="*/ 836450 w 2057742"/>
                    <a:gd name="connsiteY10" fmla="*/ 133602 h 511207"/>
                    <a:gd name="connsiteX11" fmla="*/ 867712 w 2057742"/>
                    <a:gd name="connsiteY11" fmla="*/ 39818 h 511207"/>
                    <a:gd name="connsiteX12" fmla="*/ 906789 w 2057742"/>
                    <a:gd name="connsiteY12" fmla="*/ 117971 h 511207"/>
                    <a:gd name="connsiteX13" fmla="*/ 961497 w 2057742"/>
                    <a:gd name="connsiteY13" fmla="*/ 172679 h 511207"/>
                    <a:gd name="connsiteX14" fmla="*/ 1070912 w 2057742"/>
                    <a:gd name="connsiteY14" fmla="*/ 196125 h 511207"/>
                    <a:gd name="connsiteX15" fmla="*/ 1156881 w 2057742"/>
                    <a:gd name="connsiteY15" fmla="*/ 188310 h 511207"/>
                    <a:gd name="connsiteX16" fmla="*/ 1211589 w 2057742"/>
                    <a:gd name="connsiteY16" fmla="*/ 133602 h 511207"/>
                    <a:gd name="connsiteX17" fmla="*/ 1266297 w 2057742"/>
                    <a:gd name="connsiteY17" fmla="*/ 71079 h 511207"/>
                    <a:gd name="connsiteX18" fmla="*/ 1274112 w 2057742"/>
                    <a:gd name="connsiteY18" fmla="*/ 741 h 511207"/>
                    <a:gd name="connsiteX19" fmla="*/ 1305374 w 2057742"/>
                    <a:gd name="connsiteY19" fmla="*/ 117971 h 511207"/>
                    <a:gd name="connsiteX20" fmla="*/ 1383527 w 2057742"/>
                    <a:gd name="connsiteY20" fmla="*/ 157048 h 511207"/>
                    <a:gd name="connsiteX21" fmla="*/ 1461681 w 2057742"/>
                    <a:gd name="connsiteY21" fmla="*/ 172679 h 511207"/>
                    <a:gd name="connsiteX22" fmla="*/ 1539835 w 2057742"/>
                    <a:gd name="connsiteY22" fmla="*/ 172679 h 511207"/>
                    <a:gd name="connsiteX23" fmla="*/ 1578912 w 2057742"/>
                    <a:gd name="connsiteY23" fmla="*/ 125787 h 511207"/>
                    <a:gd name="connsiteX24" fmla="*/ 1641435 w 2057742"/>
                    <a:gd name="connsiteY24" fmla="*/ 71079 h 511207"/>
                    <a:gd name="connsiteX25" fmla="*/ 1672697 w 2057742"/>
                    <a:gd name="connsiteY25" fmla="*/ 8556 h 511207"/>
                    <a:gd name="connsiteX26" fmla="*/ 1688327 w 2057742"/>
                    <a:gd name="connsiteY26" fmla="*/ 102341 h 511207"/>
                    <a:gd name="connsiteX27" fmla="*/ 1727404 w 2057742"/>
                    <a:gd name="connsiteY27" fmla="*/ 172679 h 511207"/>
                    <a:gd name="connsiteX28" fmla="*/ 1805558 w 2057742"/>
                    <a:gd name="connsiteY28" fmla="*/ 203941 h 511207"/>
                    <a:gd name="connsiteX29" fmla="*/ 1868081 w 2057742"/>
                    <a:gd name="connsiteY29" fmla="*/ 196125 h 511207"/>
                    <a:gd name="connsiteX30" fmla="*/ 1930604 w 2057742"/>
                    <a:gd name="connsiteY30" fmla="*/ 180495 h 511207"/>
                    <a:gd name="connsiteX31" fmla="*/ 1969681 w 2057742"/>
                    <a:gd name="connsiteY31" fmla="*/ 235202 h 511207"/>
                    <a:gd name="connsiteX32" fmla="*/ 2008758 w 2057742"/>
                    <a:gd name="connsiteY32" fmla="*/ 328987 h 511207"/>
                    <a:gd name="connsiteX33" fmla="*/ 2032204 w 2057742"/>
                    <a:gd name="connsiteY33" fmla="*/ 399325 h 511207"/>
                    <a:gd name="connsiteX34" fmla="*/ 2047835 w 2057742"/>
                    <a:gd name="connsiteY34" fmla="*/ 485295 h 511207"/>
                    <a:gd name="connsiteX35" fmla="*/ 2055650 w 2057742"/>
                    <a:gd name="connsiteY35" fmla="*/ 508741 h 511207"/>
                    <a:gd name="connsiteX36" fmla="*/ 2008758 w 2057742"/>
                    <a:gd name="connsiteY36" fmla="*/ 508741 h 511207"/>
                    <a:gd name="connsiteX37" fmla="*/ 1930604 w 2057742"/>
                    <a:gd name="connsiteY37" fmla="*/ 493110 h 511207"/>
                    <a:gd name="connsiteX38" fmla="*/ 1860266 w 2057742"/>
                    <a:gd name="connsiteY38" fmla="*/ 438402 h 511207"/>
                    <a:gd name="connsiteX39" fmla="*/ 1852450 w 2057742"/>
                    <a:gd name="connsiteY39" fmla="*/ 344618 h 511207"/>
                    <a:gd name="connsiteX40" fmla="*/ 1844635 w 2057742"/>
                    <a:gd name="connsiteY40" fmla="*/ 313356 h 511207"/>
                    <a:gd name="connsiteX41" fmla="*/ 1844635 w 2057742"/>
                    <a:gd name="connsiteY41" fmla="*/ 383695 h 511207"/>
                    <a:gd name="connsiteX42" fmla="*/ 1805558 w 2057742"/>
                    <a:gd name="connsiteY42" fmla="*/ 446218 h 511207"/>
                    <a:gd name="connsiteX43" fmla="*/ 1750850 w 2057742"/>
                    <a:gd name="connsiteY43" fmla="*/ 485295 h 511207"/>
                    <a:gd name="connsiteX44" fmla="*/ 1625804 w 2057742"/>
                    <a:gd name="connsiteY44" fmla="*/ 493110 h 511207"/>
                    <a:gd name="connsiteX45" fmla="*/ 1539835 w 2057742"/>
                    <a:gd name="connsiteY45" fmla="*/ 477479 h 511207"/>
                    <a:gd name="connsiteX46" fmla="*/ 1492943 w 2057742"/>
                    <a:gd name="connsiteY46" fmla="*/ 438402 h 511207"/>
                    <a:gd name="connsiteX47" fmla="*/ 1453866 w 2057742"/>
                    <a:gd name="connsiteY47" fmla="*/ 391510 h 511207"/>
                    <a:gd name="connsiteX48" fmla="*/ 1446050 w 2057742"/>
                    <a:gd name="connsiteY48" fmla="*/ 313356 h 511207"/>
                    <a:gd name="connsiteX49" fmla="*/ 1438235 w 2057742"/>
                    <a:gd name="connsiteY49" fmla="*/ 368064 h 511207"/>
                    <a:gd name="connsiteX50" fmla="*/ 1414789 w 2057742"/>
                    <a:gd name="connsiteY50" fmla="*/ 422771 h 511207"/>
                    <a:gd name="connsiteX51" fmla="*/ 1360081 w 2057742"/>
                    <a:gd name="connsiteY51" fmla="*/ 477479 h 511207"/>
                    <a:gd name="connsiteX52" fmla="*/ 1281927 w 2057742"/>
                    <a:gd name="connsiteY52" fmla="*/ 493110 h 511207"/>
                    <a:gd name="connsiteX53" fmla="*/ 1172512 w 2057742"/>
                    <a:gd name="connsiteY53" fmla="*/ 500925 h 511207"/>
                    <a:gd name="connsiteX54" fmla="*/ 1109989 w 2057742"/>
                    <a:gd name="connsiteY54" fmla="*/ 454033 h 511207"/>
                    <a:gd name="connsiteX55" fmla="*/ 1086543 w 2057742"/>
                    <a:gd name="connsiteY55" fmla="*/ 407141 h 511207"/>
                    <a:gd name="connsiteX56" fmla="*/ 1055281 w 2057742"/>
                    <a:gd name="connsiteY56" fmla="*/ 360248 h 511207"/>
                    <a:gd name="connsiteX57" fmla="*/ 1055281 w 2057742"/>
                    <a:gd name="connsiteY57" fmla="*/ 328987 h 511207"/>
                    <a:gd name="connsiteX58" fmla="*/ 1055281 w 2057742"/>
                    <a:gd name="connsiteY58" fmla="*/ 391510 h 511207"/>
                    <a:gd name="connsiteX59" fmla="*/ 1024020 w 2057742"/>
                    <a:gd name="connsiteY59" fmla="*/ 438402 h 511207"/>
                    <a:gd name="connsiteX60" fmla="*/ 953681 w 2057742"/>
                    <a:gd name="connsiteY60" fmla="*/ 469664 h 511207"/>
                    <a:gd name="connsiteX61" fmla="*/ 875527 w 2057742"/>
                    <a:gd name="connsiteY61" fmla="*/ 485295 h 511207"/>
                    <a:gd name="connsiteX62" fmla="*/ 781743 w 2057742"/>
                    <a:gd name="connsiteY62" fmla="*/ 485295 h 511207"/>
                    <a:gd name="connsiteX63" fmla="*/ 734850 w 2057742"/>
                    <a:gd name="connsiteY63" fmla="*/ 454033 h 511207"/>
                    <a:gd name="connsiteX64" fmla="*/ 680143 w 2057742"/>
                    <a:gd name="connsiteY64" fmla="*/ 407141 h 511207"/>
                    <a:gd name="connsiteX65" fmla="*/ 680143 w 2057742"/>
                    <a:gd name="connsiteY65" fmla="*/ 375879 h 511207"/>
                    <a:gd name="connsiteX66" fmla="*/ 648881 w 2057742"/>
                    <a:gd name="connsiteY66" fmla="*/ 297725 h 511207"/>
                    <a:gd name="connsiteX67" fmla="*/ 656697 w 2057742"/>
                    <a:gd name="connsiteY67" fmla="*/ 368064 h 511207"/>
                    <a:gd name="connsiteX68" fmla="*/ 641066 w 2057742"/>
                    <a:gd name="connsiteY68" fmla="*/ 422771 h 511207"/>
                    <a:gd name="connsiteX69" fmla="*/ 578543 w 2057742"/>
                    <a:gd name="connsiteY69" fmla="*/ 477479 h 511207"/>
                    <a:gd name="connsiteX70" fmla="*/ 508204 w 2057742"/>
                    <a:gd name="connsiteY70" fmla="*/ 493110 h 511207"/>
                    <a:gd name="connsiteX71" fmla="*/ 422235 w 2057742"/>
                    <a:gd name="connsiteY71" fmla="*/ 493110 h 511207"/>
                    <a:gd name="connsiteX72" fmla="*/ 351897 w 2057742"/>
                    <a:gd name="connsiteY72" fmla="*/ 469664 h 511207"/>
                    <a:gd name="connsiteX73" fmla="*/ 305004 w 2057742"/>
                    <a:gd name="connsiteY73" fmla="*/ 422771 h 511207"/>
                    <a:gd name="connsiteX74" fmla="*/ 297189 w 2057742"/>
                    <a:gd name="connsiteY74" fmla="*/ 375879 h 511207"/>
                    <a:gd name="connsiteX75" fmla="*/ 273743 w 2057742"/>
                    <a:gd name="connsiteY75" fmla="*/ 336802 h 511207"/>
                    <a:gd name="connsiteX76" fmla="*/ 265927 w 2057742"/>
                    <a:gd name="connsiteY76" fmla="*/ 399325 h 511207"/>
                    <a:gd name="connsiteX77" fmla="*/ 219035 w 2057742"/>
                    <a:gd name="connsiteY77" fmla="*/ 446218 h 511207"/>
                    <a:gd name="connsiteX78" fmla="*/ 156512 w 2057742"/>
                    <a:gd name="connsiteY78" fmla="*/ 477479 h 511207"/>
                    <a:gd name="connsiteX79" fmla="*/ 86174 w 2057742"/>
                    <a:gd name="connsiteY79" fmla="*/ 493110 h 511207"/>
                    <a:gd name="connsiteX80" fmla="*/ 15835 w 2057742"/>
                    <a:gd name="connsiteY80" fmla="*/ 493110 h 511207"/>
                    <a:gd name="connsiteX81" fmla="*/ 204 w 2057742"/>
                    <a:gd name="connsiteY81" fmla="*/ 485295 h 511207"/>
                    <a:gd name="connsiteX82" fmla="*/ 8020 w 2057742"/>
                    <a:gd name="connsiteY82" fmla="*/ 414956 h 511207"/>
                    <a:gd name="connsiteX83" fmla="*/ 23650 w 2057742"/>
                    <a:gd name="connsiteY83" fmla="*/ 336802 h 511207"/>
                    <a:gd name="connsiteX84" fmla="*/ 54912 w 2057742"/>
                    <a:gd name="connsiteY84" fmla="*/ 235202 h 511207"/>
                    <a:gd name="connsiteX85" fmla="*/ 70543 w 2057742"/>
                    <a:gd name="connsiteY85" fmla="*/ 172679 h 511207"/>
                    <a:gd name="connsiteX86" fmla="*/ 109620 w 2057742"/>
                    <a:gd name="connsiteY86" fmla="*/ 117971 h 511207"/>
                    <a:gd name="connsiteX0" fmla="*/ 109620 w 2057742"/>
                    <a:gd name="connsiteY0" fmla="*/ 117971 h 511207"/>
                    <a:gd name="connsiteX1" fmla="*/ 242481 w 2057742"/>
                    <a:gd name="connsiteY1" fmla="*/ 172679 h 511207"/>
                    <a:gd name="connsiteX2" fmla="*/ 258112 w 2057742"/>
                    <a:gd name="connsiteY2" fmla="*/ 172679 h 511207"/>
                    <a:gd name="connsiteX3" fmla="*/ 375343 w 2057742"/>
                    <a:gd name="connsiteY3" fmla="*/ 164864 h 511207"/>
                    <a:gd name="connsiteX4" fmla="*/ 437866 w 2057742"/>
                    <a:gd name="connsiteY4" fmla="*/ 125787 h 511207"/>
                    <a:gd name="connsiteX5" fmla="*/ 476943 w 2057742"/>
                    <a:gd name="connsiteY5" fmla="*/ 49709 h 511207"/>
                    <a:gd name="connsiteX6" fmla="*/ 516020 w 2057742"/>
                    <a:gd name="connsiteY6" fmla="*/ 102341 h 511207"/>
                    <a:gd name="connsiteX7" fmla="*/ 586358 w 2057742"/>
                    <a:gd name="connsiteY7" fmla="*/ 188310 h 511207"/>
                    <a:gd name="connsiteX8" fmla="*/ 695774 w 2057742"/>
                    <a:gd name="connsiteY8" fmla="*/ 203941 h 511207"/>
                    <a:gd name="connsiteX9" fmla="*/ 781743 w 2057742"/>
                    <a:gd name="connsiteY9" fmla="*/ 188310 h 511207"/>
                    <a:gd name="connsiteX10" fmla="*/ 836450 w 2057742"/>
                    <a:gd name="connsiteY10" fmla="*/ 133602 h 511207"/>
                    <a:gd name="connsiteX11" fmla="*/ 872475 w 2057742"/>
                    <a:gd name="connsiteY11" fmla="*/ 73155 h 511207"/>
                    <a:gd name="connsiteX12" fmla="*/ 906789 w 2057742"/>
                    <a:gd name="connsiteY12" fmla="*/ 117971 h 511207"/>
                    <a:gd name="connsiteX13" fmla="*/ 961497 w 2057742"/>
                    <a:gd name="connsiteY13" fmla="*/ 172679 h 511207"/>
                    <a:gd name="connsiteX14" fmla="*/ 1070912 w 2057742"/>
                    <a:gd name="connsiteY14" fmla="*/ 196125 h 511207"/>
                    <a:gd name="connsiteX15" fmla="*/ 1156881 w 2057742"/>
                    <a:gd name="connsiteY15" fmla="*/ 188310 h 511207"/>
                    <a:gd name="connsiteX16" fmla="*/ 1211589 w 2057742"/>
                    <a:gd name="connsiteY16" fmla="*/ 133602 h 511207"/>
                    <a:gd name="connsiteX17" fmla="*/ 1266297 w 2057742"/>
                    <a:gd name="connsiteY17" fmla="*/ 71079 h 511207"/>
                    <a:gd name="connsiteX18" fmla="*/ 1274112 w 2057742"/>
                    <a:gd name="connsiteY18" fmla="*/ 741 h 511207"/>
                    <a:gd name="connsiteX19" fmla="*/ 1305374 w 2057742"/>
                    <a:gd name="connsiteY19" fmla="*/ 117971 h 511207"/>
                    <a:gd name="connsiteX20" fmla="*/ 1383527 w 2057742"/>
                    <a:gd name="connsiteY20" fmla="*/ 157048 h 511207"/>
                    <a:gd name="connsiteX21" fmla="*/ 1461681 w 2057742"/>
                    <a:gd name="connsiteY21" fmla="*/ 172679 h 511207"/>
                    <a:gd name="connsiteX22" fmla="*/ 1539835 w 2057742"/>
                    <a:gd name="connsiteY22" fmla="*/ 172679 h 511207"/>
                    <a:gd name="connsiteX23" fmla="*/ 1578912 w 2057742"/>
                    <a:gd name="connsiteY23" fmla="*/ 125787 h 511207"/>
                    <a:gd name="connsiteX24" fmla="*/ 1641435 w 2057742"/>
                    <a:gd name="connsiteY24" fmla="*/ 71079 h 511207"/>
                    <a:gd name="connsiteX25" fmla="*/ 1672697 w 2057742"/>
                    <a:gd name="connsiteY25" fmla="*/ 8556 h 511207"/>
                    <a:gd name="connsiteX26" fmla="*/ 1688327 w 2057742"/>
                    <a:gd name="connsiteY26" fmla="*/ 102341 h 511207"/>
                    <a:gd name="connsiteX27" fmla="*/ 1727404 w 2057742"/>
                    <a:gd name="connsiteY27" fmla="*/ 172679 h 511207"/>
                    <a:gd name="connsiteX28" fmla="*/ 1805558 w 2057742"/>
                    <a:gd name="connsiteY28" fmla="*/ 203941 h 511207"/>
                    <a:gd name="connsiteX29" fmla="*/ 1868081 w 2057742"/>
                    <a:gd name="connsiteY29" fmla="*/ 196125 h 511207"/>
                    <a:gd name="connsiteX30" fmla="*/ 1930604 w 2057742"/>
                    <a:gd name="connsiteY30" fmla="*/ 180495 h 511207"/>
                    <a:gd name="connsiteX31" fmla="*/ 1969681 w 2057742"/>
                    <a:gd name="connsiteY31" fmla="*/ 235202 h 511207"/>
                    <a:gd name="connsiteX32" fmla="*/ 2008758 w 2057742"/>
                    <a:gd name="connsiteY32" fmla="*/ 328987 h 511207"/>
                    <a:gd name="connsiteX33" fmla="*/ 2032204 w 2057742"/>
                    <a:gd name="connsiteY33" fmla="*/ 399325 h 511207"/>
                    <a:gd name="connsiteX34" fmla="*/ 2047835 w 2057742"/>
                    <a:gd name="connsiteY34" fmla="*/ 485295 h 511207"/>
                    <a:gd name="connsiteX35" fmla="*/ 2055650 w 2057742"/>
                    <a:gd name="connsiteY35" fmla="*/ 508741 h 511207"/>
                    <a:gd name="connsiteX36" fmla="*/ 2008758 w 2057742"/>
                    <a:gd name="connsiteY36" fmla="*/ 508741 h 511207"/>
                    <a:gd name="connsiteX37" fmla="*/ 1930604 w 2057742"/>
                    <a:gd name="connsiteY37" fmla="*/ 493110 h 511207"/>
                    <a:gd name="connsiteX38" fmla="*/ 1860266 w 2057742"/>
                    <a:gd name="connsiteY38" fmla="*/ 438402 h 511207"/>
                    <a:gd name="connsiteX39" fmla="*/ 1852450 w 2057742"/>
                    <a:gd name="connsiteY39" fmla="*/ 344618 h 511207"/>
                    <a:gd name="connsiteX40" fmla="*/ 1844635 w 2057742"/>
                    <a:gd name="connsiteY40" fmla="*/ 313356 h 511207"/>
                    <a:gd name="connsiteX41" fmla="*/ 1844635 w 2057742"/>
                    <a:gd name="connsiteY41" fmla="*/ 383695 h 511207"/>
                    <a:gd name="connsiteX42" fmla="*/ 1805558 w 2057742"/>
                    <a:gd name="connsiteY42" fmla="*/ 446218 h 511207"/>
                    <a:gd name="connsiteX43" fmla="*/ 1750850 w 2057742"/>
                    <a:gd name="connsiteY43" fmla="*/ 485295 h 511207"/>
                    <a:gd name="connsiteX44" fmla="*/ 1625804 w 2057742"/>
                    <a:gd name="connsiteY44" fmla="*/ 493110 h 511207"/>
                    <a:gd name="connsiteX45" fmla="*/ 1539835 w 2057742"/>
                    <a:gd name="connsiteY45" fmla="*/ 477479 h 511207"/>
                    <a:gd name="connsiteX46" fmla="*/ 1492943 w 2057742"/>
                    <a:gd name="connsiteY46" fmla="*/ 438402 h 511207"/>
                    <a:gd name="connsiteX47" fmla="*/ 1453866 w 2057742"/>
                    <a:gd name="connsiteY47" fmla="*/ 391510 h 511207"/>
                    <a:gd name="connsiteX48" fmla="*/ 1446050 w 2057742"/>
                    <a:gd name="connsiteY48" fmla="*/ 313356 h 511207"/>
                    <a:gd name="connsiteX49" fmla="*/ 1438235 w 2057742"/>
                    <a:gd name="connsiteY49" fmla="*/ 368064 h 511207"/>
                    <a:gd name="connsiteX50" fmla="*/ 1414789 w 2057742"/>
                    <a:gd name="connsiteY50" fmla="*/ 422771 h 511207"/>
                    <a:gd name="connsiteX51" fmla="*/ 1360081 w 2057742"/>
                    <a:gd name="connsiteY51" fmla="*/ 477479 h 511207"/>
                    <a:gd name="connsiteX52" fmla="*/ 1281927 w 2057742"/>
                    <a:gd name="connsiteY52" fmla="*/ 493110 h 511207"/>
                    <a:gd name="connsiteX53" fmla="*/ 1172512 w 2057742"/>
                    <a:gd name="connsiteY53" fmla="*/ 500925 h 511207"/>
                    <a:gd name="connsiteX54" fmla="*/ 1109989 w 2057742"/>
                    <a:gd name="connsiteY54" fmla="*/ 454033 h 511207"/>
                    <a:gd name="connsiteX55" fmla="*/ 1086543 w 2057742"/>
                    <a:gd name="connsiteY55" fmla="*/ 407141 h 511207"/>
                    <a:gd name="connsiteX56" fmla="*/ 1055281 w 2057742"/>
                    <a:gd name="connsiteY56" fmla="*/ 360248 h 511207"/>
                    <a:gd name="connsiteX57" fmla="*/ 1055281 w 2057742"/>
                    <a:gd name="connsiteY57" fmla="*/ 328987 h 511207"/>
                    <a:gd name="connsiteX58" fmla="*/ 1055281 w 2057742"/>
                    <a:gd name="connsiteY58" fmla="*/ 391510 h 511207"/>
                    <a:gd name="connsiteX59" fmla="*/ 1024020 w 2057742"/>
                    <a:gd name="connsiteY59" fmla="*/ 438402 h 511207"/>
                    <a:gd name="connsiteX60" fmla="*/ 953681 w 2057742"/>
                    <a:gd name="connsiteY60" fmla="*/ 469664 h 511207"/>
                    <a:gd name="connsiteX61" fmla="*/ 875527 w 2057742"/>
                    <a:gd name="connsiteY61" fmla="*/ 485295 h 511207"/>
                    <a:gd name="connsiteX62" fmla="*/ 781743 w 2057742"/>
                    <a:gd name="connsiteY62" fmla="*/ 485295 h 511207"/>
                    <a:gd name="connsiteX63" fmla="*/ 734850 w 2057742"/>
                    <a:gd name="connsiteY63" fmla="*/ 454033 h 511207"/>
                    <a:gd name="connsiteX64" fmla="*/ 680143 w 2057742"/>
                    <a:gd name="connsiteY64" fmla="*/ 407141 h 511207"/>
                    <a:gd name="connsiteX65" fmla="*/ 680143 w 2057742"/>
                    <a:gd name="connsiteY65" fmla="*/ 375879 h 511207"/>
                    <a:gd name="connsiteX66" fmla="*/ 648881 w 2057742"/>
                    <a:gd name="connsiteY66" fmla="*/ 297725 h 511207"/>
                    <a:gd name="connsiteX67" fmla="*/ 656697 w 2057742"/>
                    <a:gd name="connsiteY67" fmla="*/ 368064 h 511207"/>
                    <a:gd name="connsiteX68" fmla="*/ 641066 w 2057742"/>
                    <a:gd name="connsiteY68" fmla="*/ 422771 h 511207"/>
                    <a:gd name="connsiteX69" fmla="*/ 578543 w 2057742"/>
                    <a:gd name="connsiteY69" fmla="*/ 477479 h 511207"/>
                    <a:gd name="connsiteX70" fmla="*/ 508204 w 2057742"/>
                    <a:gd name="connsiteY70" fmla="*/ 493110 h 511207"/>
                    <a:gd name="connsiteX71" fmla="*/ 422235 w 2057742"/>
                    <a:gd name="connsiteY71" fmla="*/ 493110 h 511207"/>
                    <a:gd name="connsiteX72" fmla="*/ 351897 w 2057742"/>
                    <a:gd name="connsiteY72" fmla="*/ 469664 h 511207"/>
                    <a:gd name="connsiteX73" fmla="*/ 305004 w 2057742"/>
                    <a:gd name="connsiteY73" fmla="*/ 422771 h 511207"/>
                    <a:gd name="connsiteX74" fmla="*/ 297189 w 2057742"/>
                    <a:gd name="connsiteY74" fmla="*/ 375879 h 511207"/>
                    <a:gd name="connsiteX75" fmla="*/ 273743 w 2057742"/>
                    <a:gd name="connsiteY75" fmla="*/ 336802 h 511207"/>
                    <a:gd name="connsiteX76" fmla="*/ 265927 w 2057742"/>
                    <a:gd name="connsiteY76" fmla="*/ 399325 h 511207"/>
                    <a:gd name="connsiteX77" fmla="*/ 219035 w 2057742"/>
                    <a:gd name="connsiteY77" fmla="*/ 446218 h 511207"/>
                    <a:gd name="connsiteX78" fmla="*/ 156512 w 2057742"/>
                    <a:gd name="connsiteY78" fmla="*/ 477479 h 511207"/>
                    <a:gd name="connsiteX79" fmla="*/ 86174 w 2057742"/>
                    <a:gd name="connsiteY79" fmla="*/ 493110 h 511207"/>
                    <a:gd name="connsiteX80" fmla="*/ 15835 w 2057742"/>
                    <a:gd name="connsiteY80" fmla="*/ 493110 h 511207"/>
                    <a:gd name="connsiteX81" fmla="*/ 204 w 2057742"/>
                    <a:gd name="connsiteY81" fmla="*/ 485295 h 511207"/>
                    <a:gd name="connsiteX82" fmla="*/ 8020 w 2057742"/>
                    <a:gd name="connsiteY82" fmla="*/ 414956 h 511207"/>
                    <a:gd name="connsiteX83" fmla="*/ 23650 w 2057742"/>
                    <a:gd name="connsiteY83" fmla="*/ 336802 h 511207"/>
                    <a:gd name="connsiteX84" fmla="*/ 54912 w 2057742"/>
                    <a:gd name="connsiteY84" fmla="*/ 235202 h 511207"/>
                    <a:gd name="connsiteX85" fmla="*/ 70543 w 2057742"/>
                    <a:gd name="connsiteY85" fmla="*/ 172679 h 511207"/>
                    <a:gd name="connsiteX86" fmla="*/ 109620 w 2057742"/>
                    <a:gd name="connsiteY86" fmla="*/ 117971 h 511207"/>
                    <a:gd name="connsiteX0" fmla="*/ 109620 w 2057742"/>
                    <a:gd name="connsiteY0" fmla="*/ 109807 h 503043"/>
                    <a:gd name="connsiteX1" fmla="*/ 242481 w 2057742"/>
                    <a:gd name="connsiteY1" fmla="*/ 164515 h 503043"/>
                    <a:gd name="connsiteX2" fmla="*/ 258112 w 2057742"/>
                    <a:gd name="connsiteY2" fmla="*/ 164515 h 503043"/>
                    <a:gd name="connsiteX3" fmla="*/ 375343 w 2057742"/>
                    <a:gd name="connsiteY3" fmla="*/ 156700 h 503043"/>
                    <a:gd name="connsiteX4" fmla="*/ 437866 w 2057742"/>
                    <a:gd name="connsiteY4" fmla="*/ 117623 h 503043"/>
                    <a:gd name="connsiteX5" fmla="*/ 476943 w 2057742"/>
                    <a:gd name="connsiteY5" fmla="*/ 41545 h 503043"/>
                    <a:gd name="connsiteX6" fmla="*/ 516020 w 2057742"/>
                    <a:gd name="connsiteY6" fmla="*/ 94177 h 503043"/>
                    <a:gd name="connsiteX7" fmla="*/ 586358 w 2057742"/>
                    <a:gd name="connsiteY7" fmla="*/ 180146 h 503043"/>
                    <a:gd name="connsiteX8" fmla="*/ 695774 w 2057742"/>
                    <a:gd name="connsiteY8" fmla="*/ 195777 h 503043"/>
                    <a:gd name="connsiteX9" fmla="*/ 781743 w 2057742"/>
                    <a:gd name="connsiteY9" fmla="*/ 180146 h 503043"/>
                    <a:gd name="connsiteX10" fmla="*/ 836450 w 2057742"/>
                    <a:gd name="connsiteY10" fmla="*/ 125438 h 503043"/>
                    <a:gd name="connsiteX11" fmla="*/ 872475 w 2057742"/>
                    <a:gd name="connsiteY11" fmla="*/ 64991 h 503043"/>
                    <a:gd name="connsiteX12" fmla="*/ 906789 w 2057742"/>
                    <a:gd name="connsiteY12" fmla="*/ 109807 h 503043"/>
                    <a:gd name="connsiteX13" fmla="*/ 961497 w 2057742"/>
                    <a:gd name="connsiteY13" fmla="*/ 164515 h 503043"/>
                    <a:gd name="connsiteX14" fmla="*/ 1070912 w 2057742"/>
                    <a:gd name="connsiteY14" fmla="*/ 187961 h 503043"/>
                    <a:gd name="connsiteX15" fmla="*/ 1156881 w 2057742"/>
                    <a:gd name="connsiteY15" fmla="*/ 180146 h 503043"/>
                    <a:gd name="connsiteX16" fmla="*/ 1211589 w 2057742"/>
                    <a:gd name="connsiteY16" fmla="*/ 125438 h 503043"/>
                    <a:gd name="connsiteX17" fmla="*/ 1266297 w 2057742"/>
                    <a:gd name="connsiteY17" fmla="*/ 62915 h 503043"/>
                    <a:gd name="connsiteX18" fmla="*/ 1283637 w 2057742"/>
                    <a:gd name="connsiteY18" fmla="*/ 35439 h 503043"/>
                    <a:gd name="connsiteX19" fmla="*/ 1305374 w 2057742"/>
                    <a:gd name="connsiteY19" fmla="*/ 109807 h 503043"/>
                    <a:gd name="connsiteX20" fmla="*/ 1383527 w 2057742"/>
                    <a:gd name="connsiteY20" fmla="*/ 148884 h 503043"/>
                    <a:gd name="connsiteX21" fmla="*/ 1461681 w 2057742"/>
                    <a:gd name="connsiteY21" fmla="*/ 164515 h 503043"/>
                    <a:gd name="connsiteX22" fmla="*/ 1539835 w 2057742"/>
                    <a:gd name="connsiteY22" fmla="*/ 164515 h 503043"/>
                    <a:gd name="connsiteX23" fmla="*/ 1578912 w 2057742"/>
                    <a:gd name="connsiteY23" fmla="*/ 117623 h 503043"/>
                    <a:gd name="connsiteX24" fmla="*/ 1641435 w 2057742"/>
                    <a:gd name="connsiteY24" fmla="*/ 62915 h 503043"/>
                    <a:gd name="connsiteX25" fmla="*/ 1672697 w 2057742"/>
                    <a:gd name="connsiteY25" fmla="*/ 392 h 503043"/>
                    <a:gd name="connsiteX26" fmla="*/ 1688327 w 2057742"/>
                    <a:gd name="connsiteY26" fmla="*/ 94177 h 503043"/>
                    <a:gd name="connsiteX27" fmla="*/ 1727404 w 2057742"/>
                    <a:gd name="connsiteY27" fmla="*/ 164515 h 503043"/>
                    <a:gd name="connsiteX28" fmla="*/ 1805558 w 2057742"/>
                    <a:gd name="connsiteY28" fmla="*/ 195777 h 503043"/>
                    <a:gd name="connsiteX29" fmla="*/ 1868081 w 2057742"/>
                    <a:gd name="connsiteY29" fmla="*/ 187961 h 503043"/>
                    <a:gd name="connsiteX30" fmla="*/ 1930604 w 2057742"/>
                    <a:gd name="connsiteY30" fmla="*/ 172331 h 503043"/>
                    <a:gd name="connsiteX31" fmla="*/ 1969681 w 2057742"/>
                    <a:gd name="connsiteY31" fmla="*/ 227038 h 503043"/>
                    <a:gd name="connsiteX32" fmla="*/ 2008758 w 2057742"/>
                    <a:gd name="connsiteY32" fmla="*/ 320823 h 503043"/>
                    <a:gd name="connsiteX33" fmla="*/ 2032204 w 2057742"/>
                    <a:gd name="connsiteY33" fmla="*/ 391161 h 503043"/>
                    <a:gd name="connsiteX34" fmla="*/ 2047835 w 2057742"/>
                    <a:gd name="connsiteY34" fmla="*/ 477131 h 503043"/>
                    <a:gd name="connsiteX35" fmla="*/ 2055650 w 2057742"/>
                    <a:gd name="connsiteY35" fmla="*/ 500577 h 503043"/>
                    <a:gd name="connsiteX36" fmla="*/ 2008758 w 2057742"/>
                    <a:gd name="connsiteY36" fmla="*/ 500577 h 503043"/>
                    <a:gd name="connsiteX37" fmla="*/ 1930604 w 2057742"/>
                    <a:gd name="connsiteY37" fmla="*/ 484946 h 503043"/>
                    <a:gd name="connsiteX38" fmla="*/ 1860266 w 2057742"/>
                    <a:gd name="connsiteY38" fmla="*/ 430238 h 503043"/>
                    <a:gd name="connsiteX39" fmla="*/ 1852450 w 2057742"/>
                    <a:gd name="connsiteY39" fmla="*/ 336454 h 503043"/>
                    <a:gd name="connsiteX40" fmla="*/ 1844635 w 2057742"/>
                    <a:gd name="connsiteY40" fmla="*/ 305192 h 503043"/>
                    <a:gd name="connsiteX41" fmla="*/ 1844635 w 2057742"/>
                    <a:gd name="connsiteY41" fmla="*/ 375531 h 503043"/>
                    <a:gd name="connsiteX42" fmla="*/ 1805558 w 2057742"/>
                    <a:gd name="connsiteY42" fmla="*/ 438054 h 503043"/>
                    <a:gd name="connsiteX43" fmla="*/ 1750850 w 2057742"/>
                    <a:gd name="connsiteY43" fmla="*/ 477131 h 503043"/>
                    <a:gd name="connsiteX44" fmla="*/ 1625804 w 2057742"/>
                    <a:gd name="connsiteY44" fmla="*/ 484946 h 503043"/>
                    <a:gd name="connsiteX45" fmla="*/ 1539835 w 2057742"/>
                    <a:gd name="connsiteY45" fmla="*/ 469315 h 503043"/>
                    <a:gd name="connsiteX46" fmla="*/ 1492943 w 2057742"/>
                    <a:gd name="connsiteY46" fmla="*/ 430238 h 503043"/>
                    <a:gd name="connsiteX47" fmla="*/ 1453866 w 2057742"/>
                    <a:gd name="connsiteY47" fmla="*/ 383346 h 503043"/>
                    <a:gd name="connsiteX48" fmla="*/ 1446050 w 2057742"/>
                    <a:gd name="connsiteY48" fmla="*/ 305192 h 503043"/>
                    <a:gd name="connsiteX49" fmla="*/ 1438235 w 2057742"/>
                    <a:gd name="connsiteY49" fmla="*/ 359900 h 503043"/>
                    <a:gd name="connsiteX50" fmla="*/ 1414789 w 2057742"/>
                    <a:gd name="connsiteY50" fmla="*/ 414607 h 503043"/>
                    <a:gd name="connsiteX51" fmla="*/ 1360081 w 2057742"/>
                    <a:gd name="connsiteY51" fmla="*/ 469315 h 503043"/>
                    <a:gd name="connsiteX52" fmla="*/ 1281927 w 2057742"/>
                    <a:gd name="connsiteY52" fmla="*/ 484946 h 503043"/>
                    <a:gd name="connsiteX53" fmla="*/ 1172512 w 2057742"/>
                    <a:gd name="connsiteY53" fmla="*/ 492761 h 503043"/>
                    <a:gd name="connsiteX54" fmla="*/ 1109989 w 2057742"/>
                    <a:gd name="connsiteY54" fmla="*/ 445869 h 503043"/>
                    <a:gd name="connsiteX55" fmla="*/ 1086543 w 2057742"/>
                    <a:gd name="connsiteY55" fmla="*/ 398977 h 503043"/>
                    <a:gd name="connsiteX56" fmla="*/ 1055281 w 2057742"/>
                    <a:gd name="connsiteY56" fmla="*/ 352084 h 503043"/>
                    <a:gd name="connsiteX57" fmla="*/ 1055281 w 2057742"/>
                    <a:gd name="connsiteY57" fmla="*/ 320823 h 503043"/>
                    <a:gd name="connsiteX58" fmla="*/ 1055281 w 2057742"/>
                    <a:gd name="connsiteY58" fmla="*/ 383346 h 503043"/>
                    <a:gd name="connsiteX59" fmla="*/ 1024020 w 2057742"/>
                    <a:gd name="connsiteY59" fmla="*/ 430238 h 503043"/>
                    <a:gd name="connsiteX60" fmla="*/ 953681 w 2057742"/>
                    <a:gd name="connsiteY60" fmla="*/ 461500 h 503043"/>
                    <a:gd name="connsiteX61" fmla="*/ 875527 w 2057742"/>
                    <a:gd name="connsiteY61" fmla="*/ 477131 h 503043"/>
                    <a:gd name="connsiteX62" fmla="*/ 781743 w 2057742"/>
                    <a:gd name="connsiteY62" fmla="*/ 477131 h 503043"/>
                    <a:gd name="connsiteX63" fmla="*/ 734850 w 2057742"/>
                    <a:gd name="connsiteY63" fmla="*/ 445869 h 503043"/>
                    <a:gd name="connsiteX64" fmla="*/ 680143 w 2057742"/>
                    <a:gd name="connsiteY64" fmla="*/ 398977 h 503043"/>
                    <a:gd name="connsiteX65" fmla="*/ 680143 w 2057742"/>
                    <a:gd name="connsiteY65" fmla="*/ 367715 h 503043"/>
                    <a:gd name="connsiteX66" fmla="*/ 648881 w 2057742"/>
                    <a:gd name="connsiteY66" fmla="*/ 289561 h 503043"/>
                    <a:gd name="connsiteX67" fmla="*/ 656697 w 2057742"/>
                    <a:gd name="connsiteY67" fmla="*/ 359900 h 503043"/>
                    <a:gd name="connsiteX68" fmla="*/ 641066 w 2057742"/>
                    <a:gd name="connsiteY68" fmla="*/ 414607 h 503043"/>
                    <a:gd name="connsiteX69" fmla="*/ 578543 w 2057742"/>
                    <a:gd name="connsiteY69" fmla="*/ 469315 h 503043"/>
                    <a:gd name="connsiteX70" fmla="*/ 508204 w 2057742"/>
                    <a:gd name="connsiteY70" fmla="*/ 484946 h 503043"/>
                    <a:gd name="connsiteX71" fmla="*/ 422235 w 2057742"/>
                    <a:gd name="connsiteY71" fmla="*/ 484946 h 503043"/>
                    <a:gd name="connsiteX72" fmla="*/ 351897 w 2057742"/>
                    <a:gd name="connsiteY72" fmla="*/ 461500 h 503043"/>
                    <a:gd name="connsiteX73" fmla="*/ 305004 w 2057742"/>
                    <a:gd name="connsiteY73" fmla="*/ 414607 h 503043"/>
                    <a:gd name="connsiteX74" fmla="*/ 297189 w 2057742"/>
                    <a:gd name="connsiteY74" fmla="*/ 367715 h 503043"/>
                    <a:gd name="connsiteX75" fmla="*/ 273743 w 2057742"/>
                    <a:gd name="connsiteY75" fmla="*/ 328638 h 503043"/>
                    <a:gd name="connsiteX76" fmla="*/ 265927 w 2057742"/>
                    <a:gd name="connsiteY76" fmla="*/ 391161 h 503043"/>
                    <a:gd name="connsiteX77" fmla="*/ 219035 w 2057742"/>
                    <a:gd name="connsiteY77" fmla="*/ 438054 h 503043"/>
                    <a:gd name="connsiteX78" fmla="*/ 156512 w 2057742"/>
                    <a:gd name="connsiteY78" fmla="*/ 469315 h 503043"/>
                    <a:gd name="connsiteX79" fmla="*/ 86174 w 2057742"/>
                    <a:gd name="connsiteY79" fmla="*/ 484946 h 503043"/>
                    <a:gd name="connsiteX80" fmla="*/ 15835 w 2057742"/>
                    <a:gd name="connsiteY80" fmla="*/ 484946 h 503043"/>
                    <a:gd name="connsiteX81" fmla="*/ 204 w 2057742"/>
                    <a:gd name="connsiteY81" fmla="*/ 477131 h 503043"/>
                    <a:gd name="connsiteX82" fmla="*/ 8020 w 2057742"/>
                    <a:gd name="connsiteY82" fmla="*/ 406792 h 503043"/>
                    <a:gd name="connsiteX83" fmla="*/ 23650 w 2057742"/>
                    <a:gd name="connsiteY83" fmla="*/ 328638 h 503043"/>
                    <a:gd name="connsiteX84" fmla="*/ 54912 w 2057742"/>
                    <a:gd name="connsiteY84" fmla="*/ 227038 h 503043"/>
                    <a:gd name="connsiteX85" fmla="*/ 70543 w 2057742"/>
                    <a:gd name="connsiteY85" fmla="*/ 164515 h 503043"/>
                    <a:gd name="connsiteX86" fmla="*/ 109620 w 2057742"/>
                    <a:gd name="connsiteY86" fmla="*/ 109807 h 503043"/>
                    <a:gd name="connsiteX0" fmla="*/ 109620 w 2057742"/>
                    <a:gd name="connsiteY0" fmla="*/ 76101 h 469337"/>
                    <a:gd name="connsiteX1" fmla="*/ 242481 w 2057742"/>
                    <a:gd name="connsiteY1" fmla="*/ 130809 h 469337"/>
                    <a:gd name="connsiteX2" fmla="*/ 258112 w 2057742"/>
                    <a:gd name="connsiteY2" fmla="*/ 130809 h 469337"/>
                    <a:gd name="connsiteX3" fmla="*/ 375343 w 2057742"/>
                    <a:gd name="connsiteY3" fmla="*/ 122994 h 469337"/>
                    <a:gd name="connsiteX4" fmla="*/ 437866 w 2057742"/>
                    <a:gd name="connsiteY4" fmla="*/ 83917 h 469337"/>
                    <a:gd name="connsiteX5" fmla="*/ 476943 w 2057742"/>
                    <a:gd name="connsiteY5" fmla="*/ 7839 h 469337"/>
                    <a:gd name="connsiteX6" fmla="*/ 516020 w 2057742"/>
                    <a:gd name="connsiteY6" fmla="*/ 60471 h 469337"/>
                    <a:gd name="connsiteX7" fmla="*/ 586358 w 2057742"/>
                    <a:gd name="connsiteY7" fmla="*/ 146440 h 469337"/>
                    <a:gd name="connsiteX8" fmla="*/ 695774 w 2057742"/>
                    <a:gd name="connsiteY8" fmla="*/ 162071 h 469337"/>
                    <a:gd name="connsiteX9" fmla="*/ 781743 w 2057742"/>
                    <a:gd name="connsiteY9" fmla="*/ 146440 h 469337"/>
                    <a:gd name="connsiteX10" fmla="*/ 836450 w 2057742"/>
                    <a:gd name="connsiteY10" fmla="*/ 91732 h 469337"/>
                    <a:gd name="connsiteX11" fmla="*/ 872475 w 2057742"/>
                    <a:gd name="connsiteY11" fmla="*/ 31285 h 469337"/>
                    <a:gd name="connsiteX12" fmla="*/ 906789 w 2057742"/>
                    <a:gd name="connsiteY12" fmla="*/ 76101 h 469337"/>
                    <a:gd name="connsiteX13" fmla="*/ 961497 w 2057742"/>
                    <a:gd name="connsiteY13" fmla="*/ 130809 h 469337"/>
                    <a:gd name="connsiteX14" fmla="*/ 1070912 w 2057742"/>
                    <a:gd name="connsiteY14" fmla="*/ 154255 h 469337"/>
                    <a:gd name="connsiteX15" fmla="*/ 1156881 w 2057742"/>
                    <a:gd name="connsiteY15" fmla="*/ 146440 h 469337"/>
                    <a:gd name="connsiteX16" fmla="*/ 1211589 w 2057742"/>
                    <a:gd name="connsiteY16" fmla="*/ 91732 h 469337"/>
                    <a:gd name="connsiteX17" fmla="*/ 1266297 w 2057742"/>
                    <a:gd name="connsiteY17" fmla="*/ 29209 h 469337"/>
                    <a:gd name="connsiteX18" fmla="*/ 1283637 w 2057742"/>
                    <a:gd name="connsiteY18" fmla="*/ 1733 h 469337"/>
                    <a:gd name="connsiteX19" fmla="*/ 1305374 w 2057742"/>
                    <a:gd name="connsiteY19" fmla="*/ 76101 h 469337"/>
                    <a:gd name="connsiteX20" fmla="*/ 1383527 w 2057742"/>
                    <a:gd name="connsiteY20" fmla="*/ 115178 h 469337"/>
                    <a:gd name="connsiteX21" fmla="*/ 1461681 w 2057742"/>
                    <a:gd name="connsiteY21" fmla="*/ 130809 h 469337"/>
                    <a:gd name="connsiteX22" fmla="*/ 1539835 w 2057742"/>
                    <a:gd name="connsiteY22" fmla="*/ 130809 h 469337"/>
                    <a:gd name="connsiteX23" fmla="*/ 1578912 w 2057742"/>
                    <a:gd name="connsiteY23" fmla="*/ 83917 h 469337"/>
                    <a:gd name="connsiteX24" fmla="*/ 1641435 w 2057742"/>
                    <a:gd name="connsiteY24" fmla="*/ 29209 h 469337"/>
                    <a:gd name="connsiteX25" fmla="*/ 1677460 w 2057742"/>
                    <a:gd name="connsiteY25" fmla="*/ 19074 h 469337"/>
                    <a:gd name="connsiteX26" fmla="*/ 1688327 w 2057742"/>
                    <a:gd name="connsiteY26" fmla="*/ 60471 h 469337"/>
                    <a:gd name="connsiteX27" fmla="*/ 1727404 w 2057742"/>
                    <a:gd name="connsiteY27" fmla="*/ 130809 h 469337"/>
                    <a:gd name="connsiteX28" fmla="*/ 1805558 w 2057742"/>
                    <a:gd name="connsiteY28" fmla="*/ 162071 h 469337"/>
                    <a:gd name="connsiteX29" fmla="*/ 1868081 w 2057742"/>
                    <a:gd name="connsiteY29" fmla="*/ 154255 h 469337"/>
                    <a:gd name="connsiteX30" fmla="*/ 1930604 w 2057742"/>
                    <a:gd name="connsiteY30" fmla="*/ 138625 h 469337"/>
                    <a:gd name="connsiteX31" fmla="*/ 1969681 w 2057742"/>
                    <a:gd name="connsiteY31" fmla="*/ 193332 h 469337"/>
                    <a:gd name="connsiteX32" fmla="*/ 2008758 w 2057742"/>
                    <a:gd name="connsiteY32" fmla="*/ 287117 h 469337"/>
                    <a:gd name="connsiteX33" fmla="*/ 2032204 w 2057742"/>
                    <a:gd name="connsiteY33" fmla="*/ 357455 h 469337"/>
                    <a:gd name="connsiteX34" fmla="*/ 2047835 w 2057742"/>
                    <a:gd name="connsiteY34" fmla="*/ 443425 h 469337"/>
                    <a:gd name="connsiteX35" fmla="*/ 2055650 w 2057742"/>
                    <a:gd name="connsiteY35" fmla="*/ 466871 h 469337"/>
                    <a:gd name="connsiteX36" fmla="*/ 2008758 w 2057742"/>
                    <a:gd name="connsiteY36" fmla="*/ 466871 h 469337"/>
                    <a:gd name="connsiteX37" fmla="*/ 1930604 w 2057742"/>
                    <a:gd name="connsiteY37" fmla="*/ 451240 h 469337"/>
                    <a:gd name="connsiteX38" fmla="*/ 1860266 w 2057742"/>
                    <a:gd name="connsiteY38" fmla="*/ 396532 h 469337"/>
                    <a:gd name="connsiteX39" fmla="*/ 1852450 w 2057742"/>
                    <a:gd name="connsiteY39" fmla="*/ 302748 h 469337"/>
                    <a:gd name="connsiteX40" fmla="*/ 1844635 w 2057742"/>
                    <a:gd name="connsiteY40" fmla="*/ 271486 h 469337"/>
                    <a:gd name="connsiteX41" fmla="*/ 1844635 w 2057742"/>
                    <a:gd name="connsiteY41" fmla="*/ 341825 h 469337"/>
                    <a:gd name="connsiteX42" fmla="*/ 1805558 w 2057742"/>
                    <a:gd name="connsiteY42" fmla="*/ 404348 h 469337"/>
                    <a:gd name="connsiteX43" fmla="*/ 1750850 w 2057742"/>
                    <a:gd name="connsiteY43" fmla="*/ 443425 h 469337"/>
                    <a:gd name="connsiteX44" fmla="*/ 1625804 w 2057742"/>
                    <a:gd name="connsiteY44" fmla="*/ 451240 h 469337"/>
                    <a:gd name="connsiteX45" fmla="*/ 1539835 w 2057742"/>
                    <a:gd name="connsiteY45" fmla="*/ 435609 h 469337"/>
                    <a:gd name="connsiteX46" fmla="*/ 1492943 w 2057742"/>
                    <a:gd name="connsiteY46" fmla="*/ 396532 h 469337"/>
                    <a:gd name="connsiteX47" fmla="*/ 1453866 w 2057742"/>
                    <a:gd name="connsiteY47" fmla="*/ 349640 h 469337"/>
                    <a:gd name="connsiteX48" fmla="*/ 1446050 w 2057742"/>
                    <a:gd name="connsiteY48" fmla="*/ 271486 h 469337"/>
                    <a:gd name="connsiteX49" fmla="*/ 1438235 w 2057742"/>
                    <a:gd name="connsiteY49" fmla="*/ 326194 h 469337"/>
                    <a:gd name="connsiteX50" fmla="*/ 1414789 w 2057742"/>
                    <a:gd name="connsiteY50" fmla="*/ 380901 h 469337"/>
                    <a:gd name="connsiteX51" fmla="*/ 1360081 w 2057742"/>
                    <a:gd name="connsiteY51" fmla="*/ 435609 h 469337"/>
                    <a:gd name="connsiteX52" fmla="*/ 1281927 w 2057742"/>
                    <a:gd name="connsiteY52" fmla="*/ 451240 h 469337"/>
                    <a:gd name="connsiteX53" fmla="*/ 1172512 w 2057742"/>
                    <a:gd name="connsiteY53" fmla="*/ 459055 h 469337"/>
                    <a:gd name="connsiteX54" fmla="*/ 1109989 w 2057742"/>
                    <a:gd name="connsiteY54" fmla="*/ 412163 h 469337"/>
                    <a:gd name="connsiteX55" fmla="*/ 1086543 w 2057742"/>
                    <a:gd name="connsiteY55" fmla="*/ 365271 h 469337"/>
                    <a:gd name="connsiteX56" fmla="*/ 1055281 w 2057742"/>
                    <a:gd name="connsiteY56" fmla="*/ 318378 h 469337"/>
                    <a:gd name="connsiteX57" fmla="*/ 1055281 w 2057742"/>
                    <a:gd name="connsiteY57" fmla="*/ 287117 h 469337"/>
                    <a:gd name="connsiteX58" fmla="*/ 1055281 w 2057742"/>
                    <a:gd name="connsiteY58" fmla="*/ 349640 h 469337"/>
                    <a:gd name="connsiteX59" fmla="*/ 1024020 w 2057742"/>
                    <a:gd name="connsiteY59" fmla="*/ 396532 h 469337"/>
                    <a:gd name="connsiteX60" fmla="*/ 953681 w 2057742"/>
                    <a:gd name="connsiteY60" fmla="*/ 427794 h 469337"/>
                    <a:gd name="connsiteX61" fmla="*/ 875527 w 2057742"/>
                    <a:gd name="connsiteY61" fmla="*/ 443425 h 469337"/>
                    <a:gd name="connsiteX62" fmla="*/ 781743 w 2057742"/>
                    <a:gd name="connsiteY62" fmla="*/ 443425 h 469337"/>
                    <a:gd name="connsiteX63" fmla="*/ 734850 w 2057742"/>
                    <a:gd name="connsiteY63" fmla="*/ 412163 h 469337"/>
                    <a:gd name="connsiteX64" fmla="*/ 680143 w 2057742"/>
                    <a:gd name="connsiteY64" fmla="*/ 365271 h 469337"/>
                    <a:gd name="connsiteX65" fmla="*/ 680143 w 2057742"/>
                    <a:gd name="connsiteY65" fmla="*/ 334009 h 469337"/>
                    <a:gd name="connsiteX66" fmla="*/ 648881 w 2057742"/>
                    <a:gd name="connsiteY66" fmla="*/ 255855 h 469337"/>
                    <a:gd name="connsiteX67" fmla="*/ 656697 w 2057742"/>
                    <a:gd name="connsiteY67" fmla="*/ 326194 h 469337"/>
                    <a:gd name="connsiteX68" fmla="*/ 641066 w 2057742"/>
                    <a:gd name="connsiteY68" fmla="*/ 380901 h 469337"/>
                    <a:gd name="connsiteX69" fmla="*/ 578543 w 2057742"/>
                    <a:gd name="connsiteY69" fmla="*/ 435609 h 469337"/>
                    <a:gd name="connsiteX70" fmla="*/ 508204 w 2057742"/>
                    <a:gd name="connsiteY70" fmla="*/ 451240 h 469337"/>
                    <a:gd name="connsiteX71" fmla="*/ 422235 w 2057742"/>
                    <a:gd name="connsiteY71" fmla="*/ 451240 h 469337"/>
                    <a:gd name="connsiteX72" fmla="*/ 351897 w 2057742"/>
                    <a:gd name="connsiteY72" fmla="*/ 427794 h 469337"/>
                    <a:gd name="connsiteX73" fmla="*/ 305004 w 2057742"/>
                    <a:gd name="connsiteY73" fmla="*/ 380901 h 469337"/>
                    <a:gd name="connsiteX74" fmla="*/ 297189 w 2057742"/>
                    <a:gd name="connsiteY74" fmla="*/ 334009 h 469337"/>
                    <a:gd name="connsiteX75" fmla="*/ 273743 w 2057742"/>
                    <a:gd name="connsiteY75" fmla="*/ 294932 h 469337"/>
                    <a:gd name="connsiteX76" fmla="*/ 265927 w 2057742"/>
                    <a:gd name="connsiteY76" fmla="*/ 357455 h 469337"/>
                    <a:gd name="connsiteX77" fmla="*/ 219035 w 2057742"/>
                    <a:gd name="connsiteY77" fmla="*/ 404348 h 469337"/>
                    <a:gd name="connsiteX78" fmla="*/ 156512 w 2057742"/>
                    <a:gd name="connsiteY78" fmla="*/ 435609 h 469337"/>
                    <a:gd name="connsiteX79" fmla="*/ 86174 w 2057742"/>
                    <a:gd name="connsiteY79" fmla="*/ 451240 h 469337"/>
                    <a:gd name="connsiteX80" fmla="*/ 15835 w 2057742"/>
                    <a:gd name="connsiteY80" fmla="*/ 451240 h 469337"/>
                    <a:gd name="connsiteX81" fmla="*/ 204 w 2057742"/>
                    <a:gd name="connsiteY81" fmla="*/ 443425 h 469337"/>
                    <a:gd name="connsiteX82" fmla="*/ 8020 w 2057742"/>
                    <a:gd name="connsiteY82" fmla="*/ 373086 h 469337"/>
                    <a:gd name="connsiteX83" fmla="*/ 23650 w 2057742"/>
                    <a:gd name="connsiteY83" fmla="*/ 294932 h 469337"/>
                    <a:gd name="connsiteX84" fmla="*/ 54912 w 2057742"/>
                    <a:gd name="connsiteY84" fmla="*/ 193332 h 469337"/>
                    <a:gd name="connsiteX85" fmla="*/ 70543 w 2057742"/>
                    <a:gd name="connsiteY85" fmla="*/ 130809 h 469337"/>
                    <a:gd name="connsiteX86" fmla="*/ 109620 w 2057742"/>
                    <a:gd name="connsiteY86" fmla="*/ 76101 h 469337"/>
                    <a:gd name="connsiteX0" fmla="*/ 109620 w 2057742"/>
                    <a:gd name="connsiteY0" fmla="*/ 76101 h 469337"/>
                    <a:gd name="connsiteX1" fmla="*/ 242481 w 2057742"/>
                    <a:gd name="connsiteY1" fmla="*/ 130809 h 469337"/>
                    <a:gd name="connsiteX2" fmla="*/ 258112 w 2057742"/>
                    <a:gd name="connsiteY2" fmla="*/ 130809 h 469337"/>
                    <a:gd name="connsiteX3" fmla="*/ 375343 w 2057742"/>
                    <a:gd name="connsiteY3" fmla="*/ 122994 h 469337"/>
                    <a:gd name="connsiteX4" fmla="*/ 437866 w 2057742"/>
                    <a:gd name="connsiteY4" fmla="*/ 83917 h 469337"/>
                    <a:gd name="connsiteX5" fmla="*/ 476943 w 2057742"/>
                    <a:gd name="connsiteY5" fmla="*/ 7839 h 469337"/>
                    <a:gd name="connsiteX6" fmla="*/ 516020 w 2057742"/>
                    <a:gd name="connsiteY6" fmla="*/ 60471 h 469337"/>
                    <a:gd name="connsiteX7" fmla="*/ 586358 w 2057742"/>
                    <a:gd name="connsiteY7" fmla="*/ 146440 h 469337"/>
                    <a:gd name="connsiteX8" fmla="*/ 695774 w 2057742"/>
                    <a:gd name="connsiteY8" fmla="*/ 162071 h 469337"/>
                    <a:gd name="connsiteX9" fmla="*/ 781743 w 2057742"/>
                    <a:gd name="connsiteY9" fmla="*/ 146440 h 469337"/>
                    <a:gd name="connsiteX10" fmla="*/ 836450 w 2057742"/>
                    <a:gd name="connsiteY10" fmla="*/ 91732 h 469337"/>
                    <a:gd name="connsiteX11" fmla="*/ 872475 w 2057742"/>
                    <a:gd name="connsiteY11" fmla="*/ 31285 h 469337"/>
                    <a:gd name="connsiteX12" fmla="*/ 906789 w 2057742"/>
                    <a:gd name="connsiteY12" fmla="*/ 76101 h 469337"/>
                    <a:gd name="connsiteX13" fmla="*/ 961497 w 2057742"/>
                    <a:gd name="connsiteY13" fmla="*/ 130809 h 469337"/>
                    <a:gd name="connsiteX14" fmla="*/ 1070912 w 2057742"/>
                    <a:gd name="connsiteY14" fmla="*/ 154255 h 469337"/>
                    <a:gd name="connsiteX15" fmla="*/ 1156881 w 2057742"/>
                    <a:gd name="connsiteY15" fmla="*/ 146440 h 469337"/>
                    <a:gd name="connsiteX16" fmla="*/ 1211589 w 2057742"/>
                    <a:gd name="connsiteY16" fmla="*/ 91732 h 469337"/>
                    <a:gd name="connsiteX17" fmla="*/ 1266297 w 2057742"/>
                    <a:gd name="connsiteY17" fmla="*/ 29209 h 469337"/>
                    <a:gd name="connsiteX18" fmla="*/ 1283637 w 2057742"/>
                    <a:gd name="connsiteY18" fmla="*/ 1733 h 469337"/>
                    <a:gd name="connsiteX19" fmla="*/ 1305374 w 2057742"/>
                    <a:gd name="connsiteY19" fmla="*/ 76101 h 469337"/>
                    <a:gd name="connsiteX20" fmla="*/ 1383527 w 2057742"/>
                    <a:gd name="connsiteY20" fmla="*/ 115178 h 469337"/>
                    <a:gd name="connsiteX21" fmla="*/ 1461681 w 2057742"/>
                    <a:gd name="connsiteY21" fmla="*/ 130809 h 469337"/>
                    <a:gd name="connsiteX22" fmla="*/ 1539835 w 2057742"/>
                    <a:gd name="connsiteY22" fmla="*/ 130809 h 469337"/>
                    <a:gd name="connsiteX23" fmla="*/ 1578912 w 2057742"/>
                    <a:gd name="connsiteY23" fmla="*/ 83917 h 469337"/>
                    <a:gd name="connsiteX24" fmla="*/ 1641435 w 2057742"/>
                    <a:gd name="connsiteY24" fmla="*/ 53021 h 469337"/>
                    <a:gd name="connsiteX25" fmla="*/ 1677460 w 2057742"/>
                    <a:gd name="connsiteY25" fmla="*/ 19074 h 469337"/>
                    <a:gd name="connsiteX26" fmla="*/ 1688327 w 2057742"/>
                    <a:gd name="connsiteY26" fmla="*/ 60471 h 469337"/>
                    <a:gd name="connsiteX27" fmla="*/ 1727404 w 2057742"/>
                    <a:gd name="connsiteY27" fmla="*/ 130809 h 469337"/>
                    <a:gd name="connsiteX28" fmla="*/ 1805558 w 2057742"/>
                    <a:gd name="connsiteY28" fmla="*/ 162071 h 469337"/>
                    <a:gd name="connsiteX29" fmla="*/ 1868081 w 2057742"/>
                    <a:gd name="connsiteY29" fmla="*/ 154255 h 469337"/>
                    <a:gd name="connsiteX30" fmla="*/ 1930604 w 2057742"/>
                    <a:gd name="connsiteY30" fmla="*/ 138625 h 469337"/>
                    <a:gd name="connsiteX31" fmla="*/ 1969681 w 2057742"/>
                    <a:gd name="connsiteY31" fmla="*/ 193332 h 469337"/>
                    <a:gd name="connsiteX32" fmla="*/ 2008758 w 2057742"/>
                    <a:gd name="connsiteY32" fmla="*/ 287117 h 469337"/>
                    <a:gd name="connsiteX33" fmla="*/ 2032204 w 2057742"/>
                    <a:gd name="connsiteY33" fmla="*/ 357455 h 469337"/>
                    <a:gd name="connsiteX34" fmla="*/ 2047835 w 2057742"/>
                    <a:gd name="connsiteY34" fmla="*/ 443425 h 469337"/>
                    <a:gd name="connsiteX35" fmla="*/ 2055650 w 2057742"/>
                    <a:gd name="connsiteY35" fmla="*/ 466871 h 469337"/>
                    <a:gd name="connsiteX36" fmla="*/ 2008758 w 2057742"/>
                    <a:gd name="connsiteY36" fmla="*/ 466871 h 469337"/>
                    <a:gd name="connsiteX37" fmla="*/ 1930604 w 2057742"/>
                    <a:gd name="connsiteY37" fmla="*/ 451240 h 469337"/>
                    <a:gd name="connsiteX38" fmla="*/ 1860266 w 2057742"/>
                    <a:gd name="connsiteY38" fmla="*/ 396532 h 469337"/>
                    <a:gd name="connsiteX39" fmla="*/ 1852450 w 2057742"/>
                    <a:gd name="connsiteY39" fmla="*/ 302748 h 469337"/>
                    <a:gd name="connsiteX40" fmla="*/ 1844635 w 2057742"/>
                    <a:gd name="connsiteY40" fmla="*/ 271486 h 469337"/>
                    <a:gd name="connsiteX41" fmla="*/ 1844635 w 2057742"/>
                    <a:gd name="connsiteY41" fmla="*/ 341825 h 469337"/>
                    <a:gd name="connsiteX42" fmla="*/ 1805558 w 2057742"/>
                    <a:gd name="connsiteY42" fmla="*/ 404348 h 469337"/>
                    <a:gd name="connsiteX43" fmla="*/ 1750850 w 2057742"/>
                    <a:gd name="connsiteY43" fmla="*/ 443425 h 469337"/>
                    <a:gd name="connsiteX44" fmla="*/ 1625804 w 2057742"/>
                    <a:gd name="connsiteY44" fmla="*/ 451240 h 469337"/>
                    <a:gd name="connsiteX45" fmla="*/ 1539835 w 2057742"/>
                    <a:gd name="connsiteY45" fmla="*/ 435609 h 469337"/>
                    <a:gd name="connsiteX46" fmla="*/ 1492943 w 2057742"/>
                    <a:gd name="connsiteY46" fmla="*/ 396532 h 469337"/>
                    <a:gd name="connsiteX47" fmla="*/ 1453866 w 2057742"/>
                    <a:gd name="connsiteY47" fmla="*/ 349640 h 469337"/>
                    <a:gd name="connsiteX48" fmla="*/ 1446050 w 2057742"/>
                    <a:gd name="connsiteY48" fmla="*/ 271486 h 469337"/>
                    <a:gd name="connsiteX49" fmla="*/ 1438235 w 2057742"/>
                    <a:gd name="connsiteY49" fmla="*/ 326194 h 469337"/>
                    <a:gd name="connsiteX50" fmla="*/ 1414789 w 2057742"/>
                    <a:gd name="connsiteY50" fmla="*/ 380901 h 469337"/>
                    <a:gd name="connsiteX51" fmla="*/ 1360081 w 2057742"/>
                    <a:gd name="connsiteY51" fmla="*/ 435609 h 469337"/>
                    <a:gd name="connsiteX52" fmla="*/ 1281927 w 2057742"/>
                    <a:gd name="connsiteY52" fmla="*/ 451240 h 469337"/>
                    <a:gd name="connsiteX53" fmla="*/ 1172512 w 2057742"/>
                    <a:gd name="connsiteY53" fmla="*/ 459055 h 469337"/>
                    <a:gd name="connsiteX54" fmla="*/ 1109989 w 2057742"/>
                    <a:gd name="connsiteY54" fmla="*/ 412163 h 469337"/>
                    <a:gd name="connsiteX55" fmla="*/ 1086543 w 2057742"/>
                    <a:gd name="connsiteY55" fmla="*/ 365271 h 469337"/>
                    <a:gd name="connsiteX56" fmla="*/ 1055281 w 2057742"/>
                    <a:gd name="connsiteY56" fmla="*/ 318378 h 469337"/>
                    <a:gd name="connsiteX57" fmla="*/ 1055281 w 2057742"/>
                    <a:gd name="connsiteY57" fmla="*/ 287117 h 469337"/>
                    <a:gd name="connsiteX58" fmla="*/ 1055281 w 2057742"/>
                    <a:gd name="connsiteY58" fmla="*/ 349640 h 469337"/>
                    <a:gd name="connsiteX59" fmla="*/ 1024020 w 2057742"/>
                    <a:gd name="connsiteY59" fmla="*/ 396532 h 469337"/>
                    <a:gd name="connsiteX60" fmla="*/ 953681 w 2057742"/>
                    <a:gd name="connsiteY60" fmla="*/ 427794 h 469337"/>
                    <a:gd name="connsiteX61" fmla="*/ 875527 w 2057742"/>
                    <a:gd name="connsiteY61" fmla="*/ 443425 h 469337"/>
                    <a:gd name="connsiteX62" fmla="*/ 781743 w 2057742"/>
                    <a:gd name="connsiteY62" fmla="*/ 443425 h 469337"/>
                    <a:gd name="connsiteX63" fmla="*/ 734850 w 2057742"/>
                    <a:gd name="connsiteY63" fmla="*/ 412163 h 469337"/>
                    <a:gd name="connsiteX64" fmla="*/ 680143 w 2057742"/>
                    <a:gd name="connsiteY64" fmla="*/ 365271 h 469337"/>
                    <a:gd name="connsiteX65" fmla="*/ 680143 w 2057742"/>
                    <a:gd name="connsiteY65" fmla="*/ 334009 h 469337"/>
                    <a:gd name="connsiteX66" fmla="*/ 648881 w 2057742"/>
                    <a:gd name="connsiteY66" fmla="*/ 255855 h 469337"/>
                    <a:gd name="connsiteX67" fmla="*/ 656697 w 2057742"/>
                    <a:gd name="connsiteY67" fmla="*/ 326194 h 469337"/>
                    <a:gd name="connsiteX68" fmla="*/ 641066 w 2057742"/>
                    <a:gd name="connsiteY68" fmla="*/ 380901 h 469337"/>
                    <a:gd name="connsiteX69" fmla="*/ 578543 w 2057742"/>
                    <a:gd name="connsiteY69" fmla="*/ 435609 h 469337"/>
                    <a:gd name="connsiteX70" fmla="*/ 508204 w 2057742"/>
                    <a:gd name="connsiteY70" fmla="*/ 451240 h 469337"/>
                    <a:gd name="connsiteX71" fmla="*/ 422235 w 2057742"/>
                    <a:gd name="connsiteY71" fmla="*/ 451240 h 469337"/>
                    <a:gd name="connsiteX72" fmla="*/ 351897 w 2057742"/>
                    <a:gd name="connsiteY72" fmla="*/ 427794 h 469337"/>
                    <a:gd name="connsiteX73" fmla="*/ 305004 w 2057742"/>
                    <a:gd name="connsiteY73" fmla="*/ 380901 h 469337"/>
                    <a:gd name="connsiteX74" fmla="*/ 297189 w 2057742"/>
                    <a:gd name="connsiteY74" fmla="*/ 334009 h 469337"/>
                    <a:gd name="connsiteX75" fmla="*/ 273743 w 2057742"/>
                    <a:gd name="connsiteY75" fmla="*/ 294932 h 469337"/>
                    <a:gd name="connsiteX76" fmla="*/ 265927 w 2057742"/>
                    <a:gd name="connsiteY76" fmla="*/ 357455 h 469337"/>
                    <a:gd name="connsiteX77" fmla="*/ 219035 w 2057742"/>
                    <a:gd name="connsiteY77" fmla="*/ 404348 h 469337"/>
                    <a:gd name="connsiteX78" fmla="*/ 156512 w 2057742"/>
                    <a:gd name="connsiteY78" fmla="*/ 435609 h 469337"/>
                    <a:gd name="connsiteX79" fmla="*/ 86174 w 2057742"/>
                    <a:gd name="connsiteY79" fmla="*/ 451240 h 469337"/>
                    <a:gd name="connsiteX80" fmla="*/ 15835 w 2057742"/>
                    <a:gd name="connsiteY80" fmla="*/ 451240 h 469337"/>
                    <a:gd name="connsiteX81" fmla="*/ 204 w 2057742"/>
                    <a:gd name="connsiteY81" fmla="*/ 443425 h 469337"/>
                    <a:gd name="connsiteX82" fmla="*/ 8020 w 2057742"/>
                    <a:gd name="connsiteY82" fmla="*/ 373086 h 469337"/>
                    <a:gd name="connsiteX83" fmla="*/ 23650 w 2057742"/>
                    <a:gd name="connsiteY83" fmla="*/ 294932 h 469337"/>
                    <a:gd name="connsiteX84" fmla="*/ 54912 w 2057742"/>
                    <a:gd name="connsiteY84" fmla="*/ 193332 h 469337"/>
                    <a:gd name="connsiteX85" fmla="*/ 70543 w 2057742"/>
                    <a:gd name="connsiteY85" fmla="*/ 130809 h 469337"/>
                    <a:gd name="connsiteX86" fmla="*/ 109620 w 2057742"/>
                    <a:gd name="connsiteY86" fmla="*/ 76101 h 469337"/>
                    <a:gd name="connsiteX0" fmla="*/ 109620 w 2057742"/>
                    <a:gd name="connsiteY0" fmla="*/ 76101 h 469337"/>
                    <a:gd name="connsiteX1" fmla="*/ 242481 w 2057742"/>
                    <a:gd name="connsiteY1" fmla="*/ 130809 h 469337"/>
                    <a:gd name="connsiteX2" fmla="*/ 258112 w 2057742"/>
                    <a:gd name="connsiteY2" fmla="*/ 130809 h 469337"/>
                    <a:gd name="connsiteX3" fmla="*/ 375343 w 2057742"/>
                    <a:gd name="connsiteY3" fmla="*/ 122994 h 469337"/>
                    <a:gd name="connsiteX4" fmla="*/ 437866 w 2057742"/>
                    <a:gd name="connsiteY4" fmla="*/ 83917 h 469337"/>
                    <a:gd name="connsiteX5" fmla="*/ 476943 w 2057742"/>
                    <a:gd name="connsiteY5" fmla="*/ 7839 h 469337"/>
                    <a:gd name="connsiteX6" fmla="*/ 516020 w 2057742"/>
                    <a:gd name="connsiteY6" fmla="*/ 60471 h 469337"/>
                    <a:gd name="connsiteX7" fmla="*/ 586358 w 2057742"/>
                    <a:gd name="connsiteY7" fmla="*/ 146440 h 469337"/>
                    <a:gd name="connsiteX8" fmla="*/ 695774 w 2057742"/>
                    <a:gd name="connsiteY8" fmla="*/ 162071 h 469337"/>
                    <a:gd name="connsiteX9" fmla="*/ 781743 w 2057742"/>
                    <a:gd name="connsiteY9" fmla="*/ 146440 h 469337"/>
                    <a:gd name="connsiteX10" fmla="*/ 836450 w 2057742"/>
                    <a:gd name="connsiteY10" fmla="*/ 91732 h 469337"/>
                    <a:gd name="connsiteX11" fmla="*/ 872475 w 2057742"/>
                    <a:gd name="connsiteY11" fmla="*/ 31285 h 469337"/>
                    <a:gd name="connsiteX12" fmla="*/ 906789 w 2057742"/>
                    <a:gd name="connsiteY12" fmla="*/ 76101 h 469337"/>
                    <a:gd name="connsiteX13" fmla="*/ 961497 w 2057742"/>
                    <a:gd name="connsiteY13" fmla="*/ 130809 h 469337"/>
                    <a:gd name="connsiteX14" fmla="*/ 1070912 w 2057742"/>
                    <a:gd name="connsiteY14" fmla="*/ 154255 h 469337"/>
                    <a:gd name="connsiteX15" fmla="*/ 1156881 w 2057742"/>
                    <a:gd name="connsiteY15" fmla="*/ 146440 h 469337"/>
                    <a:gd name="connsiteX16" fmla="*/ 1211589 w 2057742"/>
                    <a:gd name="connsiteY16" fmla="*/ 91732 h 469337"/>
                    <a:gd name="connsiteX17" fmla="*/ 1266297 w 2057742"/>
                    <a:gd name="connsiteY17" fmla="*/ 29209 h 469337"/>
                    <a:gd name="connsiteX18" fmla="*/ 1283637 w 2057742"/>
                    <a:gd name="connsiteY18" fmla="*/ 1733 h 469337"/>
                    <a:gd name="connsiteX19" fmla="*/ 1305374 w 2057742"/>
                    <a:gd name="connsiteY19" fmla="*/ 76101 h 469337"/>
                    <a:gd name="connsiteX20" fmla="*/ 1383527 w 2057742"/>
                    <a:gd name="connsiteY20" fmla="*/ 115178 h 469337"/>
                    <a:gd name="connsiteX21" fmla="*/ 1461681 w 2057742"/>
                    <a:gd name="connsiteY21" fmla="*/ 130809 h 469337"/>
                    <a:gd name="connsiteX22" fmla="*/ 1539835 w 2057742"/>
                    <a:gd name="connsiteY22" fmla="*/ 130809 h 469337"/>
                    <a:gd name="connsiteX23" fmla="*/ 1593200 w 2057742"/>
                    <a:gd name="connsiteY23" fmla="*/ 102967 h 469337"/>
                    <a:gd name="connsiteX24" fmla="*/ 1641435 w 2057742"/>
                    <a:gd name="connsiteY24" fmla="*/ 53021 h 469337"/>
                    <a:gd name="connsiteX25" fmla="*/ 1677460 w 2057742"/>
                    <a:gd name="connsiteY25" fmla="*/ 19074 h 469337"/>
                    <a:gd name="connsiteX26" fmla="*/ 1688327 w 2057742"/>
                    <a:gd name="connsiteY26" fmla="*/ 60471 h 469337"/>
                    <a:gd name="connsiteX27" fmla="*/ 1727404 w 2057742"/>
                    <a:gd name="connsiteY27" fmla="*/ 130809 h 469337"/>
                    <a:gd name="connsiteX28" fmla="*/ 1805558 w 2057742"/>
                    <a:gd name="connsiteY28" fmla="*/ 162071 h 469337"/>
                    <a:gd name="connsiteX29" fmla="*/ 1868081 w 2057742"/>
                    <a:gd name="connsiteY29" fmla="*/ 154255 h 469337"/>
                    <a:gd name="connsiteX30" fmla="*/ 1930604 w 2057742"/>
                    <a:gd name="connsiteY30" fmla="*/ 138625 h 469337"/>
                    <a:gd name="connsiteX31" fmla="*/ 1969681 w 2057742"/>
                    <a:gd name="connsiteY31" fmla="*/ 193332 h 469337"/>
                    <a:gd name="connsiteX32" fmla="*/ 2008758 w 2057742"/>
                    <a:gd name="connsiteY32" fmla="*/ 287117 h 469337"/>
                    <a:gd name="connsiteX33" fmla="*/ 2032204 w 2057742"/>
                    <a:gd name="connsiteY33" fmla="*/ 357455 h 469337"/>
                    <a:gd name="connsiteX34" fmla="*/ 2047835 w 2057742"/>
                    <a:gd name="connsiteY34" fmla="*/ 443425 h 469337"/>
                    <a:gd name="connsiteX35" fmla="*/ 2055650 w 2057742"/>
                    <a:gd name="connsiteY35" fmla="*/ 466871 h 469337"/>
                    <a:gd name="connsiteX36" fmla="*/ 2008758 w 2057742"/>
                    <a:gd name="connsiteY36" fmla="*/ 466871 h 469337"/>
                    <a:gd name="connsiteX37" fmla="*/ 1930604 w 2057742"/>
                    <a:gd name="connsiteY37" fmla="*/ 451240 h 469337"/>
                    <a:gd name="connsiteX38" fmla="*/ 1860266 w 2057742"/>
                    <a:gd name="connsiteY38" fmla="*/ 396532 h 469337"/>
                    <a:gd name="connsiteX39" fmla="*/ 1852450 w 2057742"/>
                    <a:gd name="connsiteY39" fmla="*/ 302748 h 469337"/>
                    <a:gd name="connsiteX40" fmla="*/ 1844635 w 2057742"/>
                    <a:gd name="connsiteY40" fmla="*/ 271486 h 469337"/>
                    <a:gd name="connsiteX41" fmla="*/ 1844635 w 2057742"/>
                    <a:gd name="connsiteY41" fmla="*/ 341825 h 469337"/>
                    <a:gd name="connsiteX42" fmla="*/ 1805558 w 2057742"/>
                    <a:gd name="connsiteY42" fmla="*/ 404348 h 469337"/>
                    <a:gd name="connsiteX43" fmla="*/ 1750850 w 2057742"/>
                    <a:gd name="connsiteY43" fmla="*/ 443425 h 469337"/>
                    <a:gd name="connsiteX44" fmla="*/ 1625804 w 2057742"/>
                    <a:gd name="connsiteY44" fmla="*/ 451240 h 469337"/>
                    <a:gd name="connsiteX45" fmla="*/ 1539835 w 2057742"/>
                    <a:gd name="connsiteY45" fmla="*/ 435609 h 469337"/>
                    <a:gd name="connsiteX46" fmla="*/ 1492943 w 2057742"/>
                    <a:gd name="connsiteY46" fmla="*/ 396532 h 469337"/>
                    <a:gd name="connsiteX47" fmla="*/ 1453866 w 2057742"/>
                    <a:gd name="connsiteY47" fmla="*/ 349640 h 469337"/>
                    <a:gd name="connsiteX48" fmla="*/ 1446050 w 2057742"/>
                    <a:gd name="connsiteY48" fmla="*/ 271486 h 469337"/>
                    <a:gd name="connsiteX49" fmla="*/ 1438235 w 2057742"/>
                    <a:gd name="connsiteY49" fmla="*/ 326194 h 469337"/>
                    <a:gd name="connsiteX50" fmla="*/ 1414789 w 2057742"/>
                    <a:gd name="connsiteY50" fmla="*/ 380901 h 469337"/>
                    <a:gd name="connsiteX51" fmla="*/ 1360081 w 2057742"/>
                    <a:gd name="connsiteY51" fmla="*/ 435609 h 469337"/>
                    <a:gd name="connsiteX52" fmla="*/ 1281927 w 2057742"/>
                    <a:gd name="connsiteY52" fmla="*/ 451240 h 469337"/>
                    <a:gd name="connsiteX53" fmla="*/ 1172512 w 2057742"/>
                    <a:gd name="connsiteY53" fmla="*/ 459055 h 469337"/>
                    <a:gd name="connsiteX54" fmla="*/ 1109989 w 2057742"/>
                    <a:gd name="connsiteY54" fmla="*/ 412163 h 469337"/>
                    <a:gd name="connsiteX55" fmla="*/ 1086543 w 2057742"/>
                    <a:gd name="connsiteY55" fmla="*/ 365271 h 469337"/>
                    <a:gd name="connsiteX56" fmla="*/ 1055281 w 2057742"/>
                    <a:gd name="connsiteY56" fmla="*/ 318378 h 469337"/>
                    <a:gd name="connsiteX57" fmla="*/ 1055281 w 2057742"/>
                    <a:gd name="connsiteY57" fmla="*/ 287117 h 469337"/>
                    <a:gd name="connsiteX58" fmla="*/ 1055281 w 2057742"/>
                    <a:gd name="connsiteY58" fmla="*/ 349640 h 469337"/>
                    <a:gd name="connsiteX59" fmla="*/ 1024020 w 2057742"/>
                    <a:gd name="connsiteY59" fmla="*/ 396532 h 469337"/>
                    <a:gd name="connsiteX60" fmla="*/ 953681 w 2057742"/>
                    <a:gd name="connsiteY60" fmla="*/ 427794 h 469337"/>
                    <a:gd name="connsiteX61" fmla="*/ 875527 w 2057742"/>
                    <a:gd name="connsiteY61" fmla="*/ 443425 h 469337"/>
                    <a:gd name="connsiteX62" fmla="*/ 781743 w 2057742"/>
                    <a:gd name="connsiteY62" fmla="*/ 443425 h 469337"/>
                    <a:gd name="connsiteX63" fmla="*/ 734850 w 2057742"/>
                    <a:gd name="connsiteY63" fmla="*/ 412163 h 469337"/>
                    <a:gd name="connsiteX64" fmla="*/ 680143 w 2057742"/>
                    <a:gd name="connsiteY64" fmla="*/ 365271 h 469337"/>
                    <a:gd name="connsiteX65" fmla="*/ 680143 w 2057742"/>
                    <a:gd name="connsiteY65" fmla="*/ 334009 h 469337"/>
                    <a:gd name="connsiteX66" fmla="*/ 648881 w 2057742"/>
                    <a:gd name="connsiteY66" fmla="*/ 255855 h 469337"/>
                    <a:gd name="connsiteX67" fmla="*/ 656697 w 2057742"/>
                    <a:gd name="connsiteY67" fmla="*/ 326194 h 469337"/>
                    <a:gd name="connsiteX68" fmla="*/ 641066 w 2057742"/>
                    <a:gd name="connsiteY68" fmla="*/ 380901 h 469337"/>
                    <a:gd name="connsiteX69" fmla="*/ 578543 w 2057742"/>
                    <a:gd name="connsiteY69" fmla="*/ 435609 h 469337"/>
                    <a:gd name="connsiteX70" fmla="*/ 508204 w 2057742"/>
                    <a:gd name="connsiteY70" fmla="*/ 451240 h 469337"/>
                    <a:gd name="connsiteX71" fmla="*/ 422235 w 2057742"/>
                    <a:gd name="connsiteY71" fmla="*/ 451240 h 469337"/>
                    <a:gd name="connsiteX72" fmla="*/ 351897 w 2057742"/>
                    <a:gd name="connsiteY72" fmla="*/ 427794 h 469337"/>
                    <a:gd name="connsiteX73" fmla="*/ 305004 w 2057742"/>
                    <a:gd name="connsiteY73" fmla="*/ 380901 h 469337"/>
                    <a:gd name="connsiteX74" fmla="*/ 297189 w 2057742"/>
                    <a:gd name="connsiteY74" fmla="*/ 334009 h 469337"/>
                    <a:gd name="connsiteX75" fmla="*/ 273743 w 2057742"/>
                    <a:gd name="connsiteY75" fmla="*/ 294932 h 469337"/>
                    <a:gd name="connsiteX76" fmla="*/ 265927 w 2057742"/>
                    <a:gd name="connsiteY76" fmla="*/ 357455 h 469337"/>
                    <a:gd name="connsiteX77" fmla="*/ 219035 w 2057742"/>
                    <a:gd name="connsiteY77" fmla="*/ 404348 h 469337"/>
                    <a:gd name="connsiteX78" fmla="*/ 156512 w 2057742"/>
                    <a:gd name="connsiteY78" fmla="*/ 435609 h 469337"/>
                    <a:gd name="connsiteX79" fmla="*/ 86174 w 2057742"/>
                    <a:gd name="connsiteY79" fmla="*/ 451240 h 469337"/>
                    <a:gd name="connsiteX80" fmla="*/ 15835 w 2057742"/>
                    <a:gd name="connsiteY80" fmla="*/ 451240 h 469337"/>
                    <a:gd name="connsiteX81" fmla="*/ 204 w 2057742"/>
                    <a:gd name="connsiteY81" fmla="*/ 443425 h 469337"/>
                    <a:gd name="connsiteX82" fmla="*/ 8020 w 2057742"/>
                    <a:gd name="connsiteY82" fmla="*/ 373086 h 469337"/>
                    <a:gd name="connsiteX83" fmla="*/ 23650 w 2057742"/>
                    <a:gd name="connsiteY83" fmla="*/ 294932 h 469337"/>
                    <a:gd name="connsiteX84" fmla="*/ 54912 w 2057742"/>
                    <a:gd name="connsiteY84" fmla="*/ 193332 h 469337"/>
                    <a:gd name="connsiteX85" fmla="*/ 70543 w 2057742"/>
                    <a:gd name="connsiteY85" fmla="*/ 130809 h 469337"/>
                    <a:gd name="connsiteX86" fmla="*/ 109620 w 2057742"/>
                    <a:gd name="connsiteY86" fmla="*/ 76101 h 469337"/>
                    <a:gd name="connsiteX0" fmla="*/ 109620 w 2057742"/>
                    <a:gd name="connsiteY0" fmla="*/ 76101 h 469337"/>
                    <a:gd name="connsiteX1" fmla="*/ 242481 w 2057742"/>
                    <a:gd name="connsiteY1" fmla="*/ 130809 h 469337"/>
                    <a:gd name="connsiteX2" fmla="*/ 258112 w 2057742"/>
                    <a:gd name="connsiteY2" fmla="*/ 130809 h 469337"/>
                    <a:gd name="connsiteX3" fmla="*/ 375343 w 2057742"/>
                    <a:gd name="connsiteY3" fmla="*/ 122994 h 469337"/>
                    <a:gd name="connsiteX4" fmla="*/ 437866 w 2057742"/>
                    <a:gd name="connsiteY4" fmla="*/ 83917 h 469337"/>
                    <a:gd name="connsiteX5" fmla="*/ 476943 w 2057742"/>
                    <a:gd name="connsiteY5" fmla="*/ 7839 h 469337"/>
                    <a:gd name="connsiteX6" fmla="*/ 516020 w 2057742"/>
                    <a:gd name="connsiteY6" fmla="*/ 60471 h 469337"/>
                    <a:gd name="connsiteX7" fmla="*/ 586358 w 2057742"/>
                    <a:gd name="connsiteY7" fmla="*/ 146440 h 469337"/>
                    <a:gd name="connsiteX8" fmla="*/ 695774 w 2057742"/>
                    <a:gd name="connsiteY8" fmla="*/ 162071 h 469337"/>
                    <a:gd name="connsiteX9" fmla="*/ 781743 w 2057742"/>
                    <a:gd name="connsiteY9" fmla="*/ 146440 h 469337"/>
                    <a:gd name="connsiteX10" fmla="*/ 836450 w 2057742"/>
                    <a:gd name="connsiteY10" fmla="*/ 91732 h 469337"/>
                    <a:gd name="connsiteX11" fmla="*/ 872475 w 2057742"/>
                    <a:gd name="connsiteY11" fmla="*/ 31285 h 469337"/>
                    <a:gd name="connsiteX12" fmla="*/ 906789 w 2057742"/>
                    <a:gd name="connsiteY12" fmla="*/ 76101 h 469337"/>
                    <a:gd name="connsiteX13" fmla="*/ 961497 w 2057742"/>
                    <a:gd name="connsiteY13" fmla="*/ 130809 h 469337"/>
                    <a:gd name="connsiteX14" fmla="*/ 1070912 w 2057742"/>
                    <a:gd name="connsiteY14" fmla="*/ 154255 h 469337"/>
                    <a:gd name="connsiteX15" fmla="*/ 1156881 w 2057742"/>
                    <a:gd name="connsiteY15" fmla="*/ 146440 h 469337"/>
                    <a:gd name="connsiteX16" fmla="*/ 1211589 w 2057742"/>
                    <a:gd name="connsiteY16" fmla="*/ 91732 h 469337"/>
                    <a:gd name="connsiteX17" fmla="*/ 1266297 w 2057742"/>
                    <a:gd name="connsiteY17" fmla="*/ 29209 h 469337"/>
                    <a:gd name="connsiteX18" fmla="*/ 1283637 w 2057742"/>
                    <a:gd name="connsiteY18" fmla="*/ 1733 h 469337"/>
                    <a:gd name="connsiteX19" fmla="*/ 1305374 w 2057742"/>
                    <a:gd name="connsiteY19" fmla="*/ 76101 h 469337"/>
                    <a:gd name="connsiteX20" fmla="*/ 1383527 w 2057742"/>
                    <a:gd name="connsiteY20" fmla="*/ 115178 h 469337"/>
                    <a:gd name="connsiteX21" fmla="*/ 1461681 w 2057742"/>
                    <a:gd name="connsiteY21" fmla="*/ 130809 h 469337"/>
                    <a:gd name="connsiteX22" fmla="*/ 1539835 w 2057742"/>
                    <a:gd name="connsiteY22" fmla="*/ 130809 h 469337"/>
                    <a:gd name="connsiteX23" fmla="*/ 1593200 w 2057742"/>
                    <a:gd name="connsiteY23" fmla="*/ 102967 h 469337"/>
                    <a:gd name="connsiteX24" fmla="*/ 1641435 w 2057742"/>
                    <a:gd name="connsiteY24" fmla="*/ 53021 h 469337"/>
                    <a:gd name="connsiteX25" fmla="*/ 1677460 w 2057742"/>
                    <a:gd name="connsiteY25" fmla="*/ 19074 h 469337"/>
                    <a:gd name="connsiteX26" fmla="*/ 1707377 w 2057742"/>
                    <a:gd name="connsiteY26" fmla="*/ 84284 h 469337"/>
                    <a:gd name="connsiteX27" fmla="*/ 1727404 w 2057742"/>
                    <a:gd name="connsiteY27" fmla="*/ 130809 h 469337"/>
                    <a:gd name="connsiteX28" fmla="*/ 1805558 w 2057742"/>
                    <a:gd name="connsiteY28" fmla="*/ 162071 h 469337"/>
                    <a:gd name="connsiteX29" fmla="*/ 1868081 w 2057742"/>
                    <a:gd name="connsiteY29" fmla="*/ 154255 h 469337"/>
                    <a:gd name="connsiteX30" fmla="*/ 1930604 w 2057742"/>
                    <a:gd name="connsiteY30" fmla="*/ 138625 h 469337"/>
                    <a:gd name="connsiteX31" fmla="*/ 1969681 w 2057742"/>
                    <a:gd name="connsiteY31" fmla="*/ 193332 h 469337"/>
                    <a:gd name="connsiteX32" fmla="*/ 2008758 w 2057742"/>
                    <a:gd name="connsiteY32" fmla="*/ 287117 h 469337"/>
                    <a:gd name="connsiteX33" fmla="*/ 2032204 w 2057742"/>
                    <a:gd name="connsiteY33" fmla="*/ 357455 h 469337"/>
                    <a:gd name="connsiteX34" fmla="*/ 2047835 w 2057742"/>
                    <a:gd name="connsiteY34" fmla="*/ 443425 h 469337"/>
                    <a:gd name="connsiteX35" fmla="*/ 2055650 w 2057742"/>
                    <a:gd name="connsiteY35" fmla="*/ 466871 h 469337"/>
                    <a:gd name="connsiteX36" fmla="*/ 2008758 w 2057742"/>
                    <a:gd name="connsiteY36" fmla="*/ 466871 h 469337"/>
                    <a:gd name="connsiteX37" fmla="*/ 1930604 w 2057742"/>
                    <a:gd name="connsiteY37" fmla="*/ 451240 h 469337"/>
                    <a:gd name="connsiteX38" fmla="*/ 1860266 w 2057742"/>
                    <a:gd name="connsiteY38" fmla="*/ 396532 h 469337"/>
                    <a:gd name="connsiteX39" fmla="*/ 1852450 w 2057742"/>
                    <a:gd name="connsiteY39" fmla="*/ 302748 h 469337"/>
                    <a:gd name="connsiteX40" fmla="*/ 1844635 w 2057742"/>
                    <a:gd name="connsiteY40" fmla="*/ 271486 h 469337"/>
                    <a:gd name="connsiteX41" fmla="*/ 1844635 w 2057742"/>
                    <a:gd name="connsiteY41" fmla="*/ 341825 h 469337"/>
                    <a:gd name="connsiteX42" fmla="*/ 1805558 w 2057742"/>
                    <a:gd name="connsiteY42" fmla="*/ 404348 h 469337"/>
                    <a:gd name="connsiteX43" fmla="*/ 1750850 w 2057742"/>
                    <a:gd name="connsiteY43" fmla="*/ 443425 h 469337"/>
                    <a:gd name="connsiteX44" fmla="*/ 1625804 w 2057742"/>
                    <a:gd name="connsiteY44" fmla="*/ 451240 h 469337"/>
                    <a:gd name="connsiteX45" fmla="*/ 1539835 w 2057742"/>
                    <a:gd name="connsiteY45" fmla="*/ 435609 h 469337"/>
                    <a:gd name="connsiteX46" fmla="*/ 1492943 w 2057742"/>
                    <a:gd name="connsiteY46" fmla="*/ 396532 h 469337"/>
                    <a:gd name="connsiteX47" fmla="*/ 1453866 w 2057742"/>
                    <a:gd name="connsiteY47" fmla="*/ 349640 h 469337"/>
                    <a:gd name="connsiteX48" fmla="*/ 1446050 w 2057742"/>
                    <a:gd name="connsiteY48" fmla="*/ 271486 h 469337"/>
                    <a:gd name="connsiteX49" fmla="*/ 1438235 w 2057742"/>
                    <a:gd name="connsiteY49" fmla="*/ 326194 h 469337"/>
                    <a:gd name="connsiteX50" fmla="*/ 1414789 w 2057742"/>
                    <a:gd name="connsiteY50" fmla="*/ 380901 h 469337"/>
                    <a:gd name="connsiteX51" fmla="*/ 1360081 w 2057742"/>
                    <a:gd name="connsiteY51" fmla="*/ 435609 h 469337"/>
                    <a:gd name="connsiteX52" fmla="*/ 1281927 w 2057742"/>
                    <a:gd name="connsiteY52" fmla="*/ 451240 h 469337"/>
                    <a:gd name="connsiteX53" fmla="*/ 1172512 w 2057742"/>
                    <a:gd name="connsiteY53" fmla="*/ 459055 h 469337"/>
                    <a:gd name="connsiteX54" fmla="*/ 1109989 w 2057742"/>
                    <a:gd name="connsiteY54" fmla="*/ 412163 h 469337"/>
                    <a:gd name="connsiteX55" fmla="*/ 1086543 w 2057742"/>
                    <a:gd name="connsiteY55" fmla="*/ 365271 h 469337"/>
                    <a:gd name="connsiteX56" fmla="*/ 1055281 w 2057742"/>
                    <a:gd name="connsiteY56" fmla="*/ 318378 h 469337"/>
                    <a:gd name="connsiteX57" fmla="*/ 1055281 w 2057742"/>
                    <a:gd name="connsiteY57" fmla="*/ 287117 h 469337"/>
                    <a:gd name="connsiteX58" fmla="*/ 1055281 w 2057742"/>
                    <a:gd name="connsiteY58" fmla="*/ 349640 h 469337"/>
                    <a:gd name="connsiteX59" fmla="*/ 1024020 w 2057742"/>
                    <a:gd name="connsiteY59" fmla="*/ 396532 h 469337"/>
                    <a:gd name="connsiteX60" fmla="*/ 953681 w 2057742"/>
                    <a:gd name="connsiteY60" fmla="*/ 427794 h 469337"/>
                    <a:gd name="connsiteX61" fmla="*/ 875527 w 2057742"/>
                    <a:gd name="connsiteY61" fmla="*/ 443425 h 469337"/>
                    <a:gd name="connsiteX62" fmla="*/ 781743 w 2057742"/>
                    <a:gd name="connsiteY62" fmla="*/ 443425 h 469337"/>
                    <a:gd name="connsiteX63" fmla="*/ 734850 w 2057742"/>
                    <a:gd name="connsiteY63" fmla="*/ 412163 h 469337"/>
                    <a:gd name="connsiteX64" fmla="*/ 680143 w 2057742"/>
                    <a:gd name="connsiteY64" fmla="*/ 365271 h 469337"/>
                    <a:gd name="connsiteX65" fmla="*/ 680143 w 2057742"/>
                    <a:gd name="connsiteY65" fmla="*/ 334009 h 469337"/>
                    <a:gd name="connsiteX66" fmla="*/ 648881 w 2057742"/>
                    <a:gd name="connsiteY66" fmla="*/ 255855 h 469337"/>
                    <a:gd name="connsiteX67" fmla="*/ 656697 w 2057742"/>
                    <a:gd name="connsiteY67" fmla="*/ 326194 h 469337"/>
                    <a:gd name="connsiteX68" fmla="*/ 641066 w 2057742"/>
                    <a:gd name="connsiteY68" fmla="*/ 380901 h 469337"/>
                    <a:gd name="connsiteX69" fmla="*/ 578543 w 2057742"/>
                    <a:gd name="connsiteY69" fmla="*/ 435609 h 469337"/>
                    <a:gd name="connsiteX70" fmla="*/ 508204 w 2057742"/>
                    <a:gd name="connsiteY70" fmla="*/ 451240 h 469337"/>
                    <a:gd name="connsiteX71" fmla="*/ 422235 w 2057742"/>
                    <a:gd name="connsiteY71" fmla="*/ 451240 h 469337"/>
                    <a:gd name="connsiteX72" fmla="*/ 351897 w 2057742"/>
                    <a:gd name="connsiteY72" fmla="*/ 427794 h 469337"/>
                    <a:gd name="connsiteX73" fmla="*/ 305004 w 2057742"/>
                    <a:gd name="connsiteY73" fmla="*/ 380901 h 469337"/>
                    <a:gd name="connsiteX74" fmla="*/ 297189 w 2057742"/>
                    <a:gd name="connsiteY74" fmla="*/ 334009 h 469337"/>
                    <a:gd name="connsiteX75" fmla="*/ 273743 w 2057742"/>
                    <a:gd name="connsiteY75" fmla="*/ 294932 h 469337"/>
                    <a:gd name="connsiteX76" fmla="*/ 265927 w 2057742"/>
                    <a:gd name="connsiteY76" fmla="*/ 357455 h 469337"/>
                    <a:gd name="connsiteX77" fmla="*/ 219035 w 2057742"/>
                    <a:gd name="connsiteY77" fmla="*/ 404348 h 469337"/>
                    <a:gd name="connsiteX78" fmla="*/ 156512 w 2057742"/>
                    <a:gd name="connsiteY78" fmla="*/ 435609 h 469337"/>
                    <a:gd name="connsiteX79" fmla="*/ 86174 w 2057742"/>
                    <a:gd name="connsiteY79" fmla="*/ 451240 h 469337"/>
                    <a:gd name="connsiteX80" fmla="*/ 15835 w 2057742"/>
                    <a:gd name="connsiteY80" fmla="*/ 451240 h 469337"/>
                    <a:gd name="connsiteX81" fmla="*/ 204 w 2057742"/>
                    <a:gd name="connsiteY81" fmla="*/ 443425 h 469337"/>
                    <a:gd name="connsiteX82" fmla="*/ 8020 w 2057742"/>
                    <a:gd name="connsiteY82" fmla="*/ 373086 h 469337"/>
                    <a:gd name="connsiteX83" fmla="*/ 23650 w 2057742"/>
                    <a:gd name="connsiteY83" fmla="*/ 294932 h 469337"/>
                    <a:gd name="connsiteX84" fmla="*/ 54912 w 2057742"/>
                    <a:gd name="connsiteY84" fmla="*/ 193332 h 469337"/>
                    <a:gd name="connsiteX85" fmla="*/ 70543 w 2057742"/>
                    <a:gd name="connsiteY85" fmla="*/ 130809 h 469337"/>
                    <a:gd name="connsiteX86" fmla="*/ 109620 w 2057742"/>
                    <a:gd name="connsiteY86" fmla="*/ 76101 h 469337"/>
                    <a:gd name="connsiteX0" fmla="*/ 109620 w 2057742"/>
                    <a:gd name="connsiteY0" fmla="*/ 76101 h 469337"/>
                    <a:gd name="connsiteX1" fmla="*/ 242481 w 2057742"/>
                    <a:gd name="connsiteY1" fmla="*/ 130809 h 469337"/>
                    <a:gd name="connsiteX2" fmla="*/ 258112 w 2057742"/>
                    <a:gd name="connsiteY2" fmla="*/ 130809 h 469337"/>
                    <a:gd name="connsiteX3" fmla="*/ 375343 w 2057742"/>
                    <a:gd name="connsiteY3" fmla="*/ 122994 h 469337"/>
                    <a:gd name="connsiteX4" fmla="*/ 437866 w 2057742"/>
                    <a:gd name="connsiteY4" fmla="*/ 83917 h 469337"/>
                    <a:gd name="connsiteX5" fmla="*/ 476943 w 2057742"/>
                    <a:gd name="connsiteY5" fmla="*/ 7839 h 469337"/>
                    <a:gd name="connsiteX6" fmla="*/ 516020 w 2057742"/>
                    <a:gd name="connsiteY6" fmla="*/ 60471 h 469337"/>
                    <a:gd name="connsiteX7" fmla="*/ 586358 w 2057742"/>
                    <a:gd name="connsiteY7" fmla="*/ 146440 h 469337"/>
                    <a:gd name="connsiteX8" fmla="*/ 695774 w 2057742"/>
                    <a:gd name="connsiteY8" fmla="*/ 162071 h 469337"/>
                    <a:gd name="connsiteX9" fmla="*/ 781743 w 2057742"/>
                    <a:gd name="connsiteY9" fmla="*/ 146440 h 469337"/>
                    <a:gd name="connsiteX10" fmla="*/ 836450 w 2057742"/>
                    <a:gd name="connsiteY10" fmla="*/ 91732 h 469337"/>
                    <a:gd name="connsiteX11" fmla="*/ 872475 w 2057742"/>
                    <a:gd name="connsiteY11" fmla="*/ 31285 h 469337"/>
                    <a:gd name="connsiteX12" fmla="*/ 906789 w 2057742"/>
                    <a:gd name="connsiteY12" fmla="*/ 76101 h 469337"/>
                    <a:gd name="connsiteX13" fmla="*/ 961497 w 2057742"/>
                    <a:gd name="connsiteY13" fmla="*/ 130809 h 469337"/>
                    <a:gd name="connsiteX14" fmla="*/ 1070912 w 2057742"/>
                    <a:gd name="connsiteY14" fmla="*/ 154255 h 469337"/>
                    <a:gd name="connsiteX15" fmla="*/ 1156881 w 2057742"/>
                    <a:gd name="connsiteY15" fmla="*/ 146440 h 469337"/>
                    <a:gd name="connsiteX16" fmla="*/ 1211589 w 2057742"/>
                    <a:gd name="connsiteY16" fmla="*/ 91732 h 469337"/>
                    <a:gd name="connsiteX17" fmla="*/ 1266297 w 2057742"/>
                    <a:gd name="connsiteY17" fmla="*/ 29209 h 469337"/>
                    <a:gd name="connsiteX18" fmla="*/ 1283637 w 2057742"/>
                    <a:gd name="connsiteY18" fmla="*/ 1733 h 469337"/>
                    <a:gd name="connsiteX19" fmla="*/ 1305374 w 2057742"/>
                    <a:gd name="connsiteY19" fmla="*/ 76101 h 469337"/>
                    <a:gd name="connsiteX20" fmla="*/ 1383527 w 2057742"/>
                    <a:gd name="connsiteY20" fmla="*/ 115178 h 469337"/>
                    <a:gd name="connsiteX21" fmla="*/ 1461681 w 2057742"/>
                    <a:gd name="connsiteY21" fmla="*/ 130809 h 469337"/>
                    <a:gd name="connsiteX22" fmla="*/ 1539835 w 2057742"/>
                    <a:gd name="connsiteY22" fmla="*/ 130809 h 469337"/>
                    <a:gd name="connsiteX23" fmla="*/ 1593200 w 2057742"/>
                    <a:gd name="connsiteY23" fmla="*/ 102967 h 469337"/>
                    <a:gd name="connsiteX24" fmla="*/ 1641435 w 2057742"/>
                    <a:gd name="connsiteY24" fmla="*/ 53021 h 469337"/>
                    <a:gd name="connsiteX25" fmla="*/ 1677460 w 2057742"/>
                    <a:gd name="connsiteY25" fmla="*/ 19074 h 469337"/>
                    <a:gd name="connsiteX26" fmla="*/ 1707377 w 2057742"/>
                    <a:gd name="connsiteY26" fmla="*/ 84284 h 469337"/>
                    <a:gd name="connsiteX27" fmla="*/ 1746454 w 2057742"/>
                    <a:gd name="connsiteY27" fmla="*/ 135571 h 469337"/>
                    <a:gd name="connsiteX28" fmla="*/ 1805558 w 2057742"/>
                    <a:gd name="connsiteY28" fmla="*/ 162071 h 469337"/>
                    <a:gd name="connsiteX29" fmla="*/ 1868081 w 2057742"/>
                    <a:gd name="connsiteY29" fmla="*/ 154255 h 469337"/>
                    <a:gd name="connsiteX30" fmla="*/ 1930604 w 2057742"/>
                    <a:gd name="connsiteY30" fmla="*/ 138625 h 469337"/>
                    <a:gd name="connsiteX31" fmla="*/ 1969681 w 2057742"/>
                    <a:gd name="connsiteY31" fmla="*/ 193332 h 469337"/>
                    <a:gd name="connsiteX32" fmla="*/ 2008758 w 2057742"/>
                    <a:gd name="connsiteY32" fmla="*/ 287117 h 469337"/>
                    <a:gd name="connsiteX33" fmla="*/ 2032204 w 2057742"/>
                    <a:gd name="connsiteY33" fmla="*/ 357455 h 469337"/>
                    <a:gd name="connsiteX34" fmla="*/ 2047835 w 2057742"/>
                    <a:gd name="connsiteY34" fmla="*/ 443425 h 469337"/>
                    <a:gd name="connsiteX35" fmla="*/ 2055650 w 2057742"/>
                    <a:gd name="connsiteY35" fmla="*/ 466871 h 469337"/>
                    <a:gd name="connsiteX36" fmla="*/ 2008758 w 2057742"/>
                    <a:gd name="connsiteY36" fmla="*/ 466871 h 469337"/>
                    <a:gd name="connsiteX37" fmla="*/ 1930604 w 2057742"/>
                    <a:gd name="connsiteY37" fmla="*/ 451240 h 469337"/>
                    <a:gd name="connsiteX38" fmla="*/ 1860266 w 2057742"/>
                    <a:gd name="connsiteY38" fmla="*/ 396532 h 469337"/>
                    <a:gd name="connsiteX39" fmla="*/ 1852450 w 2057742"/>
                    <a:gd name="connsiteY39" fmla="*/ 302748 h 469337"/>
                    <a:gd name="connsiteX40" fmla="*/ 1844635 w 2057742"/>
                    <a:gd name="connsiteY40" fmla="*/ 271486 h 469337"/>
                    <a:gd name="connsiteX41" fmla="*/ 1844635 w 2057742"/>
                    <a:gd name="connsiteY41" fmla="*/ 341825 h 469337"/>
                    <a:gd name="connsiteX42" fmla="*/ 1805558 w 2057742"/>
                    <a:gd name="connsiteY42" fmla="*/ 404348 h 469337"/>
                    <a:gd name="connsiteX43" fmla="*/ 1750850 w 2057742"/>
                    <a:gd name="connsiteY43" fmla="*/ 443425 h 469337"/>
                    <a:gd name="connsiteX44" fmla="*/ 1625804 w 2057742"/>
                    <a:gd name="connsiteY44" fmla="*/ 451240 h 469337"/>
                    <a:gd name="connsiteX45" fmla="*/ 1539835 w 2057742"/>
                    <a:gd name="connsiteY45" fmla="*/ 435609 h 469337"/>
                    <a:gd name="connsiteX46" fmla="*/ 1492943 w 2057742"/>
                    <a:gd name="connsiteY46" fmla="*/ 396532 h 469337"/>
                    <a:gd name="connsiteX47" fmla="*/ 1453866 w 2057742"/>
                    <a:gd name="connsiteY47" fmla="*/ 349640 h 469337"/>
                    <a:gd name="connsiteX48" fmla="*/ 1446050 w 2057742"/>
                    <a:gd name="connsiteY48" fmla="*/ 271486 h 469337"/>
                    <a:gd name="connsiteX49" fmla="*/ 1438235 w 2057742"/>
                    <a:gd name="connsiteY49" fmla="*/ 326194 h 469337"/>
                    <a:gd name="connsiteX50" fmla="*/ 1414789 w 2057742"/>
                    <a:gd name="connsiteY50" fmla="*/ 380901 h 469337"/>
                    <a:gd name="connsiteX51" fmla="*/ 1360081 w 2057742"/>
                    <a:gd name="connsiteY51" fmla="*/ 435609 h 469337"/>
                    <a:gd name="connsiteX52" fmla="*/ 1281927 w 2057742"/>
                    <a:gd name="connsiteY52" fmla="*/ 451240 h 469337"/>
                    <a:gd name="connsiteX53" fmla="*/ 1172512 w 2057742"/>
                    <a:gd name="connsiteY53" fmla="*/ 459055 h 469337"/>
                    <a:gd name="connsiteX54" fmla="*/ 1109989 w 2057742"/>
                    <a:gd name="connsiteY54" fmla="*/ 412163 h 469337"/>
                    <a:gd name="connsiteX55" fmla="*/ 1086543 w 2057742"/>
                    <a:gd name="connsiteY55" fmla="*/ 365271 h 469337"/>
                    <a:gd name="connsiteX56" fmla="*/ 1055281 w 2057742"/>
                    <a:gd name="connsiteY56" fmla="*/ 318378 h 469337"/>
                    <a:gd name="connsiteX57" fmla="*/ 1055281 w 2057742"/>
                    <a:gd name="connsiteY57" fmla="*/ 287117 h 469337"/>
                    <a:gd name="connsiteX58" fmla="*/ 1055281 w 2057742"/>
                    <a:gd name="connsiteY58" fmla="*/ 349640 h 469337"/>
                    <a:gd name="connsiteX59" fmla="*/ 1024020 w 2057742"/>
                    <a:gd name="connsiteY59" fmla="*/ 396532 h 469337"/>
                    <a:gd name="connsiteX60" fmla="*/ 953681 w 2057742"/>
                    <a:gd name="connsiteY60" fmla="*/ 427794 h 469337"/>
                    <a:gd name="connsiteX61" fmla="*/ 875527 w 2057742"/>
                    <a:gd name="connsiteY61" fmla="*/ 443425 h 469337"/>
                    <a:gd name="connsiteX62" fmla="*/ 781743 w 2057742"/>
                    <a:gd name="connsiteY62" fmla="*/ 443425 h 469337"/>
                    <a:gd name="connsiteX63" fmla="*/ 734850 w 2057742"/>
                    <a:gd name="connsiteY63" fmla="*/ 412163 h 469337"/>
                    <a:gd name="connsiteX64" fmla="*/ 680143 w 2057742"/>
                    <a:gd name="connsiteY64" fmla="*/ 365271 h 469337"/>
                    <a:gd name="connsiteX65" fmla="*/ 680143 w 2057742"/>
                    <a:gd name="connsiteY65" fmla="*/ 334009 h 469337"/>
                    <a:gd name="connsiteX66" fmla="*/ 648881 w 2057742"/>
                    <a:gd name="connsiteY66" fmla="*/ 255855 h 469337"/>
                    <a:gd name="connsiteX67" fmla="*/ 656697 w 2057742"/>
                    <a:gd name="connsiteY67" fmla="*/ 326194 h 469337"/>
                    <a:gd name="connsiteX68" fmla="*/ 641066 w 2057742"/>
                    <a:gd name="connsiteY68" fmla="*/ 380901 h 469337"/>
                    <a:gd name="connsiteX69" fmla="*/ 578543 w 2057742"/>
                    <a:gd name="connsiteY69" fmla="*/ 435609 h 469337"/>
                    <a:gd name="connsiteX70" fmla="*/ 508204 w 2057742"/>
                    <a:gd name="connsiteY70" fmla="*/ 451240 h 469337"/>
                    <a:gd name="connsiteX71" fmla="*/ 422235 w 2057742"/>
                    <a:gd name="connsiteY71" fmla="*/ 451240 h 469337"/>
                    <a:gd name="connsiteX72" fmla="*/ 351897 w 2057742"/>
                    <a:gd name="connsiteY72" fmla="*/ 427794 h 469337"/>
                    <a:gd name="connsiteX73" fmla="*/ 305004 w 2057742"/>
                    <a:gd name="connsiteY73" fmla="*/ 380901 h 469337"/>
                    <a:gd name="connsiteX74" fmla="*/ 297189 w 2057742"/>
                    <a:gd name="connsiteY74" fmla="*/ 334009 h 469337"/>
                    <a:gd name="connsiteX75" fmla="*/ 273743 w 2057742"/>
                    <a:gd name="connsiteY75" fmla="*/ 294932 h 469337"/>
                    <a:gd name="connsiteX76" fmla="*/ 265927 w 2057742"/>
                    <a:gd name="connsiteY76" fmla="*/ 357455 h 469337"/>
                    <a:gd name="connsiteX77" fmla="*/ 219035 w 2057742"/>
                    <a:gd name="connsiteY77" fmla="*/ 404348 h 469337"/>
                    <a:gd name="connsiteX78" fmla="*/ 156512 w 2057742"/>
                    <a:gd name="connsiteY78" fmla="*/ 435609 h 469337"/>
                    <a:gd name="connsiteX79" fmla="*/ 86174 w 2057742"/>
                    <a:gd name="connsiteY79" fmla="*/ 451240 h 469337"/>
                    <a:gd name="connsiteX80" fmla="*/ 15835 w 2057742"/>
                    <a:gd name="connsiteY80" fmla="*/ 451240 h 469337"/>
                    <a:gd name="connsiteX81" fmla="*/ 204 w 2057742"/>
                    <a:gd name="connsiteY81" fmla="*/ 443425 h 469337"/>
                    <a:gd name="connsiteX82" fmla="*/ 8020 w 2057742"/>
                    <a:gd name="connsiteY82" fmla="*/ 373086 h 469337"/>
                    <a:gd name="connsiteX83" fmla="*/ 23650 w 2057742"/>
                    <a:gd name="connsiteY83" fmla="*/ 294932 h 469337"/>
                    <a:gd name="connsiteX84" fmla="*/ 54912 w 2057742"/>
                    <a:gd name="connsiteY84" fmla="*/ 193332 h 469337"/>
                    <a:gd name="connsiteX85" fmla="*/ 70543 w 2057742"/>
                    <a:gd name="connsiteY85" fmla="*/ 130809 h 469337"/>
                    <a:gd name="connsiteX86" fmla="*/ 109620 w 2057742"/>
                    <a:gd name="connsiteY86" fmla="*/ 76101 h 469337"/>
                    <a:gd name="connsiteX0" fmla="*/ 109620 w 2057742"/>
                    <a:gd name="connsiteY0" fmla="*/ 76101 h 469337"/>
                    <a:gd name="connsiteX1" fmla="*/ 242481 w 2057742"/>
                    <a:gd name="connsiteY1" fmla="*/ 130809 h 469337"/>
                    <a:gd name="connsiteX2" fmla="*/ 258112 w 2057742"/>
                    <a:gd name="connsiteY2" fmla="*/ 130809 h 469337"/>
                    <a:gd name="connsiteX3" fmla="*/ 375343 w 2057742"/>
                    <a:gd name="connsiteY3" fmla="*/ 122994 h 469337"/>
                    <a:gd name="connsiteX4" fmla="*/ 437866 w 2057742"/>
                    <a:gd name="connsiteY4" fmla="*/ 83917 h 469337"/>
                    <a:gd name="connsiteX5" fmla="*/ 476943 w 2057742"/>
                    <a:gd name="connsiteY5" fmla="*/ 7839 h 469337"/>
                    <a:gd name="connsiteX6" fmla="*/ 516020 w 2057742"/>
                    <a:gd name="connsiteY6" fmla="*/ 60471 h 469337"/>
                    <a:gd name="connsiteX7" fmla="*/ 586358 w 2057742"/>
                    <a:gd name="connsiteY7" fmla="*/ 146440 h 469337"/>
                    <a:gd name="connsiteX8" fmla="*/ 695774 w 2057742"/>
                    <a:gd name="connsiteY8" fmla="*/ 162071 h 469337"/>
                    <a:gd name="connsiteX9" fmla="*/ 781743 w 2057742"/>
                    <a:gd name="connsiteY9" fmla="*/ 146440 h 469337"/>
                    <a:gd name="connsiteX10" fmla="*/ 836450 w 2057742"/>
                    <a:gd name="connsiteY10" fmla="*/ 91732 h 469337"/>
                    <a:gd name="connsiteX11" fmla="*/ 872475 w 2057742"/>
                    <a:gd name="connsiteY11" fmla="*/ 31285 h 469337"/>
                    <a:gd name="connsiteX12" fmla="*/ 906789 w 2057742"/>
                    <a:gd name="connsiteY12" fmla="*/ 76101 h 469337"/>
                    <a:gd name="connsiteX13" fmla="*/ 961497 w 2057742"/>
                    <a:gd name="connsiteY13" fmla="*/ 130809 h 469337"/>
                    <a:gd name="connsiteX14" fmla="*/ 1070912 w 2057742"/>
                    <a:gd name="connsiteY14" fmla="*/ 154255 h 469337"/>
                    <a:gd name="connsiteX15" fmla="*/ 1156881 w 2057742"/>
                    <a:gd name="connsiteY15" fmla="*/ 146440 h 469337"/>
                    <a:gd name="connsiteX16" fmla="*/ 1211589 w 2057742"/>
                    <a:gd name="connsiteY16" fmla="*/ 91732 h 469337"/>
                    <a:gd name="connsiteX17" fmla="*/ 1266297 w 2057742"/>
                    <a:gd name="connsiteY17" fmla="*/ 29209 h 469337"/>
                    <a:gd name="connsiteX18" fmla="*/ 1283637 w 2057742"/>
                    <a:gd name="connsiteY18" fmla="*/ 1733 h 469337"/>
                    <a:gd name="connsiteX19" fmla="*/ 1305374 w 2057742"/>
                    <a:gd name="connsiteY19" fmla="*/ 76101 h 469337"/>
                    <a:gd name="connsiteX20" fmla="*/ 1383527 w 2057742"/>
                    <a:gd name="connsiteY20" fmla="*/ 115178 h 469337"/>
                    <a:gd name="connsiteX21" fmla="*/ 1461681 w 2057742"/>
                    <a:gd name="connsiteY21" fmla="*/ 130809 h 469337"/>
                    <a:gd name="connsiteX22" fmla="*/ 1539835 w 2057742"/>
                    <a:gd name="connsiteY22" fmla="*/ 130809 h 469337"/>
                    <a:gd name="connsiteX23" fmla="*/ 1593200 w 2057742"/>
                    <a:gd name="connsiteY23" fmla="*/ 102967 h 469337"/>
                    <a:gd name="connsiteX24" fmla="*/ 1641435 w 2057742"/>
                    <a:gd name="connsiteY24" fmla="*/ 53021 h 469337"/>
                    <a:gd name="connsiteX25" fmla="*/ 1677460 w 2057742"/>
                    <a:gd name="connsiteY25" fmla="*/ 19074 h 469337"/>
                    <a:gd name="connsiteX26" fmla="*/ 1707377 w 2057742"/>
                    <a:gd name="connsiteY26" fmla="*/ 84284 h 469337"/>
                    <a:gd name="connsiteX27" fmla="*/ 1746454 w 2057742"/>
                    <a:gd name="connsiteY27" fmla="*/ 135571 h 469337"/>
                    <a:gd name="connsiteX28" fmla="*/ 1805558 w 2057742"/>
                    <a:gd name="connsiteY28" fmla="*/ 162071 h 469337"/>
                    <a:gd name="connsiteX29" fmla="*/ 1868081 w 2057742"/>
                    <a:gd name="connsiteY29" fmla="*/ 154255 h 469337"/>
                    <a:gd name="connsiteX30" fmla="*/ 1930604 w 2057742"/>
                    <a:gd name="connsiteY30" fmla="*/ 138625 h 469337"/>
                    <a:gd name="connsiteX31" fmla="*/ 1969681 w 2057742"/>
                    <a:gd name="connsiteY31" fmla="*/ 193332 h 469337"/>
                    <a:gd name="connsiteX32" fmla="*/ 2008758 w 2057742"/>
                    <a:gd name="connsiteY32" fmla="*/ 287117 h 469337"/>
                    <a:gd name="connsiteX33" fmla="*/ 2032204 w 2057742"/>
                    <a:gd name="connsiteY33" fmla="*/ 357455 h 469337"/>
                    <a:gd name="connsiteX34" fmla="*/ 2047835 w 2057742"/>
                    <a:gd name="connsiteY34" fmla="*/ 443425 h 469337"/>
                    <a:gd name="connsiteX35" fmla="*/ 2055650 w 2057742"/>
                    <a:gd name="connsiteY35" fmla="*/ 466871 h 469337"/>
                    <a:gd name="connsiteX36" fmla="*/ 2008758 w 2057742"/>
                    <a:gd name="connsiteY36" fmla="*/ 466871 h 469337"/>
                    <a:gd name="connsiteX37" fmla="*/ 1930604 w 2057742"/>
                    <a:gd name="connsiteY37" fmla="*/ 451240 h 469337"/>
                    <a:gd name="connsiteX38" fmla="*/ 1860266 w 2057742"/>
                    <a:gd name="connsiteY38" fmla="*/ 396532 h 469337"/>
                    <a:gd name="connsiteX39" fmla="*/ 1852450 w 2057742"/>
                    <a:gd name="connsiteY39" fmla="*/ 302748 h 469337"/>
                    <a:gd name="connsiteX40" fmla="*/ 1844635 w 2057742"/>
                    <a:gd name="connsiteY40" fmla="*/ 271486 h 469337"/>
                    <a:gd name="connsiteX41" fmla="*/ 1844635 w 2057742"/>
                    <a:gd name="connsiteY41" fmla="*/ 341825 h 469337"/>
                    <a:gd name="connsiteX42" fmla="*/ 1805558 w 2057742"/>
                    <a:gd name="connsiteY42" fmla="*/ 404348 h 469337"/>
                    <a:gd name="connsiteX43" fmla="*/ 1750850 w 2057742"/>
                    <a:gd name="connsiteY43" fmla="*/ 443425 h 469337"/>
                    <a:gd name="connsiteX44" fmla="*/ 1625804 w 2057742"/>
                    <a:gd name="connsiteY44" fmla="*/ 451240 h 469337"/>
                    <a:gd name="connsiteX45" fmla="*/ 1539835 w 2057742"/>
                    <a:gd name="connsiteY45" fmla="*/ 435609 h 469337"/>
                    <a:gd name="connsiteX46" fmla="*/ 1492943 w 2057742"/>
                    <a:gd name="connsiteY46" fmla="*/ 396532 h 469337"/>
                    <a:gd name="connsiteX47" fmla="*/ 1453866 w 2057742"/>
                    <a:gd name="connsiteY47" fmla="*/ 349640 h 469337"/>
                    <a:gd name="connsiteX48" fmla="*/ 1446050 w 2057742"/>
                    <a:gd name="connsiteY48" fmla="*/ 271486 h 469337"/>
                    <a:gd name="connsiteX49" fmla="*/ 1438235 w 2057742"/>
                    <a:gd name="connsiteY49" fmla="*/ 326194 h 469337"/>
                    <a:gd name="connsiteX50" fmla="*/ 1414789 w 2057742"/>
                    <a:gd name="connsiteY50" fmla="*/ 380901 h 469337"/>
                    <a:gd name="connsiteX51" fmla="*/ 1360081 w 2057742"/>
                    <a:gd name="connsiteY51" fmla="*/ 435609 h 469337"/>
                    <a:gd name="connsiteX52" fmla="*/ 1281927 w 2057742"/>
                    <a:gd name="connsiteY52" fmla="*/ 451240 h 469337"/>
                    <a:gd name="connsiteX53" fmla="*/ 1172512 w 2057742"/>
                    <a:gd name="connsiteY53" fmla="*/ 459055 h 469337"/>
                    <a:gd name="connsiteX54" fmla="*/ 1109989 w 2057742"/>
                    <a:gd name="connsiteY54" fmla="*/ 412163 h 469337"/>
                    <a:gd name="connsiteX55" fmla="*/ 1086543 w 2057742"/>
                    <a:gd name="connsiteY55" fmla="*/ 365271 h 469337"/>
                    <a:gd name="connsiteX56" fmla="*/ 1055281 w 2057742"/>
                    <a:gd name="connsiteY56" fmla="*/ 318378 h 469337"/>
                    <a:gd name="connsiteX57" fmla="*/ 1055281 w 2057742"/>
                    <a:gd name="connsiteY57" fmla="*/ 287117 h 469337"/>
                    <a:gd name="connsiteX58" fmla="*/ 1055281 w 2057742"/>
                    <a:gd name="connsiteY58" fmla="*/ 349640 h 469337"/>
                    <a:gd name="connsiteX59" fmla="*/ 1024020 w 2057742"/>
                    <a:gd name="connsiteY59" fmla="*/ 396532 h 469337"/>
                    <a:gd name="connsiteX60" fmla="*/ 953681 w 2057742"/>
                    <a:gd name="connsiteY60" fmla="*/ 427794 h 469337"/>
                    <a:gd name="connsiteX61" fmla="*/ 875527 w 2057742"/>
                    <a:gd name="connsiteY61" fmla="*/ 443425 h 469337"/>
                    <a:gd name="connsiteX62" fmla="*/ 781743 w 2057742"/>
                    <a:gd name="connsiteY62" fmla="*/ 443425 h 469337"/>
                    <a:gd name="connsiteX63" fmla="*/ 734850 w 2057742"/>
                    <a:gd name="connsiteY63" fmla="*/ 412163 h 469337"/>
                    <a:gd name="connsiteX64" fmla="*/ 680143 w 2057742"/>
                    <a:gd name="connsiteY64" fmla="*/ 365271 h 469337"/>
                    <a:gd name="connsiteX65" fmla="*/ 680143 w 2057742"/>
                    <a:gd name="connsiteY65" fmla="*/ 334009 h 469337"/>
                    <a:gd name="connsiteX66" fmla="*/ 648881 w 2057742"/>
                    <a:gd name="connsiteY66" fmla="*/ 255855 h 469337"/>
                    <a:gd name="connsiteX67" fmla="*/ 656697 w 2057742"/>
                    <a:gd name="connsiteY67" fmla="*/ 326194 h 469337"/>
                    <a:gd name="connsiteX68" fmla="*/ 641066 w 2057742"/>
                    <a:gd name="connsiteY68" fmla="*/ 380901 h 469337"/>
                    <a:gd name="connsiteX69" fmla="*/ 578543 w 2057742"/>
                    <a:gd name="connsiteY69" fmla="*/ 435609 h 469337"/>
                    <a:gd name="connsiteX70" fmla="*/ 508204 w 2057742"/>
                    <a:gd name="connsiteY70" fmla="*/ 451240 h 469337"/>
                    <a:gd name="connsiteX71" fmla="*/ 422235 w 2057742"/>
                    <a:gd name="connsiteY71" fmla="*/ 451240 h 469337"/>
                    <a:gd name="connsiteX72" fmla="*/ 351897 w 2057742"/>
                    <a:gd name="connsiteY72" fmla="*/ 427794 h 469337"/>
                    <a:gd name="connsiteX73" fmla="*/ 305004 w 2057742"/>
                    <a:gd name="connsiteY73" fmla="*/ 380901 h 469337"/>
                    <a:gd name="connsiteX74" fmla="*/ 297189 w 2057742"/>
                    <a:gd name="connsiteY74" fmla="*/ 334009 h 469337"/>
                    <a:gd name="connsiteX75" fmla="*/ 273743 w 2057742"/>
                    <a:gd name="connsiteY75" fmla="*/ 294932 h 469337"/>
                    <a:gd name="connsiteX76" fmla="*/ 265927 w 2057742"/>
                    <a:gd name="connsiteY76" fmla="*/ 357455 h 469337"/>
                    <a:gd name="connsiteX77" fmla="*/ 219035 w 2057742"/>
                    <a:gd name="connsiteY77" fmla="*/ 404348 h 469337"/>
                    <a:gd name="connsiteX78" fmla="*/ 156512 w 2057742"/>
                    <a:gd name="connsiteY78" fmla="*/ 435609 h 469337"/>
                    <a:gd name="connsiteX79" fmla="*/ 86174 w 2057742"/>
                    <a:gd name="connsiteY79" fmla="*/ 451240 h 469337"/>
                    <a:gd name="connsiteX80" fmla="*/ 15835 w 2057742"/>
                    <a:gd name="connsiteY80" fmla="*/ 451240 h 469337"/>
                    <a:gd name="connsiteX81" fmla="*/ 204 w 2057742"/>
                    <a:gd name="connsiteY81" fmla="*/ 443425 h 469337"/>
                    <a:gd name="connsiteX82" fmla="*/ 8020 w 2057742"/>
                    <a:gd name="connsiteY82" fmla="*/ 373086 h 469337"/>
                    <a:gd name="connsiteX83" fmla="*/ 23650 w 2057742"/>
                    <a:gd name="connsiteY83" fmla="*/ 294932 h 469337"/>
                    <a:gd name="connsiteX84" fmla="*/ 26337 w 2057742"/>
                    <a:gd name="connsiteY84" fmla="*/ 193332 h 469337"/>
                    <a:gd name="connsiteX85" fmla="*/ 70543 w 2057742"/>
                    <a:gd name="connsiteY85" fmla="*/ 130809 h 469337"/>
                    <a:gd name="connsiteX86" fmla="*/ 109620 w 2057742"/>
                    <a:gd name="connsiteY86" fmla="*/ 76101 h 469337"/>
                    <a:gd name="connsiteX0" fmla="*/ 114950 w 2063072"/>
                    <a:gd name="connsiteY0" fmla="*/ 76101 h 469337"/>
                    <a:gd name="connsiteX1" fmla="*/ 247811 w 2063072"/>
                    <a:gd name="connsiteY1" fmla="*/ 130809 h 469337"/>
                    <a:gd name="connsiteX2" fmla="*/ 263442 w 2063072"/>
                    <a:gd name="connsiteY2" fmla="*/ 130809 h 469337"/>
                    <a:gd name="connsiteX3" fmla="*/ 380673 w 2063072"/>
                    <a:gd name="connsiteY3" fmla="*/ 122994 h 469337"/>
                    <a:gd name="connsiteX4" fmla="*/ 443196 w 2063072"/>
                    <a:gd name="connsiteY4" fmla="*/ 83917 h 469337"/>
                    <a:gd name="connsiteX5" fmla="*/ 482273 w 2063072"/>
                    <a:gd name="connsiteY5" fmla="*/ 7839 h 469337"/>
                    <a:gd name="connsiteX6" fmla="*/ 521350 w 2063072"/>
                    <a:gd name="connsiteY6" fmla="*/ 60471 h 469337"/>
                    <a:gd name="connsiteX7" fmla="*/ 591688 w 2063072"/>
                    <a:gd name="connsiteY7" fmla="*/ 146440 h 469337"/>
                    <a:gd name="connsiteX8" fmla="*/ 701104 w 2063072"/>
                    <a:gd name="connsiteY8" fmla="*/ 162071 h 469337"/>
                    <a:gd name="connsiteX9" fmla="*/ 787073 w 2063072"/>
                    <a:gd name="connsiteY9" fmla="*/ 146440 h 469337"/>
                    <a:gd name="connsiteX10" fmla="*/ 841780 w 2063072"/>
                    <a:gd name="connsiteY10" fmla="*/ 91732 h 469337"/>
                    <a:gd name="connsiteX11" fmla="*/ 877805 w 2063072"/>
                    <a:gd name="connsiteY11" fmla="*/ 31285 h 469337"/>
                    <a:gd name="connsiteX12" fmla="*/ 912119 w 2063072"/>
                    <a:gd name="connsiteY12" fmla="*/ 76101 h 469337"/>
                    <a:gd name="connsiteX13" fmla="*/ 966827 w 2063072"/>
                    <a:gd name="connsiteY13" fmla="*/ 130809 h 469337"/>
                    <a:gd name="connsiteX14" fmla="*/ 1076242 w 2063072"/>
                    <a:gd name="connsiteY14" fmla="*/ 154255 h 469337"/>
                    <a:gd name="connsiteX15" fmla="*/ 1162211 w 2063072"/>
                    <a:gd name="connsiteY15" fmla="*/ 146440 h 469337"/>
                    <a:gd name="connsiteX16" fmla="*/ 1216919 w 2063072"/>
                    <a:gd name="connsiteY16" fmla="*/ 91732 h 469337"/>
                    <a:gd name="connsiteX17" fmla="*/ 1271627 w 2063072"/>
                    <a:gd name="connsiteY17" fmla="*/ 29209 h 469337"/>
                    <a:gd name="connsiteX18" fmla="*/ 1288967 w 2063072"/>
                    <a:gd name="connsiteY18" fmla="*/ 1733 h 469337"/>
                    <a:gd name="connsiteX19" fmla="*/ 1310704 w 2063072"/>
                    <a:gd name="connsiteY19" fmla="*/ 76101 h 469337"/>
                    <a:gd name="connsiteX20" fmla="*/ 1388857 w 2063072"/>
                    <a:gd name="connsiteY20" fmla="*/ 115178 h 469337"/>
                    <a:gd name="connsiteX21" fmla="*/ 1467011 w 2063072"/>
                    <a:gd name="connsiteY21" fmla="*/ 130809 h 469337"/>
                    <a:gd name="connsiteX22" fmla="*/ 1545165 w 2063072"/>
                    <a:gd name="connsiteY22" fmla="*/ 130809 h 469337"/>
                    <a:gd name="connsiteX23" fmla="*/ 1598530 w 2063072"/>
                    <a:gd name="connsiteY23" fmla="*/ 102967 h 469337"/>
                    <a:gd name="connsiteX24" fmla="*/ 1646765 w 2063072"/>
                    <a:gd name="connsiteY24" fmla="*/ 53021 h 469337"/>
                    <a:gd name="connsiteX25" fmla="*/ 1682790 w 2063072"/>
                    <a:gd name="connsiteY25" fmla="*/ 19074 h 469337"/>
                    <a:gd name="connsiteX26" fmla="*/ 1712707 w 2063072"/>
                    <a:gd name="connsiteY26" fmla="*/ 84284 h 469337"/>
                    <a:gd name="connsiteX27" fmla="*/ 1751784 w 2063072"/>
                    <a:gd name="connsiteY27" fmla="*/ 135571 h 469337"/>
                    <a:gd name="connsiteX28" fmla="*/ 1810888 w 2063072"/>
                    <a:gd name="connsiteY28" fmla="*/ 162071 h 469337"/>
                    <a:gd name="connsiteX29" fmla="*/ 1873411 w 2063072"/>
                    <a:gd name="connsiteY29" fmla="*/ 154255 h 469337"/>
                    <a:gd name="connsiteX30" fmla="*/ 1935934 w 2063072"/>
                    <a:gd name="connsiteY30" fmla="*/ 138625 h 469337"/>
                    <a:gd name="connsiteX31" fmla="*/ 1975011 w 2063072"/>
                    <a:gd name="connsiteY31" fmla="*/ 193332 h 469337"/>
                    <a:gd name="connsiteX32" fmla="*/ 2014088 w 2063072"/>
                    <a:gd name="connsiteY32" fmla="*/ 287117 h 469337"/>
                    <a:gd name="connsiteX33" fmla="*/ 2037534 w 2063072"/>
                    <a:gd name="connsiteY33" fmla="*/ 357455 h 469337"/>
                    <a:gd name="connsiteX34" fmla="*/ 2053165 w 2063072"/>
                    <a:gd name="connsiteY34" fmla="*/ 443425 h 469337"/>
                    <a:gd name="connsiteX35" fmla="*/ 2060980 w 2063072"/>
                    <a:gd name="connsiteY35" fmla="*/ 466871 h 469337"/>
                    <a:gd name="connsiteX36" fmla="*/ 2014088 w 2063072"/>
                    <a:gd name="connsiteY36" fmla="*/ 466871 h 469337"/>
                    <a:gd name="connsiteX37" fmla="*/ 1935934 w 2063072"/>
                    <a:gd name="connsiteY37" fmla="*/ 451240 h 469337"/>
                    <a:gd name="connsiteX38" fmla="*/ 1865596 w 2063072"/>
                    <a:gd name="connsiteY38" fmla="*/ 396532 h 469337"/>
                    <a:gd name="connsiteX39" fmla="*/ 1857780 w 2063072"/>
                    <a:gd name="connsiteY39" fmla="*/ 302748 h 469337"/>
                    <a:gd name="connsiteX40" fmla="*/ 1849965 w 2063072"/>
                    <a:gd name="connsiteY40" fmla="*/ 271486 h 469337"/>
                    <a:gd name="connsiteX41" fmla="*/ 1849965 w 2063072"/>
                    <a:gd name="connsiteY41" fmla="*/ 341825 h 469337"/>
                    <a:gd name="connsiteX42" fmla="*/ 1810888 w 2063072"/>
                    <a:gd name="connsiteY42" fmla="*/ 404348 h 469337"/>
                    <a:gd name="connsiteX43" fmla="*/ 1756180 w 2063072"/>
                    <a:gd name="connsiteY43" fmla="*/ 443425 h 469337"/>
                    <a:gd name="connsiteX44" fmla="*/ 1631134 w 2063072"/>
                    <a:gd name="connsiteY44" fmla="*/ 451240 h 469337"/>
                    <a:gd name="connsiteX45" fmla="*/ 1545165 w 2063072"/>
                    <a:gd name="connsiteY45" fmla="*/ 435609 h 469337"/>
                    <a:gd name="connsiteX46" fmla="*/ 1498273 w 2063072"/>
                    <a:gd name="connsiteY46" fmla="*/ 396532 h 469337"/>
                    <a:gd name="connsiteX47" fmla="*/ 1459196 w 2063072"/>
                    <a:gd name="connsiteY47" fmla="*/ 349640 h 469337"/>
                    <a:gd name="connsiteX48" fmla="*/ 1451380 w 2063072"/>
                    <a:gd name="connsiteY48" fmla="*/ 271486 h 469337"/>
                    <a:gd name="connsiteX49" fmla="*/ 1443565 w 2063072"/>
                    <a:gd name="connsiteY49" fmla="*/ 326194 h 469337"/>
                    <a:gd name="connsiteX50" fmla="*/ 1420119 w 2063072"/>
                    <a:gd name="connsiteY50" fmla="*/ 380901 h 469337"/>
                    <a:gd name="connsiteX51" fmla="*/ 1365411 w 2063072"/>
                    <a:gd name="connsiteY51" fmla="*/ 435609 h 469337"/>
                    <a:gd name="connsiteX52" fmla="*/ 1287257 w 2063072"/>
                    <a:gd name="connsiteY52" fmla="*/ 451240 h 469337"/>
                    <a:gd name="connsiteX53" fmla="*/ 1177842 w 2063072"/>
                    <a:gd name="connsiteY53" fmla="*/ 459055 h 469337"/>
                    <a:gd name="connsiteX54" fmla="*/ 1115319 w 2063072"/>
                    <a:gd name="connsiteY54" fmla="*/ 412163 h 469337"/>
                    <a:gd name="connsiteX55" fmla="*/ 1091873 w 2063072"/>
                    <a:gd name="connsiteY55" fmla="*/ 365271 h 469337"/>
                    <a:gd name="connsiteX56" fmla="*/ 1060611 w 2063072"/>
                    <a:gd name="connsiteY56" fmla="*/ 318378 h 469337"/>
                    <a:gd name="connsiteX57" fmla="*/ 1060611 w 2063072"/>
                    <a:gd name="connsiteY57" fmla="*/ 287117 h 469337"/>
                    <a:gd name="connsiteX58" fmla="*/ 1060611 w 2063072"/>
                    <a:gd name="connsiteY58" fmla="*/ 349640 h 469337"/>
                    <a:gd name="connsiteX59" fmla="*/ 1029350 w 2063072"/>
                    <a:gd name="connsiteY59" fmla="*/ 396532 h 469337"/>
                    <a:gd name="connsiteX60" fmla="*/ 959011 w 2063072"/>
                    <a:gd name="connsiteY60" fmla="*/ 427794 h 469337"/>
                    <a:gd name="connsiteX61" fmla="*/ 880857 w 2063072"/>
                    <a:gd name="connsiteY61" fmla="*/ 443425 h 469337"/>
                    <a:gd name="connsiteX62" fmla="*/ 787073 w 2063072"/>
                    <a:gd name="connsiteY62" fmla="*/ 443425 h 469337"/>
                    <a:gd name="connsiteX63" fmla="*/ 740180 w 2063072"/>
                    <a:gd name="connsiteY63" fmla="*/ 412163 h 469337"/>
                    <a:gd name="connsiteX64" fmla="*/ 685473 w 2063072"/>
                    <a:gd name="connsiteY64" fmla="*/ 365271 h 469337"/>
                    <a:gd name="connsiteX65" fmla="*/ 685473 w 2063072"/>
                    <a:gd name="connsiteY65" fmla="*/ 334009 h 469337"/>
                    <a:gd name="connsiteX66" fmla="*/ 654211 w 2063072"/>
                    <a:gd name="connsiteY66" fmla="*/ 255855 h 469337"/>
                    <a:gd name="connsiteX67" fmla="*/ 662027 w 2063072"/>
                    <a:gd name="connsiteY67" fmla="*/ 326194 h 469337"/>
                    <a:gd name="connsiteX68" fmla="*/ 646396 w 2063072"/>
                    <a:gd name="connsiteY68" fmla="*/ 380901 h 469337"/>
                    <a:gd name="connsiteX69" fmla="*/ 583873 w 2063072"/>
                    <a:gd name="connsiteY69" fmla="*/ 435609 h 469337"/>
                    <a:gd name="connsiteX70" fmla="*/ 513534 w 2063072"/>
                    <a:gd name="connsiteY70" fmla="*/ 451240 h 469337"/>
                    <a:gd name="connsiteX71" fmla="*/ 427565 w 2063072"/>
                    <a:gd name="connsiteY71" fmla="*/ 451240 h 469337"/>
                    <a:gd name="connsiteX72" fmla="*/ 357227 w 2063072"/>
                    <a:gd name="connsiteY72" fmla="*/ 427794 h 469337"/>
                    <a:gd name="connsiteX73" fmla="*/ 310334 w 2063072"/>
                    <a:gd name="connsiteY73" fmla="*/ 380901 h 469337"/>
                    <a:gd name="connsiteX74" fmla="*/ 302519 w 2063072"/>
                    <a:gd name="connsiteY74" fmla="*/ 334009 h 469337"/>
                    <a:gd name="connsiteX75" fmla="*/ 279073 w 2063072"/>
                    <a:gd name="connsiteY75" fmla="*/ 294932 h 469337"/>
                    <a:gd name="connsiteX76" fmla="*/ 271257 w 2063072"/>
                    <a:gd name="connsiteY76" fmla="*/ 357455 h 469337"/>
                    <a:gd name="connsiteX77" fmla="*/ 224365 w 2063072"/>
                    <a:gd name="connsiteY77" fmla="*/ 404348 h 469337"/>
                    <a:gd name="connsiteX78" fmla="*/ 161842 w 2063072"/>
                    <a:gd name="connsiteY78" fmla="*/ 435609 h 469337"/>
                    <a:gd name="connsiteX79" fmla="*/ 91504 w 2063072"/>
                    <a:gd name="connsiteY79" fmla="*/ 451240 h 469337"/>
                    <a:gd name="connsiteX80" fmla="*/ 21165 w 2063072"/>
                    <a:gd name="connsiteY80" fmla="*/ 451240 h 469337"/>
                    <a:gd name="connsiteX81" fmla="*/ 5534 w 2063072"/>
                    <a:gd name="connsiteY81" fmla="*/ 443425 h 469337"/>
                    <a:gd name="connsiteX82" fmla="*/ 13350 w 2063072"/>
                    <a:gd name="connsiteY82" fmla="*/ 373086 h 469337"/>
                    <a:gd name="connsiteX83" fmla="*/ 405 w 2063072"/>
                    <a:gd name="connsiteY83" fmla="*/ 285407 h 469337"/>
                    <a:gd name="connsiteX84" fmla="*/ 31667 w 2063072"/>
                    <a:gd name="connsiteY84" fmla="*/ 193332 h 469337"/>
                    <a:gd name="connsiteX85" fmla="*/ 75873 w 2063072"/>
                    <a:gd name="connsiteY85" fmla="*/ 130809 h 469337"/>
                    <a:gd name="connsiteX86" fmla="*/ 114950 w 2063072"/>
                    <a:gd name="connsiteY86" fmla="*/ 76101 h 469337"/>
                    <a:gd name="connsiteX0" fmla="*/ 134978 w 2083100"/>
                    <a:gd name="connsiteY0" fmla="*/ 76101 h 469337"/>
                    <a:gd name="connsiteX1" fmla="*/ 267839 w 2083100"/>
                    <a:gd name="connsiteY1" fmla="*/ 130809 h 469337"/>
                    <a:gd name="connsiteX2" fmla="*/ 283470 w 2083100"/>
                    <a:gd name="connsiteY2" fmla="*/ 130809 h 469337"/>
                    <a:gd name="connsiteX3" fmla="*/ 400701 w 2083100"/>
                    <a:gd name="connsiteY3" fmla="*/ 122994 h 469337"/>
                    <a:gd name="connsiteX4" fmla="*/ 463224 w 2083100"/>
                    <a:gd name="connsiteY4" fmla="*/ 83917 h 469337"/>
                    <a:gd name="connsiteX5" fmla="*/ 502301 w 2083100"/>
                    <a:gd name="connsiteY5" fmla="*/ 7839 h 469337"/>
                    <a:gd name="connsiteX6" fmla="*/ 541378 w 2083100"/>
                    <a:gd name="connsiteY6" fmla="*/ 60471 h 469337"/>
                    <a:gd name="connsiteX7" fmla="*/ 611716 w 2083100"/>
                    <a:gd name="connsiteY7" fmla="*/ 146440 h 469337"/>
                    <a:gd name="connsiteX8" fmla="*/ 721132 w 2083100"/>
                    <a:gd name="connsiteY8" fmla="*/ 162071 h 469337"/>
                    <a:gd name="connsiteX9" fmla="*/ 807101 w 2083100"/>
                    <a:gd name="connsiteY9" fmla="*/ 146440 h 469337"/>
                    <a:gd name="connsiteX10" fmla="*/ 861808 w 2083100"/>
                    <a:gd name="connsiteY10" fmla="*/ 91732 h 469337"/>
                    <a:gd name="connsiteX11" fmla="*/ 897833 w 2083100"/>
                    <a:gd name="connsiteY11" fmla="*/ 31285 h 469337"/>
                    <a:gd name="connsiteX12" fmla="*/ 932147 w 2083100"/>
                    <a:gd name="connsiteY12" fmla="*/ 76101 h 469337"/>
                    <a:gd name="connsiteX13" fmla="*/ 986855 w 2083100"/>
                    <a:gd name="connsiteY13" fmla="*/ 130809 h 469337"/>
                    <a:gd name="connsiteX14" fmla="*/ 1096270 w 2083100"/>
                    <a:gd name="connsiteY14" fmla="*/ 154255 h 469337"/>
                    <a:gd name="connsiteX15" fmla="*/ 1182239 w 2083100"/>
                    <a:gd name="connsiteY15" fmla="*/ 146440 h 469337"/>
                    <a:gd name="connsiteX16" fmla="*/ 1236947 w 2083100"/>
                    <a:gd name="connsiteY16" fmla="*/ 91732 h 469337"/>
                    <a:gd name="connsiteX17" fmla="*/ 1291655 w 2083100"/>
                    <a:gd name="connsiteY17" fmla="*/ 29209 h 469337"/>
                    <a:gd name="connsiteX18" fmla="*/ 1308995 w 2083100"/>
                    <a:gd name="connsiteY18" fmla="*/ 1733 h 469337"/>
                    <a:gd name="connsiteX19" fmla="*/ 1330732 w 2083100"/>
                    <a:gd name="connsiteY19" fmla="*/ 76101 h 469337"/>
                    <a:gd name="connsiteX20" fmla="*/ 1408885 w 2083100"/>
                    <a:gd name="connsiteY20" fmla="*/ 115178 h 469337"/>
                    <a:gd name="connsiteX21" fmla="*/ 1487039 w 2083100"/>
                    <a:gd name="connsiteY21" fmla="*/ 130809 h 469337"/>
                    <a:gd name="connsiteX22" fmla="*/ 1565193 w 2083100"/>
                    <a:gd name="connsiteY22" fmla="*/ 130809 h 469337"/>
                    <a:gd name="connsiteX23" fmla="*/ 1618558 w 2083100"/>
                    <a:gd name="connsiteY23" fmla="*/ 102967 h 469337"/>
                    <a:gd name="connsiteX24" fmla="*/ 1666793 w 2083100"/>
                    <a:gd name="connsiteY24" fmla="*/ 53021 h 469337"/>
                    <a:gd name="connsiteX25" fmla="*/ 1702818 w 2083100"/>
                    <a:gd name="connsiteY25" fmla="*/ 19074 h 469337"/>
                    <a:gd name="connsiteX26" fmla="*/ 1732735 w 2083100"/>
                    <a:gd name="connsiteY26" fmla="*/ 84284 h 469337"/>
                    <a:gd name="connsiteX27" fmla="*/ 1771812 w 2083100"/>
                    <a:gd name="connsiteY27" fmla="*/ 135571 h 469337"/>
                    <a:gd name="connsiteX28" fmla="*/ 1830916 w 2083100"/>
                    <a:gd name="connsiteY28" fmla="*/ 162071 h 469337"/>
                    <a:gd name="connsiteX29" fmla="*/ 1893439 w 2083100"/>
                    <a:gd name="connsiteY29" fmla="*/ 154255 h 469337"/>
                    <a:gd name="connsiteX30" fmla="*/ 1955962 w 2083100"/>
                    <a:gd name="connsiteY30" fmla="*/ 138625 h 469337"/>
                    <a:gd name="connsiteX31" fmla="*/ 1995039 w 2083100"/>
                    <a:gd name="connsiteY31" fmla="*/ 193332 h 469337"/>
                    <a:gd name="connsiteX32" fmla="*/ 2034116 w 2083100"/>
                    <a:gd name="connsiteY32" fmla="*/ 287117 h 469337"/>
                    <a:gd name="connsiteX33" fmla="*/ 2057562 w 2083100"/>
                    <a:gd name="connsiteY33" fmla="*/ 357455 h 469337"/>
                    <a:gd name="connsiteX34" fmla="*/ 2073193 w 2083100"/>
                    <a:gd name="connsiteY34" fmla="*/ 443425 h 469337"/>
                    <a:gd name="connsiteX35" fmla="*/ 2081008 w 2083100"/>
                    <a:gd name="connsiteY35" fmla="*/ 466871 h 469337"/>
                    <a:gd name="connsiteX36" fmla="*/ 2034116 w 2083100"/>
                    <a:gd name="connsiteY36" fmla="*/ 466871 h 469337"/>
                    <a:gd name="connsiteX37" fmla="*/ 1955962 w 2083100"/>
                    <a:gd name="connsiteY37" fmla="*/ 451240 h 469337"/>
                    <a:gd name="connsiteX38" fmla="*/ 1885624 w 2083100"/>
                    <a:gd name="connsiteY38" fmla="*/ 396532 h 469337"/>
                    <a:gd name="connsiteX39" fmla="*/ 1877808 w 2083100"/>
                    <a:gd name="connsiteY39" fmla="*/ 302748 h 469337"/>
                    <a:gd name="connsiteX40" fmla="*/ 1869993 w 2083100"/>
                    <a:gd name="connsiteY40" fmla="*/ 271486 h 469337"/>
                    <a:gd name="connsiteX41" fmla="*/ 1869993 w 2083100"/>
                    <a:gd name="connsiteY41" fmla="*/ 341825 h 469337"/>
                    <a:gd name="connsiteX42" fmla="*/ 1830916 w 2083100"/>
                    <a:gd name="connsiteY42" fmla="*/ 404348 h 469337"/>
                    <a:gd name="connsiteX43" fmla="*/ 1776208 w 2083100"/>
                    <a:gd name="connsiteY43" fmla="*/ 443425 h 469337"/>
                    <a:gd name="connsiteX44" fmla="*/ 1651162 w 2083100"/>
                    <a:gd name="connsiteY44" fmla="*/ 451240 h 469337"/>
                    <a:gd name="connsiteX45" fmla="*/ 1565193 w 2083100"/>
                    <a:gd name="connsiteY45" fmla="*/ 435609 h 469337"/>
                    <a:gd name="connsiteX46" fmla="*/ 1518301 w 2083100"/>
                    <a:gd name="connsiteY46" fmla="*/ 396532 h 469337"/>
                    <a:gd name="connsiteX47" fmla="*/ 1479224 w 2083100"/>
                    <a:gd name="connsiteY47" fmla="*/ 349640 h 469337"/>
                    <a:gd name="connsiteX48" fmla="*/ 1471408 w 2083100"/>
                    <a:gd name="connsiteY48" fmla="*/ 271486 h 469337"/>
                    <a:gd name="connsiteX49" fmla="*/ 1463593 w 2083100"/>
                    <a:gd name="connsiteY49" fmla="*/ 326194 h 469337"/>
                    <a:gd name="connsiteX50" fmla="*/ 1440147 w 2083100"/>
                    <a:gd name="connsiteY50" fmla="*/ 380901 h 469337"/>
                    <a:gd name="connsiteX51" fmla="*/ 1385439 w 2083100"/>
                    <a:gd name="connsiteY51" fmla="*/ 435609 h 469337"/>
                    <a:gd name="connsiteX52" fmla="*/ 1307285 w 2083100"/>
                    <a:gd name="connsiteY52" fmla="*/ 451240 h 469337"/>
                    <a:gd name="connsiteX53" fmla="*/ 1197870 w 2083100"/>
                    <a:gd name="connsiteY53" fmla="*/ 459055 h 469337"/>
                    <a:gd name="connsiteX54" fmla="*/ 1135347 w 2083100"/>
                    <a:gd name="connsiteY54" fmla="*/ 412163 h 469337"/>
                    <a:gd name="connsiteX55" fmla="*/ 1111901 w 2083100"/>
                    <a:gd name="connsiteY55" fmla="*/ 365271 h 469337"/>
                    <a:gd name="connsiteX56" fmla="*/ 1080639 w 2083100"/>
                    <a:gd name="connsiteY56" fmla="*/ 318378 h 469337"/>
                    <a:gd name="connsiteX57" fmla="*/ 1080639 w 2083100"/>
                    <a:gd name="connsiteY57" fmla="*/ 287117 h 469337"/>
                    <a:gd name="connsiteX58" fmla="*/ 1080639 w 2083100"/>
                    <a:gd name="connsiteY58" fmla="*/ 349640 h 469337"/>
                    <a:gd name="connsiteX59" fmla="*/ 1049378 w 2083100"/>
                    <a:gd name="connsiteY59" fmla="*/ 396532 h 469337"/>
                    <a:gd name="connsiteX60" fmla="*/ 979039 w 2083100"/>
                    <a:gd name="connsiteY60" fmla="*/ 427794 h 469337"/>
                    <a:gd name="connsiteX61" fmla="*/ 900885 w 2083100"/>
                    <a:gd name="connsiteY61" fmla="*/ 443425 h 469337"/>
                    <a:gd name="connsiteX62" fmla="*/ 807101 w 2083100"/>
                    <a:gd name="connsiteY62" fmla="*/ 443425 h 469337"/>
                    <a:gd name="connsiteX63" fmla="*/ 760208 w 2083100"/>
                    <a:gd name="connsiteY63" fmla="*/ 412163 h 469337"/>
                    <a:gd name="connsiteX64" fmla="*/ 705501 w 2083100"/>
                    <a:gd name="connsiteY64" fmla="*/ 365271 h 469337"/>
                    <a:gd name="connsiteX65" fmla="*/ 705501 w 2083100"/>
                    <a:gd name="connsiteY65" fmla="*/ 334009 h 469337"/>
                    <a:gd name="connsiteX66" fmla="*/ 674239 w 2083100"/>
                    <a:gd name="connsiteY66" fmla="*/ 255855 h 469337"/>
                    <a:gd name="connsiteX67" fmla="*/ 682055 w 2083100"/>
                    <a:gd name="connsiteY67" fmla="*/ 326194 h 469337"/>
                    <a:gd name="connsiteX68" fmla="*/ 666424 w 2083100"/>
                    <a:gd name="connsiteY68" fmla="*/ 380901 h 469337"/>
                    <a:gd name="connsiteX69" fmla="*/ 603901 w 2083100"/>
                    <a:gd name="connsiteY69" fmla="*/ 435609 h 469337"/>
                    <a:gd name="connsiteX70" fmla="*/ 533562 w 2083100"/>
                    <a:gd name="connsiteY70" fmla="*/ 451240 h 469337"/>
                    <a:gd name="connsiteX71" fmla="*/ 447593 w 2083100"/>
                    <a:gd name="connsiteY71" fmla="*/ 451240 h 469337"/>
                    <a:gd name="connsiteX72" fmla="*/ 377255 w 2083100"/>
                    <a:gd name="connsiteY72" fmla="*/ 427794 h 469337"/>
                    <a:gd name="connsiteX73" fmla="*/ 330362 w 2083100"/>
                    <a:gd name="connsiteY73" fmla="*/ 380901 h 469337"/>
                    <a:gd name="connsiteX74" fmla="*/ 322547 w 2083100"/>
                    <a:gd name="connsiteY74" fmla="*/ 334009 h 469337"/>
                    <a:gd name="connsiteX75" fmla="*/ 299101 w 2083100"/>
                    <a:gd name="connsiteY75" fmla="*/ 294932 h 469337"/>
                    <a:gd name="connsiteX76" fmla="*/ 291285 w 2083100"/>
                    <a:gd name="connsiteY76" fmla="*/ 357455 h 469337"/>
                    <a:gd name="connsiteX77" fmla="*/ 244393 w 2083100"/>
                    <a:gd name="connsiteY77" fmla="*/ 404348 h 469337"/>
                    <a:gd name="connsiteX78" fmla="*/ 181870 w 2083100"/>
                    <a:gd name="connsiteY78" fmla="*/ 435609 h 469337"/>
                    <a:gd name="connsiteX79" fmla="*/ 111532 w 2083100"/>
                    <a:gd name="connsiteY79" fmla="*/ 451240 h 469337"/>
                    <a:gd name="connsiteX80" fmla="*/ 41193 w 2083100"/>
                    <a:gd name="connsiteY80" fmla="*/ 451240 h 469337"/>
                    <a:gd name="connsiteX81" fmla="*/ 25562 w 2083100"/>
                    <a:gd name="connsiteY81" fmla="*/ 443425 h 469337"/>
                    <a:gd name="connsiteX82" fmla="*/ 41 w 2083100"/>
                    <a:gd name="connsiteY82" fmla="*/ 373086 h 469337"/>
                    <a:gd name="connsiteX83" fmla="*/ 20433 w 2083100"/>
                    <a:gd name="connsiteY83" fmla="*/ 285407 h 469337"/>
                    <a:gd name="connsiteX84" fmla="*/ 51695 w 2083100"/>
                    <a:gd name="connsiteY84" fmla="*/ 193332 h 469337"/>
                    <a:gd name="connsiteX85" fmla="*/ 95901 w 2083100"/>
                    <a:gd name="connsiteY85" fmla="*/ 130809 h 469337"/>
                    <a:gd name="connsiteX86" fmla="*/ 134978 w 2083100"/>
                    <a:gd name="connsiteY86" fmla="*/ 76101 h 469337"/>
                    <a:gd name="connsiteX0" fmla="*/ 137823 w 2085945"/>
                    <a:gd name="connsiteY0" fmla="*/ 76101 h 469337"/>
                    <a:gd name="connsiteX1" fmla="*/ 270684 w 2085945"/>
                    <a:gd name="connsiteY1" fmla="*/ 130809 h 469337"/>
                    <a:gd name="connsiteX2" fmla="*/ 286315 w 2085945"/>
                    <a:gd name="connsiteY2" fmla="*/ 130809 h 469337"/>
                    <a:gd name="connsiteX3" fmla="*/ 403546 w 2085945"/>
                    <a:gd name="connsiteY3" fmla="*/ 122994 h 469337"/>
                    <a:gd name="connsiteX4" fmla="*/ 466069 w 2085945"/>
                    <a:gd name="connsiteY4" fmla="*/ 83917 h 469337"/>
                    <a:gd name="connsiteX5" fmla="*/ 505146 w 2085945"/>
                    <a:gd name="connsiteY5" fmla="*/ 7839 h 469337"/>
                    <a:gd name="connsiteX6" fmla="*/ 544223 w 2085945"/>
                    <a:gd name="connsiteY6" fmla="*/ 60471 h 469337"/>
                    <a:gd name="connsiteX7" fmla="*/ 614561 w 2085945"/>
                    <a:gd name="connsiteY7" fmla="*/ 146440 h 469337"/>
                    <a:gd name="connsiteX8" fmla="*/ 723977 w 2085945"/>
                    <a:gd name="connsiteY8" fmla="*/ 162071 h 469337"/>
                    <a:gd name="connsiteX9" fmla="*/ 809946 w 2085945"/>
                    <a:gd name="connsiteY9" fmla="*/ 146440 h 469337"/>
                    <a:gd name="connsiteX10" fmla="*/ 864653 w 2085945"/>
                    <a:gd name="connsiteY10" fmla="*/ 91732 h 469337"/>
                    <a:gd name="connsiteX11" fmla="*/ 900678 w 2085945"/>
                    <a:gd name="connsiteY11" fmla="*/ 31285 h 469337"/>
                    <a:gd name="connsiteX12" fmla="*/ 934992 w 2085945"/>
                    <a:gd name="connsiteY12" fmla="*/ 76101 h 469337"/>
                    <a:gd name="connsiteX13" fmla="*/ 989700 w 2085945"/>
                    <a:gd name="connsiteY13" fmla="*/ 130809 h 469337"/>
                    <a:gd name="connsiteX14" fmla="*/ 1099115 w 2085945"/>
                    <a:gd name="connsiteY14" fmla="*/ 154255 h 469337"/>
                    <a:gd name="connsiteX15" fmla="*/ 1185084 w 2085945"/>
                    <a:gd name="connsiteY15" fmla="*/ 146440 h 469337"/>
                    <a:gd name="connsiteX16" fmla="*/ 1239792 w 2085945"/>
                    <a:gd name="connsiteY16" fmla="*/ 91732 h 469337"/>
                    <a:gd name="connsiteX17" fmla="*/ 1294500 w 2085945"/>
                    <a:gd name="connsiteY17" fmla="*/ 29209 h 469337"/>
                    <a:gd name="connsiteX18" fmla="*/ 1311840 w 2085945"/>
                    <a:gd name="connsiteY18" fmla="*/ 1733 h 469337"/>
                    <a:gd name="connsiteX19" fmla="*/ 1333577 w 2085945"/>
                    <a:gd name="connsiteY19" fmla="*/ 76101 h 469337"/>
                    <a:gd name="connsiteX20" fmla="*/ 1411730 w 2085945"/>
                    <a:gd name="connsiteY20" fmla="*/ 115178 h 469337"/>
                    <a:gd name="connsiteX21" fmla="*/ 1489884 w 2085945"/>
                    <a:gd name="connsiteY21" fmla="*/ 130809 h 469337"/>
                    <a:gd name="connsiteX22" fmla="*/ 1568038 w 2085945"/>
                    <a:gd name="connsiteY22" fmla="*/ 130809 h 469337"/>
                    <a:gd name="connsiteX23" fmla="*/ 1621403 w 2085945"/>
                    <a:gd name="connsiteY23" fmla="*/ 102967 h 469337"/>
                    <a:gd name="connsiteX24" fmla="*/ 1669638 w 2085945"/>
                    <a:gd name="connsiteY24" fmla="*/ 53021 h 469337"/>
                    <a:gd name="connsiteX25" fmla="*/ 1705663 w 2085945"/>
                    <a:gd name="connsiteY25" fmla="*/ 19074 h 469337"/>
                    <a:gd name="connsiteX26" fmla="*/ 1735580 w 2085945"/>
                    <a:gd name="connsiteY26" fmla="*/ 84284 h 469337"/>
                    <a:gd name="connsiteX27" fmla="*/ 1774657 w 2085945"/>
                    <a:gd name="connsiteY27" fmla="*/ 135571 h 469337"/>
                    <a:gd name="connsiteX28" fmla="*/ 1833761 w 2085945"/>
                    <a:gd name="connsiteY28" fmla="*/ 162071 h 469337"/>
                    <a:gd name="connsiteX29" fmla="*/ 1896284 w 2085945"/>
                    <a:gd name="connsiteY29" fmla="*/ 154255 h 469337"/>
                    <a:gd name="connsiteX30" fmla="*/ 1958807 w 2085945"/>
                    <a:gd name="connsiteY30" fmla="*/ 138625 h 469337"/>
                    <a:gd name="connsiteX31" fmla="*/ 1997884 w 2085945"/>
                    <a:gd name="connsiteY31" fmla="*/ 193332 h 469337"/>
                    <a:gd name="connsiteX32" fmla="*/ 2036961 w 2085945"/>
                    <a:gd name="connsiteY32" fmla="*/ 287117 h 469337"/>
                    <a:gd name="connsiteX33" fmla="*/ 2060407 w 2085945"/>
                    <a:gd name="connsiteY33" fmla="*/ 357455 h 469337"/>
                    <a:gd name="connsiteX34" fmla="*/ 2076038 w 2085945"/>
                    <a:gd name="connsiteY34" fmla="*/ 443425 h 469337"/>
                    <a:gd name="connsiteX35" fmla="*/ 2083853 w 2085945"/>
                    <a:gd name="connsiteY35" fmla="*/ 466871 h 469337"/>
                    <a:gd name="connsiteX36" fmla="*/ 2036961 w 2085945"/>
                    <a:gd name="connsiteY36" fmla="*/ 466871 h 469337"/>
                    <a:gd name="connsiteX37" fmla="*/ 1958807 w 2085945"/>
                    <a:gd name="connsiteY37" fmla="*/ 451240 h 469337"/>
                    <a:gd name="connsiteX38" fmla="*/ 1888469 w 2085945"/>
                    <a:gd name="connsiteY38" fmla="*/ 396532 h 469337"/>
                    <a:gd name="connsiteX39" fmla="*/ 1880653 w 2085945"/>
                    <a:gd name="connsiteY39" fmla="*/ 302748 h 469337"/>
                    <a:gd name="connsiteX40" fmla="*/ 1872838 w 2085945"/>
                    <a:gd name="connsiteY40" fmla="*/ 271486 h 469337"/>
                    <a:gd name="connsiteX41" fmla="*/ 1872838 w 2085945"/>
                    <a:gd name="connsiteY41" fmla="*/ 341825 h 469337"/>
                    <a:gd name="connsiteX42" fmla="*/ 1833761 w 2085945"/>
                    <a:gd name="connsiteY42" fmla="*/ 404348 h 469337"/>
                    <a:gd name="connsiteX43" fmla="*/ 1779053 w 2085945"/>
                    <a:gd name="connsiteY43" fmla="*/ 443425 h 469337"/>
                    <a:gd name="connsiteX44" fmla="*/ 1654007 w 2085945"/>
                    <a:gd name="connsiteY44" fmla="*/ 451240 h 469337"/>
                    <a:gd name="connsiteX45" fmla="*/ 1568038 w 2085945"/>
                    <a:gd name="connsiteY45" fmla="*/ 435609 h 469337"/>
                    <a:gd name="connsiteX46" fmla="*/ 1521146 w 2085945"/>
                    <a:gd name="connsiteY46" fmla="*/ 396532 h 469337"/>
                    <a:gd name="connsiteX47" fmla="*/ 1482069 w 2085945"/>
                    <a:gd name="connsiteY47" fmla="*/ 349640 h 469337"/>
                    <a:gd name="connsiteX48" fmla="*/ 1474253 w 2085945"/>
                    <a:gd name="connsiteY48" fmla="*/ 271486 h 469337"/>
                    <a:gd name="connsiteX49" fmla="*/ 1466438 w 2085945"/>
                    <a:gd name="connsiteY49" fmla="*/ 326194 h 469337"/>
                    <a:gd name="connsiteX50" fmla="*/ 1442992 w 2085945"/>
                    <a:gd name="connsiteY50" fmla="*/ 380901 h 469337"/>
                    <a:gd name="connsiteX51" fmla="*/ 1388284 w 2085945"/>
                    <a:gd name="connsiteY51" fmla="*/ 435609 h 469337"/>
                    <a:gd name="connsiteX52" fmla="*/ 1310130 w 2085945"/>
                    <a:gd name="connsiteY52" fmla="*/ 451240 h 469337"/>
                    <a:gd name="connsiteX53" fmla="*/ 1200715 w 2085945"/>
                    <a:gd name="connsiteY53" fmla="*/ 459055 h 469337"/>
                    <a:gd name="connsiteX54" fmla="*/ 1138192 w 2085945"/>
                    <a:gd name="connsiteY54" fmla="*/ 412163 h 469337"/>
                    <a:gd name="connsiteX55" fmla="*/ 1114746 w 2085945"/>
                    <a:gd name="connsiteY55" fmla="*/ 365271 h 469337"/>
                    <a:gd name="connsiteX56" fmla="*/ 1083484 w 2085945"/>
                    <a:gd name="connsiteY56" fmla="*/ 318378 h 469337"/>
                    <a:gd name="connsiteX57" fmla="*/ 1083484 w 2085945"/>
                    <a:gd name="connsiteY57" fmla="*/ 287117 h 469337"/>
                    <a:gd name="connsiteX58" fmla="*/ 1083484 w 2085945"/>
                    <a:gd name="connsiteY58" fmla="*/ 349640 h 469337"/>
                    <a:gd name="connsiteX59" fmla="*/ 1052223 w 2085945"/>
                    <a:gd name="connsiteY59" fmla="*/ 396532 h 469337"/>
                    <a:gd name="connsiteX60" fmla="*/ 981884 w 2085945"/>
                    <a:gd name="connsiteY60" fmla="*/ 427794 h 469337"/>
                    <a:gd name="connsiteX61" fmla="*/ 903730 w 2085945"/>
                    <a:gd name="connsiteY61" fmla="*/ 443425 h 469337"/>
                    <a:gd name="connsiteX62" fmla="*/ 809946 w 2085945"/>
                    <a:gd name="connsiteY62" fmla="*/ 443425 h 469337"/>
                    <a:gd name="connsiteX63" fmla="*/ 763053 w 2085945"/>
                    <a:gd name="connsiteY63" fmla="*/ 412163 h 469337"/>
                    <a:gd name="connsiteX64" fmla="*/ 708346 w 2085945"/>
                    <a:gd name="connsiteY64" fmla="*/ 365271 h 469337"/>
                    <a:gd name="connsiteX65" fmla="*/ 708346 w 2085945"/>
                    <a:gd name="connsiteY65" fmla="*/ 334009 h 469337"/>
                    <a:gd name="connsiteX66" fmla="*/ 677084 w 2085945"/>
                    <a:gd name="connsiteY66" fmla="*/ 255855 h 469337"/>
                    <a:gd name="connsiteX67" fmla="*/ 684900 w 2085945"/>
                    <a:gd name="connsiteY67" fmla="*/ 326194 h 469337"/>
                    <a:gd name="connsiteX68" fmla="*/ 669269 w 2085945"/>
                    <a:gd name="connsiteY68" fmla="*/ 380901 h 469337"/>
                    <a:gd name="connsiteX69" fmla="*/ 606746 w 2085945"/>
                    <a:gd name="connsiteY69" fmla="*/ 435609 h 469337"/>
                    <a:gd name="connsiteX70" fmla="*/ 536407 w 2085945"/>
                    <a:gd name="connsiteY70" fmla="*/ 451240 h 469337"/>
                    <a:gd name="connsiteX71" fmla="*/ 450438 w 2085945"/>
                    <a:gd name="connsiteY71" fmla="*/ 451240 h 469337"/>
                    <a:gd name="connsiteX72" fmla="*/ 380100 w 2085945"/>
                    <a:gd name="connsiteY72" fmla="*/ 427794 h 469337"/>
                    <a:gd name="connsiteX73" fmla="*/ 333207 w 2085945"/>
                    <a:gd name="connsiteY73" fmla="*/ 380901 h 469337"/>
                    <a:gd name="connsiteX74" fmla="*/ 325392 w 2085945"/>
                    <a:gd name="connsiteY74" fmla="*/ 334009 h 469337"/>
                    <a:gd name="connsiteX75" fmla="*/ 301946 w 2085945"/>
                    <a:gd name="connsiteY75" fmla="*/ 294932 h 469337"/>
                    <a:gd name="connsiteX76" fmla="*/ 294130 w 2085945"/>
                    <a:gd name="connsiteY76" fmla="*/ 357455 h 469337"/>
                    <a:gd name="connsiteX77" fmla="*/ 247238 w 2085945"/>
                    <a:gd name="connsiteY77" fmla="*/ 404348 h 469337"/>
                    <a:gd name="connsiteX78" fmla="*/ 184715 w 2085945"/>
                    <a:gd name="connsiteY78" fmla="*/ 435609 h 469337"/>
                    <a:gd name="connsiteX79" fmla="*/ 114377 w 2085945"/>
                    <a:gd name="connsiteY79" fmla="*/ 451240 h 469337"/>
                    <a:gd name="connsiteX80" fmla="*/ 44038 w 2085945"/>
                    <a:gd name="connsiteY80" fmla="*/ 451240 h 469337"/>
                    <a:gd name="connsiteX81" fmla="*/ 4595 w 2085945"/>
                    <a:gd name="connsiteY81" fmla="*/ 443425 h 469337"/>
                    <a:gd name="connsiteX82" fmla="*/ 2886 w 2085945"/>
                    <a:gd name="connsiteY82" fmla="*/ 373086 h 469337"/>
                    <a:gd name="connsiteX83" fmla="*/ 23278 w 2085945"/>
                    <a:gd name="connsiteY83" fmla="*/ 285407 h 469337"/>
                    <a:gd name="connsiteX84" fmla="*/ 54540 w 2085945"/>
                    <a:gd name="connsiteY84" fmla="*/ 193332 h 469337"/>
                    <a:gd name="connsiteX85" fmla="*/ 98746 w 2085945"/>
                    <a:gd name="connsiteY85" fmla="*/ 130809 h 469337"/>
                    <a:gd name="connsiteX86" fmla="*/ 137823 w 2085945"/>
                    <a:gd name="connsiteY86" fmla="*/ 76101 h 469337"/>
                    <a:gd name="connsiteX0" fmla="*/ 137823 w 2085945"/>
                    <a:gd name="connsiteY0" fmla="*/ 76101 h 469337"/>
                    <a:gd name="connsiteX1" fmla="*/ 270684 w 2085945"/>
                    <a:gd name="connsiteY1" fmla="*/ 130809 h 469337"/>
                    <a:gd name="connsiteX2" fmla="*/ 286315 w 2085945"/>
                    <a:gd name="connsiteY2" fmla="*/ 130809 h 469337"/>
                    <a:gd name="connsiteX3" fmla="*/ 403546 w 2085945"/>
                    <a:gd name="connsiteY3" fmla="*/ 122994 h 469337"/>
                    <a:gd name="connsiteX4" fmla="*/ 466069 w 2085945"/>
                    <a:gd name="connsiteY4" fmla="*/ 83917 h 469337"/>
                    <a:gd name="connsiteX5" fmla="*/ 505146 w 2085945"/>
                    <a:gd name="connsiteY5" fmla="*/ 7839 h 469337"/>
                    <a:gd name="connsiteX6" fmla="*/ 544223 w 2085945"/>
                    <a:gd name="connsiteY6" fmla="*/ 60471 h 469337"/>
                    <a:gd name="connsiteX7" fmla="*/ 614561 w 2085945"/>
                    <a:gd name="connsiteY7" fmla="*/ 146440 h 469337"/>
                    <a:gd name="connsiteX8" fmla="*/ 723977 w 2085945"/>
                    <a:gd name="connsiteY8" fmla="*/ 162071 h 469337"/>
                    <a:gd name="connsiteX9" fmla="*/ 809946 w 2085945"/>
                    <a:gd name="connsiteY9" fmla="*/ 146440 h 469337"/>
                    <a:gd name="connsiteX10" fmla="*/ 864653 w 2085945"/>
                    <a:gd name="connsiteY10" fmla="*/ 91732 h 469337"/>
                    <a:gd name="connsiteX11" fmla="*/ 900678 w 2085945"/>
                    <a:gd name="connsiteY11" fmla="*/ 31285 h 469337"/>
                    <a:gd name="connsiteX12" fmla="*/ 934992 w 2085945"/>
                    <a:gd name="connsiteY12" fmla="*/ 76101 h 469337"/>
                    <a:gd name="connsiteX13" fmla="*/ 989700 w 2085945"/>
                    <a:gd name="connsiteY13" fmla="*/ 130809 h 469337"/>
                    <a:gd name="connsiteX14" fmla="*/ 1099115 w 2085945"/>
                    <a:gd name="connsiteY14" fmla="*/ 154255 h 469337"/>
                    <a:gd name="connsiteX15" fmla="*/ 1185084 w 2085945"/>
                    <a:gd name="connsiteY15" fmla="*/ 146440 h 469337"/>
                    <a:gd name="connsiteX16" fmla="*/ 1239792 w 2085945"/>
                    <a:gd name="connsiteY16" fmla="*/ 91732 h 469337"/>
                    <a:gd name="connsiteX17" fmla="*/ 1294500 w 2085945"/>
                    <a:gd name="connsiteY17" fmla="*/ 29209 h 469337"/>
                    <a:gd name="connsiteX18" fmla="*/ 1311840 w 2085945"/>
                    <a:gd name="connsiteY18" fmla="*/ 1733 h 469337"/>
                    <a:gd name="connsiteX19" fmla="*/ 1333577 w 2085945"/>
                    <a:gd name="connsiteY19" fmla="*/ 76101 h 469337"/>
                    <a:gd name="connsiteX20" fmla="*/ 1411730 w 2085945"/>
                    <a:gd name="connsiteY20" fmla="*/ 115178 h 469337"/>
                    <a:gd name="connsiteX21" fmla="*/ 1489884 w 2085945"/>
                    <a:gd name="connsiteY21" fmla="*/ 130809 h 469337"/>
                    <a:gd name="connsiteX22" fmla="*/ 1568038 w 2085945"/>
                    <a:gd name="connsiteY22" fmla="*/ 130809 h 469337"/>
                    <a:gd name="connsiteX23" fmla="*/ 1621403 w 2085945"/>
                    <a:gd name="connsiteY23" fmla="*/ 102967 h 469337"/>
                    <a:gd name="connsiteX24" fmla="*/ 1669638 w 2085945"/>
                    <a:gd name="connsiteY24" fmla="*/ 53021 h 469337"/>
                    <a:gd name="connsiteX25" fmla="*/ 1705663 w 2085945"/>
                    <a:gd name="connsiteY25" fmla="*/ 19074 h 469337"/>
                    <a:gd name="connsiteX26" fmla="*/ 1735580 w 2085945"/>
                    <a:gd name="connsiteY26" fmla="*/ 84284 h 469337"/>
                    <a:gd name="connsiteX27" fmla="*/ 1774657 w 2085945"/>
                    <a:gd name="connsiteY27" fmla="*/ 135571 h 469337"/>
                    <a:gd name="connsiteX28" fmla="*/ 1833761 w 2085945"/>
                    <a:gd name="connsiteY28" fmla="*/ 162071 h 469337"/>
                    <a:gd name="connsiteX29" fmla="*/ 1896284 w 2085945"/>
                    <a:gd name="connsiteY29" fmla="*/ 154255 h 469337"/>
                    <a:gd name="connsiteX30" fmla="*/ 1958807 w 2085945"/>
                    <a:gd name="connsiteY30" fmla="*/ 138625 h 469337"/>
                    <a:gd name="connsiteX31" fmla="*/ 1997884 w 2085945"/>
                    <a:gd name="connsiteY31" fmla="*/ 193332 h 469337"/>
                    <a:gd name="connsiteX32" fmla="*/ 2036961 w 2085945"/>
                    <a:gd name="connsiteY32" fmla="*/ 287117 h 469337"/>
                    <a:gd name="connsiteX33" fmla="*/ 2060407 w 2085945"/>
                    <a:gd name="connsiteY33" fmla="*/ 357455 h 469337"/>
                    <a:gd name="connsiteX34" fmla="*/ 2076038 w 2085945"/>
                    <a:gd name="connsiteY34" fmla="*/ 443425 h 469337"/>
                    <a:gd name="connsiteX35" fmla="*/ 2083853 w 2085945"/>
                    <a:gd name="connsiteY35" fmla="*/ 466871 h 469337"/>
                    <a:gd name="connsiteX36" fmla="*/ 2036961 w 2085945"/>
                    <a:gd name="connsiteY36" fmla="*/ 466871 h 469337"/>
                    <a:gd name="connsiteX37" fmla="*/ 1958807 w 2085945"/>
                    <a:gd name="connsiteY37" fmla="*/ 451240 h 469337"/>
                    <a:gd name="connsiteX38" fmla="*/ 1888469 w 2085945"/>
                    <a:gd name="connsiteY38" fmla="*/ 396532 h 469337"/>
                    <a:gd name="connsiteX39" fmla="*/ 1880653 w 2085945"/>
                    <a:gd name="connsiteY39" fmla="*/ 302748 h 469337"/>
                    <a:gd name="connsiteX40" fmla="*/ 1872838 w 2085945"/>
                    <a:gd name="connsiteY40" fmla="*/ 271486 h 469337"/>
                    <a:gd name="connsiteX41" fmla="*/ 1872838 w 2085945"/>
                    <a:gd name="connsiteY41" fmla="*/ 341825 h 469337"/>
                    <a:gd name="connsiteX42" fmla="*/ 1833761 w 2085945"/>
                    <a:gd name="connsiteY42" fmla="*/ 404348 h 469337"/>
                    <a:gd name="connsiteX43" fmla="*/ 1779053 w 2085945"/>
                    <a:gd name="connsiteY43" fmla="*/ 443425 h 469337"/>
                    <a:gd name="connsiteX44" fmla="*/ 1654007 w 2085945"/>
                    <a:gd name="connsiteY44" fmla="*/ 451240 h 469337"/>
                    <a:gd name="connsiteX45" fmla="*/ 1568038 w 2085945"/>
                    <a:gd name="connsiteY45" fmla="*/ 435609 h 469337"/>
                    <a:gd name="connsiteX46" fmla="*/ 1521146 w 2085945"/>
                    <a:gd name="connsiteY46" fmla="*/ 396532 h 469337"/>
                    <a:gd name="connsiteX47" fmla="*/ 1482069 w 2085945"/>
                    <a:gd name="connsiteY47" fmla="*/ 349640 h 469337"/>
                    <a:gd name="connsiteX48" fmla="*/ 1474253 w 2085945"/>
                    <a:gd name="connsiteY48" fmla="*/ 271486 h 469337"/>
                    <a:gd name="connsiteX49" fmla="*/ 1466438 w 2085945"/>
                    <a:gd name="connsiteY49" fmla="*/ 326194 h 469337"/>
                    <a:gd name="connsiteX50" fmla="*/ 1442992 w 2085945"/>
                    <a:gd name="connsiteY50" fmla="*/ 380901 h 469337"/>
                    <a:gd name="connsiteX51" fmla="*/ 1388284 w 2085945"/>
                    <a:gd name="connsiteY51" fmla="*/ 435609 h 469337"/>
                    <a:gd name="connsiteX52" fmla="*/ 1310130 w 2085945"/>
                    <a:gd name="connsiteY52" fmla="*/ 451240 h 469337"/>
                    <a:gd name="connsiteX53" fmla="*/ 1200715 w 2085945"/>
                    <a:gd name="connsiteY53" fmla="*/ 459055 h 469337"/>
                    <a:gd name="connsiteX54" fmla="*/ 1138192 w 2085945"/>
                    <a:gd name="connsiteY54" fmla="*/ 412163 h 469337"/>
                    <a:gd name="connsiteX55" fmla="*/ 1114746 w 2085945"/>
                    <a:gd name="connsiteY55" fmla="*/ 365271 h 469337"/>
                    <a:gd name="connsiteX56" fmla="*/ 1083484 w 2085945"/>
                    <a:gd name="connsiteY56" fmla="*/ 318378 h 469337"/>
                    <a:gd name="connsiteX57" fmla="*/ 1083484 w 2085945"/>
                    <a:gd name="connsiteY57" fmla="*/ 287117 h 469337"/>
                    <a:gd name="connsiteX58" fmla="*/ 1083484 w 2085945"/>
                    <a:gd name="connsiteY58" fmla="*/ 349640 h 469337"/>
                    <a:gd name="connsiteX59" fmla="*/ 1052223 w 2085945"/>
                    <a:gd name="connsiteY59" fmla="*/ 396532 h 469337"/>
                    <a:gd name="connsiteX60" fmla="*/ 981884 w 2085945"/>
                    <a:gd name="connsiteY60" fmla="*/ 427794 h 469337"/>
                    <a:gd name="connsiteX61" fmla="*/ 903730 w 2085945"/>
                    <a:gd name="connsiteY61" fmla="*/ 443425 h 469337"/>
                    <a:gd name="connsiteX62" fmla="*/ 809946 w 2085945"/>
                    <a:gd name="connsiteY62" fmla="*/ 443425 h 469337"/>
                    <a:gd name="connsiteX63" fmla="*/ 763053 w 2085945"/>
                    <a:gd name="connsiteY63" fmla="*/ 412163 h 469337"/>
                    <a:gd name="connsiteX64" fmla="*/ 708346 w 2085945"/>
                    <a:gd name="connsiteY64" fmla="*/ 365271 h 469337"/>
                    <a:gd name="connsiteX65" fmla="*/ 708346 w 2085945"/>
                    <a:gd name="connsiteY65" fmla="*/ 334009 h 469337"/>
                    <a:gd name="connsiteX66" fmla="*/ 677084 w 2085945"/>
                    <a:gd name="connsiteY66" fmla="*/ 255855 h 469337"/>
                    <a:gd name="connsiteX67" fmla="*/ 684900 w 2085945"/>
                    <a:gd name="connsiteY67" fmla="*/ 326194 h 469337"/>
                    <a:gd name="connsiteX68" fmla="*/ 669269 w 2085945"/>
                    <a:gd name="connsiteY68" fmla="*/ 380901 h 469337"/>
                    <a:gd name="connsiteX69" fmla="*/ 606746 w 2085945"/>
                    <a:gd name="connsiteY69" fmla="*/ 435609 h 469337"/>
                    <a:gd name="connsiteX70" fmla="*/ 536407 w 2085945"/>
                    <a:gd name="connsiteY70" fmla="*/ 451240 h 469337"/>
                    <a:gd name="connsiteX71" fmla="*/ 450438 w 2085945"/>
                    <a:gd name="connsiteY71" fmla="*/ 451240 h 469337"/>
                    <a:gd name="connsiteX72" fmla="*/ 380100 w 2085945"/>
                    <a:gd name="connsiteY72" fmla="*/ 427794 h 469337"/>
                    <a:gd name="connsiteX73" fmla="*/ 333207 w 2085945"/>
                    <a:gd name="connsiteY73" fmla="*/ 380901 h 469337"/>
                    <a:gd name="connsiteX74" fmla="*/ 325392 w 2085945"/>
                    <a:gd name="connsiteY74" fmla="*/ 334009 h 469337"/>
                    <a:gd name="connsiteX75" fmla="*/ 306708 w 2085945"/>
                    <a:gd name="connsiteY75" fmla="*/ 309220 h 469337"/>
                    <a:gd name="connsiteX76" fmla="*/ 294130 w 2085945"/>
                    <a:gd name="connsiteY76" fmla="*/ 357455 h 469337"/>
                    <a:gd name="connsiteX77" fmla="*/ 247238 w 2085945"/>
                    <a:gd name="connsiteY77" fmla="*/ 404348 h 469337"/>
                    <a:gd name="connsiteX78" fmla="*/ 184715 w 2085945"/>
                    <a:gd name="connsiteY78" fmla="*/ 435609 h 469337"/>
                    <a:gd name="connsiteX79" fmla="*/ 114377 w 2085945"/>
                    <a:gd name="connsiteY79" fmla="*/ 451240 h 469337"/>
                    <a:gd name="connsiteX80" fmla="*/ 44038 w 2085945"/>
                    <a:gd name="connsiteY80" fmla="*/ 451240 h 469337"/>
                    <a:gd name="connsiteX81" fmla="*/ 4595 w 2085945"/>
                    <a:gd name="connsiteY81" fmla="*/ 443425 h 469337"/>
                    <a:gd name="connsiteX82" fmla="*/ 2886 w 2085945"/>
                    <a:gd name="connsiteY82" fmla="*/ 373086 h 469337"/>
                    <a:gd name="connsiteX83" fmla="*/ 23278 w 2085945"/>
                    <a:gd name="connsiteY83" fmla="*/ 285407 h 469337"/>
                    <a:gd name="connsiteX84" fmla="*/ 54540 w 2085945"/>
                    <a:gd name="connsiteY84" fmla="*/ 193332 h 469337"/>
                    <a:gd name="connsiteX85" fmla="*/ 98746 w 2085945"/>
                    <a:gd name="connsiteY85" fmla="*/ 130809 h 469337"/>
                    <a:gd name="connsiteX86" fmla="*/ 137823 w 2085945"/>
                    <a:gd name="connsiteY86" fmla="*/ 76101 h 469337"/>
                    <a:gd name="connsiteX0" fmla="*/ 137823 w 2085945"/>
                    <a:gd name="connsiteY0" fmla="*/ 76101 h 469337"/>
                    <a:gd name="connsiteX1" fmla="*/ 270684 w 2085945"/>
                    <a:gd name="connsiteY1" fmla="*/ 130809 h 469337"/>
                    <a:gd name="connsiteX2" fmla="*/ 286315 w 2085945"/>
                    <a:gd name="connsiteY2" fmla="*/ 130809 h 469337"/>
                    <a:gd name="connsiteX3" fmla="*/ 403546 w 2085945"/>
                    <a:gd name="connsiteY3" fmla="*/ 122994 h 469337"/>
                    <a:gd name="connsiteX4" fmla="*/ 466069 w 2085945"/>
                    <a:gd name="connsiteY4" fmla="*/ 83917 h 469337"/>
                    <a:gd name="connsiteX5" fmla="*/ 505146 w 2085945"/>
                    <a:gd name="connsiteY5" fmla="*/ 7839 h 469337"/>
                    <a:gd name="connsiteX6" fmla="*/ 544223 w 2085945"/>
                    <a:gd name="connsiteY6" fmla="*/ 60471 h 469337"/>
                    <a:gd name="connsiteX7" fmla="*/ 614561 w 2085945"/>
                    <a:gd name="connsiteY7" fmla="*/ 146440 h 469337"/>
                    <a:gd name="connsiteX8" fmla="*/ 723977 w 2085945"/>
                    <a:gd name="connsiteY8" fmla="*/ 162071 h 469337"/>
                    <a:gd name="connsiteX9" fmla="*/ 809946 w 2085945"/>
                    <a:gd name="connsiteY9" fmla="*/ 146440 h 469337"/>
                    <a:gd name="connsiteX10" fmla="*/ 864653 w 2085945"/>
                    <a:gd name="connsiteY10" fmla="*/ 91732 h 469337"/>
                    <a:gd name="connsiteX11" fmla="*/ 900678 w 2085945"/>
                    <a:gd name="connsiteY11" fmla="*/ 31285 h 469337"/>
                    <a:gd name="connsiteX12" fmla="*/ 934992 w 2085945"/>
                    <a:gd name="connsiteY12" fmla="*/ 76101 h 469337"/>
                    <a:gd name="connsiteX13" fmla="*/ 989700 w 2085945"/>
                    <a:gd name="connsiteY13" fmla="*/ 130809 h 469337"/>
                    <a:gd name="connsiteX14" fmla="*/ 1099115 w 2085945"/>
                    <a:gd name="connsiteY14" fmla="*/ 154255 h 469337"/>
                    <a:gd name="connsiteX15" fmla="*/ 1185084 w 2085945"/>
                    <a:gd name="connsiteY15" fmla="*/ 146440 h 469337"/>
                    <a:gd name="connsiteX16" fmla="*/ 1239792 w 2085945"/>
                    <a:gd name="connsiteY16" fmla="*/ 91732 h 469337"/>
                    <a:gd name="connsiteX17" fmla="*/ 1294500 w 2085945"/>
                    <a:gd name="connsiteY17" fmla="*/ 29209 h 469337"/>
                    <a:gd name="connsiteX18" fmla="*/ 1311840 w 2085945"/>
                    <a:gd name="connsiteY18" fmla="*/ 1733 h 469337"/>
                    <a:gd name="connsiteX19" fmla="*/ 1333577 w 2085945"/>
                    <a:gd name="connsiteY19" fmla="*/ 76101 h 469337"/>
                    <a:gd name="connsiteX20" fmla="*/ 1411730 w 2085945"/>
                    <a:gd name="connsiteY20" fmla="*/ 115178 h 469337"/>
                    <a:gd name="connsiteX21" fmla="*/ 1489884 w 2085945"/>
                    <a:gd name="connsiteY21" fmla="*/ 130809 h 469337"/>
                    <a:gd name="connsiteX22" fmla="*/ 1568038 w 2085945"/>
                    <a:gd name="connsiteY22" fmla="*/ 130809 h 469337"/>
                    <a:gd name="connsiteX23" fmla="*/ 1621403 w 2085945"/>
                    <a:gd name="connsiteY23" fmla="*/ 102967 h 469337"/>
                    <a:gd name="connsiteX24" fmla="*/ 1669638 w 2085945"/>
                    <a:gd name="connsiteY24" fmla="*/ 53021 h 469337"/>
                    <a:gd name="connsiteX25" fmla="*/ 1705663 w 2085945"/>
                    <a:gd name="connsiteY25" fmla="*/ 19074 h 469337"/>
                    <a:gd name="connsiteX26" fmla="*/ 1735580 w 2085945"/>
                    <a:gd name="connsiteY26" fmla="*/ 84284 h 469337"/>
                    <a:gd name="connsiteX27" fmla="*/ 1774657 w 2085945"/>
                    <a:gd name="connsiteY27" fmla="*/ 135571 h 469337"/>
                    <a:gd name="connsiteX28" fmla="*/ 1833761 w 2085945"/>
                    <a:gd name="connsiteY28" fmla="*/ 162071 h 469337"/>
                    <a:gd name="connsiteX29" fmla="*/ 1896284 w 2085945"/>
                    <a:gd name="connsiteY29" fmla="*/ 154255 h 469337"/>
                    <a:gd name="connsiteX30" fmla="*/ 1958807 w 2085945"/>
                    <a:gd name="connsiteY30" fmla="*/ 138625 h 469337"/>
                    <a:gd name="connsiteX31" fmla="*/ 1997884 w 2085945"/>
                    <a:gd name="connsiteY31" fmla="*/ 193332 h 469337"/>
                    <a:gd name="connsiteX32" fmla="*/ 2036961 w 2085945"/>
                    <a:gd name="connsiteY32" fmla="*/ 287117 h 469337"/>
                    <a:gd name="connsiteX33" fmla="*/ 2060407 w 2085945"/>
                    <a:gd name="connsiteY33" fmla="*/ 357455 h 469337"/>
                    <a:gd name="connsiteX34" fmla="*/ 2076038 w 2085945"/>
                    <a:gd name="connsiteY34" fmla="*/ 443425 h 469337"/>
                    <a:gd name="connsiteX35" fmla="*/ 2083853 w 2085945"/>
                    <a:gd name="connsiteY35" fmla="*/ 466871 h 469337"/>
                    <a:gd name="connsiteX36" fmla="*/ 2036961 w 2085945"/>
                    <a:gd name="connsiteY36" fmla="*/ 466871 h 469337"/>
                    <a:gd name="connsiteX37" fmla="*/ 1958807 w 2085945"/>
                    <a:gd name="connsiteY37" fmla="*/ 451240 h 469337"/>
                    <a:gd name="connsiteX38" fmla="*/ 1888469 w 2085945"/>
                    <a:gd name="connsiteY38" fmla="*/ 396532 h 469337"/>
                    <a:gd name="connsiteX39" fmla="*/ 1880653 w 2085945"/>
                    <a:gd name="connsiteY39" fmla="*/ 302748 h 469337"/>
                    <a:gd name="connsiteX40" fmla="*/ 1872838 w 2085945"/>
                    <a:gd name="connsiteY40" fmla="*/ 271486 h 469337"/>
                    <a:gd name="connsiteX41" fmla="*/ 1872838 w 2085945"/>
                    <a:gd name="connsiteY41" fmla="*/ 341825 h 469337"/>
                    <a:gd name="connsiteX42" fmla="*/ 1833761 w 2085945"/>
                    <a:gd name="connsiteY42" fmla="*/ 404348 h 469337"/>
                    <a:gd name="connsiteX43" fmla="*/ 1779053 w 2085945"/>
                    <a:gd name="connsiteY43" fmla="*/ 443425 h 469337"/>
                    <a:gd name="connsiteX44" fmla="*/ 1654007 w 2085945"/>
                    <a:gd name="connsiteY44" fmla="*/ 451240 h 469337"/>
                    <a:gd name="connsiteX45" fmla="*/ 1568038 w 2085945"/>
                    <a:gd name="connsiteY45" fmla="*/ 435609 h 469337"/>
                    <a:gd name="connsiteX46" fmla="*/ 1521146 w 2085945"/>
                    <a:gd name="connsiteY46" fmla="*/ 396532 h 469337"/>
                    <a:gd name="connsiteX47" fmla="*/ 1482069 w 2085945"/>
                    <a:gd name="connsiteY47" fmla="*/ 349640 h 469337"/>
                    <a:gd name="connsiteX48" fmla="*/ 1474253 w 2085945"/>
                    <a:gd name="connsiteY48" fmla="*/ 271486 h 469337"/>
                    <a:gd name="connsiteX49" fmla="*/ 1466438 w 2085945"/>
                    <a:gd name="connsiteY49" fmla="*/ 326194 h 469337"/>
                    <a:gd name="connsiteX50" fmla="*/ 1442992 w 2085945"/>
                    <a:gd name="connsiteY50" fmla="*/ 380901 h 469337"/>
                    <a:gd name="connsiteX51" fmla="*/ 1388284 w 2085945"/>
                    <a:gd name="connsiteY51" fmla="*/ 435609 h 469337"/>
                    <a:gd name="connsiteX52" fmla="*/ 1310130 w 2085945"/>
                    <a:gd name="connsiteY52" fmla="*/ 451240 h 469337"/>
                    <a:gd name="connsiteX53" fmla="*/ 1200715 w 2085945"/>
                    <a:gd name="connsiteY53" fmla="*/ 459055 h 469337"/>
                    <a:gd name="connsiteX54" fmla="*/ 1138192 w 2085945"/>
                    <a:gd name="connsiteY54" fmla="*/ 412163 h 469337"/>
                    <a:gd name="connsiteX55" fmla="*/ 1114746 w 2085945"/>
                    <a:gd name="connsiteY55" fmla="*/ 365271 h 469337"/>
                    <a:gd name="connsiteX56" fmla="*/ 1083484 w 2085945"/>
                    <a:gd name="connsiteY56" fmla="*/ 318378 h 469337"/>
                    <a:gd name="connsiteX57" fmla="*/ 1083484 w 2085945"/>
                    <a:gd name="connsiteY57" fmla="*/ 287117 h 469337"/>
                    <a:gd name="connsiteX58" fmla="*/ 1083484 w 2085945"/>
                    <a:gd name="connsiteY58" fmla="*/ 349640 h 469337"/>
                    <a:gd name="connsiteX59" fmla="*/ 1052223 w 2085945"/>
                    <a:gd name="connsiteY59" fmla="*/ 396532 h 469337"/>
                    <a:gd name="connsiteX60" fmla="*/ 981884 w 2085945"/>
                    <a:gd name="connsiteY60" fmla="*/ 427794 h 469337"/>
                    <a:gd name="connsiteX61" fmla="*/ 903730 w 2085945"/>
                    <a:gd name="connsiteY61" fmla="*/ 443425 h 469337"/>
                    <a:gd name="connsiteX62" fmla="*/ 809946 w 2085945"/>
                    <a:gd name="connsiteY62" fmla="*/ 443425 h 469337"/>
                    <a:gd name="connsiteX63" fmla="*/ 763053 w 2085945"/>
                    <a:gd name="connsiteY63" fmla="*/ 412163 h 469337"/>
                    <a:gd name="connsiteX64" fmla="*/ 708346 w 2085945"/>
                    <a:gd name="connsiteY64" fmla="*/ 365271 h 469337"/>
                    <a:gd name="connsiteX65" fmla="*/ 708346 w 2085945"/>
                    <a:gd name="connsiteY65" fmla="*/ 334009 h 469337"/>
                    <a:gd name="connsiteX66" fmla="*/ 677084 w 2085945"/>
                    <a:gd name="connsiteY66" fmla="*/ 255855 h 469337"/>
                    <a:gd name="connsiteX67" fmla="*/ 684900 w 2085945"/>
                    <a:gd name="connsiteY67" fmla="*/ 326194 h 469337"/>
                    <a:gd name="connsiteX68" fmla="*/ 669269 w 2085945"/>
                    <a:gd name="connsiteY68" fmla="*/ 380901 h 469337"/>
                    <a:gd name="connsiteX69" fmla="*/ 606746 w 2085945"/>
                    <a:gd name="connsiteY69" fmla="*/ 435609 h 469337"/>
                    <a:gd name="connsiteX70" fmla="*/ 536407 w 2085945"/>
                    <a:gd name="connsiteY70" fmla="*/ 451240 h 469337"/>
                    <a:gd name="connsiteX71" fmla="*/ 450438 w 2085945"/>
                    <a:gd name="connsiteY71" fmla="*/ 451240 h 469337"/>
                    <a:gd name="connsiteX72" fmla="*/ 380100 w 2085945"/>
                    <a:gd name="connsiteY72" fmla="*/ 427794 h 469337"/>
                    <a:gd name="connsiteX73" fmla="*/ 333207 w 2085945"/>
                    <a:gd name="connsiteY73" fmla="*/ 380901 h 469337"/>
                    <a:gd name="connsiteX74" fmla="*/ 325392 w 2085945"/>
                    <a:gd name="connsiteY74" fmla="*/ 334009 h 469337"/>
                    <a:gd name="connsiteX75" fmla="*/ 306708 w 2085945"/>
                    <a:gd name="connsiteY75" fmla="*/ 309220 h 469337"/>
                    <a:gd name="connsiteX76" fmla="*/ 294130 w 2085945"/>
                    <a:gd name="connsiteY76" fmla="*/ 357455 h 469337"/>
                    <a:gd name="connsiteX77" fmla="*/ 247238 w 2085945"/>
                    <a:gd name="connsiteY77" fmla="*/ 404348 h 469337"/>
                    <a:gd name="connsiteX78" fmla="*/ 184715 w 2085945"/>
                    <a:gd name="connsiteY78" fmla="*/ 435609 h 469337"/>
                    <a:gd name="connsiteX79" fmla="*/ 114377 w 2085945"/>
                    <a:gd name="connsiteY79" fmla="*/ 451240 h 469337"/>
                    <a:gd name="connsiteX80" fmla="*/ 44038 w 2085945"/>
                    <a:gd name="connsiteY80" fmla="*/ 451240 h 469337"/>
                    <a:gd name="connsiteX81" fmla="*/ 4595 w 2085945"/>
                    <a:gd name="connsiteY81" fmla="*/ 443425 h 469337"/>
                    <a:gd name="connsiteX82" fmla="*/ 2886 w 2085945"/>
                    <a:gd name="connsiteY82" fmla="*/ 373086 h 469337"/>
                    <a:gd name="connsiteX83" fmla="*/ 23278 w 2085945"/>
                    <a:gd name="connsiteY83" fmla="*/ 285407 h 469337"/>
                    <a:gd name="connsiteX84" fmla="*/ 54540 w 2085945"/>
                    <a:gd name="connsiteY84" fmla="*/ 193332 h 469337"/>
                    <a:gd name="connsiteX85" fmla="*/ 98746 w 2085945"/>
                    <a:gd name="connsiteY85" fmla="*/ 130809 h 469337"/>
                    <a:gd name="connsiteX86" fmla="*/ 137823 w 2085945"/>
                    <a:gd name="connsiteY86" fmla="*/ 76101 h 469337"/>
                    <a:gd name="connsiteX0" fmla="*/ 137823 w 2085945"/>
                    <a:gd name="connsiteY0" fmla="*/ 76101 h 469337"/>
                    <a:gd name="connsiteX1" fmla="*/ 270684 w 2085945"/>
                    <a:gd name="connsiteY1" fmla="*/ 130809 h 469337"/>
                    <a:gd name="connsiteX2" fmla="*/ 286315 w 2085945"/>
                    <a:gd name="connsiteY2" fmla="*/ 130809 h 469337"/>
                    <a:gd name="connsiteX3" fmla="*/ 403546 w 2085945"/>
                    <a:gd name="connsiteY3" fmla="*/ 122994 h 469337"/>
                    <a:gd name="connsiteX4" fmla="*/ 466069 w 2085945"/>
                    <a:gd name="connsiteY4" fmla="*/ 83917 h 469337"/>
                    <a:gd name="connsiteX5" fmla="*/ 505146 w 2085945"/>
                    <a:gd name="connsiteY5" fmla="*/ 7839 h 469337"/>
                    <a:gd name="connsiteX6" fmla="*/ 544223 w 2085945"/>
                    <a:gd name="connsiteY6" fmla="*/ 60471 h 469337"/>
                    <a:gd name="connsiteX7" fmla="*/ 614561 w 2085945"/>
                    <a:gd name="connsiteY7" fmla="*/ 146440 h 469337"/>
                    <a:gd name="connsiteX8" fmla="*/ 723977 w 2085945"/>
                    <a:gd name="connsiteY8" fmla="*/ 162071 h 469337"/>
                    <a:gd name="connsiteX9" fmla="*/ 809946 w 2085945"/>
                    <a:gd name="connsiteY9" fmla="*/ 146440 h 469337"/>
                    <a:gd name="connsiteX10" fmla="*/ 864653 w 2085945"/>
                    <a:gd name="connsiteY10" fmla="*/ 91732 h 469337"/>
                    <a:gd name="connsiteX11" fmla="*/ 900678 w 2085945"/>
                    <a:gd name="connsiteY11" fmla="*/ 31285 h 469337"/>
                    <a:gd name="connsiteX12" fmla="*/ 934992 w 2085945"/>
                    <a:gd name="connsiteY12" fmla="*/ 76101 h 469337"/>
                    <a:gd name="connsiteX13" fmla="*/ 989700 w 2085945"/>
                    <a:gd name="connsiteY13" fmla="*/ 130809 h 469337"/>
                    <a:gd name="connsiteX14" fmla="*/ 1099115 w 2085945"/>
                    <a:gd name="connsiteY14" fmla="*/ 154255 h 469337"/>
                    <a:gd name="connsiteX15" fmla="*/ 1185084 w 2085945"/>
                    <a:gd name="connsiteY15" fmla="*/ 146440 h 469337"/>
                    <a:gd name="connsiteX16" fmla="*/ 1239792 w 2085945"/>
                    <a:gd name="connsiteY16" fmla="*/ 91732 h 469337"/>
                    <a:gd name="connsiteX17" fmla="*/ 1294500 w 2085945"/>
                    <a:gd name="connsiteY17" fmla="*/ 29209 h 469337"/>
                    <a:gd name="connsiteX18" fmla="*/ 1311840 w 2085945"/>
                    <a:gd name="connsiteY18" fmla="*/ 1733 h 469337"/>
                    <a:gd name="connsiteX19" fmla="*/ 1333577 w 2085945"/>
                    <a:gd name="connsiteY19" fmla="*/ 76101 h 469337"/>
                    <a:gd name="connsiteX20" fmla="*/ 1411730 w 2085945"/>
                    <a:gd name="connsiteY20" fmla="*/ 115178 h 469337"/>
                    <a:gd name="connsiteX21" fmla="*/ 1489884 w 2085945"/>
                    <a:gd name="connsiteY21" fmla="*/ 130809 h 469337"/>
                    <a:gd name="connsiteX22" fmla="*/ 1568038 w 2085945"/>
                    <a:gd name="connsiteY22" fmla="*/ 130809 h 469337"/>
                    <a:gd name="connsiteX23" fmla="*/ 1621403 w 2085945"/>
                    <a:gd name="connsiteY23" fmla="*/ 102967 h 469337"/>
                    <a:gd name="connsiteX24" fmla="*/ 1669638 w 2085945"/>
                    <a:gd name="connsiteY24" fmla="*/ 53021 h 469337"/>
                    <a:gd name="connsiteX25" fmla="*/ 1705663 w 2085945"/>
                    <a:gd name="connsiteY25" fmla="*/ 19074 h 469337"/>
                    <a:gd name="connsiteX26" fmla="*/ 1735580 w 2085945"/>
                    <a:gd name="connsiteY26" fmla="*/ 84284 h 469337"/>
                    <a:gd name="connsiteX27" fmla="*/ 1774657 w 2085945"/>
                    <a:gd name="connsiteY27" fmla="*/ 135571 h 469337"/>
                    <a:gd name="connsiteX28" fmla="*/ 1833761 w 2085945"/>
                    <a:gd name="connsiteY28" fmla="*/ 162071 h 469337"/>
                    <a:gd name="connsiteX29" fmla="*/ 1896284 w 2085945"/>
                    <a:gd name="connsiteY29" fmla="*/ 154255 h 469337"/>
                    <a:gd name="connsiteX30" fmla="*/ 1958807 w 2085945"/>
                    <a:gd name="connsiteY30" fmla="*/ 138625 h 469337"/>
                    <a:gd name="connsiteX31" fmla="*/ 1997884 w 2085945"/>
                    <a:gd name="connsiteY31" fmla="*/ 193332 h 469337"/>
                    <a:gd name="connsiteX32" fmla="*/ 2036961 w 2085945"/>
                    <a:gd name="connsiteY32" fmla="*/ 287117 h 469337"/>
                    <a:gd name="connsiteX33" fmla="*/ 2060407 w 2085945"/>
                    <a:gd name="connsiteY33" fmla="*/ 357455 h 469337"/>
                    <a:gd name="connsiteX34" fmla="*/ 2076038 w 2085945"/>
                    <a:gd name="connsiteY34" fmla="*/ 443425 h 469337"/>
                    <a:gd name="connsiteX35" fmla="*/ 2083853 w 2085945"/>
                    <a:gd name="connsiteY35" fmla="*/ 466871 h 469337"/>
                    <a:gd name="connsiteX36" fmla="*/ 2036961 w 2085945"/>
                    <a:gd name="connsiteY36" fmla="*/ 466871 h 469337"/>
                    <a:gd name="connsiteX37" fmla="*/ 1958807 w 2085945"/>
                    <a:gd name="connsiteY37" fmla="*/ 451240 h 469337"/>
                    <a:gd name="connsiteX38" fmla="*/ 1888469 w 2085945"/>
                    <a:gd name="connsiteY38" fmla="*/ 396532 h 469337"/>
                    <a:gd name="connsiteX39" fmla="*/ 1880653 w 2085945"/>
                    <a:gd name="connsiteY39" fmla="*/ 302748 h 469337"/>
                    <a:gd name="connsiteX40" fmla="*/ 1872838 w 2085945"/>
                    <a:gd name="connsiteY40" fmla="*/ 271486 h 469337"/>
                    <a:gd name="connsiteX41" fmla="*/ 1872838 w 2085945"/>
                    <a:gd name="connsiteY41" fmla="*/ 341825 h 469337"/>
                    <a:gd name="connsiteX42" fmla="*/ 1833761 w 2085945"/>
                    <a:gd name="connsiteY42" fmla="*/ 404348 h 469337"/>
                    <a:gd name="connsiteX43" fmla="*/ 1779053 w 2085945"/>
                    <a:gd name="connsiteY43" fmla="*/ 443425 h 469337"/>
                    <a:gd name="connsiteX44" fmla="*/ 1654007 w 2085945"/>
                    <a:gd name="connsiteY44" fmla="*/ 451240 h 469337"/>
                    <a:gd name="connsiteX45" fmla="*/ 1568038 w 2085945"/>
                    <a:gd name="connsiteY45" fmla="*/ 435609 h 469337"/>
                    <a:gd name="connsiteX46" fmla="*/ 1521146 w 2085945"/>
                    <a:gd name="connsiteY46" fmla="*/ 396532 h 469337"/>
                    <a:gd name="connsiteX47" fmla="*/ 1482069 w 2085945"/>
                    <a:gd name="connsiteY47" fmla="*/ 349640 h 469337"/>
                    <a:gd name="connsiteX48" fmla="*/ 1474253 w 2085945"/>
                    <a:gd name="connsiteY48" fmla="*/ 271486 h 469337"/>
                    <a:gd name="connsiteX49" fmla="*/ 1466438 w 2085945"/>
                    <a:gd name="connsiteY49" fmla="*/ 326194 h 469337"/>
                    <a:gd name="connsiteX50" fmla="*/ 1442992 w 2085945"/>
                    <a:gd name="connsiteY50" fmla="*/ 380901 h 469337"/>
                    <a:gd name="connsiteX51" fmla="*/ 1388284 w 2085945"/>
                    <a:gd name="connsiteY51" fmla="*/ 435609 h 469337"/>
                    <a:gd name="connsiteX52" fmla="*/ 1310130 w 2085945"/>
                    <a:gd name="connsiteY52" fmla="*/ 451240 h 469337"/>
                    <a:gd name="connsiteX53" fmla="*/ 1200715 w 2085945"/>
                    <a:gd name="connsiteY53" fmla="*/ 459055 h 469337"/>
                    <a:gd name="connsiteX54" fmla="*/ 1138192 w 2085945"/>
                    <a:gd name="connsiteY54" fmla="*/ 412163 h 469337"/>
                    <a:gd name="connsiteX55" fmla="*/ 1114746 w 2085945"/>
                    <a:gd name="connsiteY55" fmla="*/ 365271 h 469337"/>
                    <a:gd name="connsiteX56" fmla="*/ 1083484 w 2085945"/>
                    <a:gd name="connsiteY56" fmla="*/ 318378 h 469337"/>
                    <a:gd name="connsiteX57" fmla="*/ 1083484 w 2085945"/>
                    <a:gd name="connsiteY57" fmla="*/ 287117 h 469337"/>
                    <a:gd name="connsiteX58" fmla="*/ 1083484 w 2085945"/>
                    <a:gd name="connsiteY58" fmla="*/ 349640 h 469337"/>
                    <a:gd name="connsiteX59" fmla="*/ 1052223 w 2085945"/>
                    <a:gd name="connsiteY59" fmla="*/ 396532 h 469337"/>
                    <a:gd name="connsiteX60" fmla="*/ 981884 w 2085945"/>
                    <a:gd name="connsiteY60" fmla="*/ 427794 h 469337"/>
                    <a:gd name="connsiteX61" fmla="*/ 903730 w 2085945"/>
                    <a:gd name="connsiteY61" fmla="*/ 443425 h 469337"/>
                    <a:gd name="connsiteX62" fmla="*/ 809946 w 2085945"/>
                    <a:gd name="connsiteY62" fmla="*/ 443425 h 469337"/>
                    <a:gd name="connsiteX63" fmla="*/ 763053 w 2085945"/>
                    <a:gd name="connsiteY63" fmla="*/ 412163 h 469337"/>
                    <a:gd name="connsiteX64" fmla="*/ 708346 w 2085945"/>
                    <a:gd name="connsiteY64" fmla="*/ 365271 h 469337"/>
                    <a:gd name="connsiteX65" fmla="*/ 708346 w 2085945"/>
                    <a:gd name="connsiteY65" fmla="*/ 334009 h 469337"/>
                    <a:gd name="connsiteX66" fmla="*/ 677084 w 2085945"/>
                    <a:gd name="connsiteY66" fmla="*/ 255855 h 469337"/>
                    <a:gd name="connsiteX67" fmla="*/ 684900 w 2085945"/>
                    <a:gd name="connsiteY67" fmla="*/ 326194 h 469337"/>
                    <a:gd name="connsiteX68" fmla="*/ 669269 w 2085945"/>
                    <a:gd name="connsiteY68" fmla="*/ 380901 h 469337"/>
                    <a:gd name="connsiteX69" fmla="*/ 606746 w 2085945"/>
                    <a:gd name="connsiteY69" fmla="*/ 435609 h 469337"/>
                    <a:gd name="connsiteX70" fmla="*/ 536407 w 2085945"/>
                    <a:gd name="connsiteY70" fmla="*/ 451240 h 469337"/>
                    <a:gd name="connsiteX71" fmla="*/ 450438 w 2085945"/>
                    <a:gd name="connsiteY71" fmla="*/ 451240 h 469337"/>
                    <a:gd name="connsiteX72" fmla="*/ 380100 w 2085945"/>
                    <a:gd name="connsiteY72" fmla="*/ 427794 h 469337"/>
                    <a:gd name="connsiteX73" fmla="*/ 333207 w 2085945"/>
                    <a:gd name="connsiteY73" fmla="*/ 380901 h 469337"/>
                    <a:gd name="connsiteX74" fmla="*/ 325392 w 2085945"/>
                    <a:gd name="connsiteY74" fmla="*/ 343534 h 469337"/>
                    <a:gd name="connsiteX75" fmla="*/ 306708 w 2085945"/>
                    <a:gd name="connsiteY75" fmla="*/ 309220 h 469337"/>
                    <a:gd name="connsiteX76" fmla="*/ 294130 w 2085945"/>
                    <a:gd name="connsiteY76" fmla="*/ 357455 h 469337"/>
                    <a:gd name="connsiteX77" fmla="*/ 247238 w 2085945"/>
                    <a:gd name="connsiteY77" fmla="*/ 404348 h 469337"/>
                    <a:gd name="connsiteX78" fmla="*/ 184715 w 2085945"/>
                    <a:gd name="connsiteY78" fmla="*/ 435609 h 469337"/>
                    <a:gd name="connsiteX79" fmla="*/ 114377 w 2085945"/>
                    <a:gd name="connsiteY79" fmla="*/ 451240 h 469337"/>
                    <a:gd name="connsiteX80" fmla="*/ 44038 w 2085945"/>
                    <a:gd name="connsiteY80" fmla="*/ 451240 h 469337"/>
                    <a:gd name="connsiteX81" fmla="*/ 4595 w 2085945"/>
                    <a:gd name="connsiteY81" fmla="*/ 443425 h 469337"/>
                    <a:gd name="connsiteX82" fmla="*/ 2886 w 2085945"/>
                    <a:gd name="connsiteY82" fmla="*/ 373086 h 469337"/>
                    <a:gd name="connsiteX83" fmla="*/ 23278 w 2085945"/>
                    <a:gd name="connsiteY83" fmla="*/ 285407 h 469337"/>
                    <a:gd name="connsiteX84" fmla="*/ 54540 w 2085945"/>
                    <a:gd name="connsiteY84" fmla="*/ 193332 h 469337"/>
                    <a:gd name="connsiteX85" fmla="*/ 98746 w 2085945"/>
                    <a:gd name="connsiteY85" fmla="*/ 130809 h 469337"/>
                    <a:gd name="connsiteX86" fmla="*/ 137823 w 2085945"/>
                    <a:gd name="connsiteY86" fmla="*/ 76101 h 469337"/>
                    <a:gd name="connsiteX0" fmla="*/ 137823 w 2085945"/>
                    <a:gd name="connsiteY0" fmla="*/ 76101 h 469337"/>
                    <a:gd name="connsiteX1" fmla="*/ 270684 w 2085945"/>
                    <a:gd name="connsiteY1" fmla="*/ 130809 h 469337"/>
                    <a:gd name="connsiteX2" fmla="*/ 286315 w 2085945"/>
                    <a:gd name="connsiteY2" fmla="*/ 130809 h 469337"/>
                    <a:gd name="connsiteX3" fmla="*/ 403546 w 2085945"/>
                    <a:gd name="connsiteY3" fmla="*/ 122994 h 469337"/>
                    <a:gd name="connsiteX4" fmla="*/ 466069 w 2085945"/>
                    <a:gd name="connsiteY4" fmla="*/ 83917 h 469337"/>
                    <a:gd name="connsiteX5" fmla="*/ 505146 w 2085945"/>
                    <a:gd name="connsiteY5" fmla="*/ 7839 h 469337"/>
                    <a:gd name="connsiteX6" fmla="*/ 544223 w 2085945"/>
                    <a:gd name="connsiteY6" fmla="*/ 60471 h 469337"/>
                    <a:gd name="connsiteX7" fmla="*/ 614561 w 2085945"/>
                    <a:gd name="connsiteY7" fmla="*/ 146440 h 469337"/>
                    <a:gd name="connsiteX8" fmla="*/ 723977 w 2085945"/>
                    <a:gd name="connsiteY8" fmla="*/ 162071 h 469337"/>
                    <a:gd name="connsiteX9" fmla="*/ 809946 w 2085945"/>
                    <a:gd name="connsiteY9" fmla="*/ 146440 h 469337"/>
                    <a:gd name="connsiteX10" fmla="*/ 864653 w 2085945"/>
                    <a:gd name="connsiteY10" fmla="*/ 91732 h 469337"/>
                    <a:gd name="connsiteX11" fmla="*/ 900678 w 2085945"/>
                    <a:gd name="connsiteY11" fmla="*/ 31285 h 469337"/>
                    <a:gd name="connsiteX12" fmla="*/ 934992 w 2085945"/>
                    <a:gd name="connsiteY12" fmla="*/ 76101 h 469337"/>
                    <a:gd name="connsiteX13" fmla="*/ 989700 w 2085945"/>
                    <a:gd name="connsiteY13" fmla="*/ 130809 h 469337"/>
                    <a:gd name="connsiteX14" fmla="*/ 1099115 w 2085945"/>
                    <a:gd name="connsiteY14" fmla="*/ 154255 h 469337"/>
                    <a:gd name="connsiteX15" fmla="*/ 1185084 w 2085945"/>
                    <a:gd name="connsiteY15" fmla="*/ 146440 h 469337"/>
                    <a:gd name="connsiteX16" fmla="*/ 1239792 w 2085945"/>
                    <a:gd name="connsiteY16" fmla="*/ 91732 h 469337"/>
                    <a:gd name="connsiteX17" fmla="*/ 1294500 w 2085945"/>
                    <a:gd name="connsiteY17" fmla="*/ 29209 h 469337"/>
                    <a:gd name="connsiteX18" fmla="*/ 1311840 w 2085945"/>
                    <a:gd name="connsiteY18" fmla="*/ 1733 h 469337"/>
                    <a:gd name="connsiteX19" fmla="*/ 1333577 w 2085945"/>
                    <a:gd name="connsiteY19" fmla="*/ 76101 h 469337"/>
                    <a:gd name="connsiteX20" fmla="*/ 1411730 w 2085945"/>
                    <a:gd name="connsiteY20" fmla="*/ 115178 h 469337"/>
                    <a:gd name="connsiteX21" fmla="*/ 1489884 w 2085945"/>
                    <a:gd name="connsiteY21" fmla="*/ 130809 h 469337"/>
                    <a:gd name="connsiteX22" fmla="*/ 1568038 w 2085945"/>
                    <a:gd name="connsiteY22" fmla="*/ 130809 h 469337"/>
                    <a:gd name="connsiteX23" fmla="*/ 1621403 w 2085945"/>
                    <a:gd name="connsiteY23" fmla="*/ 102967 h 469337"/>
                    <a:gd name="connsiteX24" fmla="*/ 1669638 w 2085945"/>
                    <a:gd name="connsiteY24" fmla="*/ 53021 h 469337"/>
                    <a:gd name="connsiteX25" fmla="*/ 1705663 w 2085945"/>
                    <a:gd name="connsiteY25" fmla="*/ 19074 h 469337"/>
                    <a:gd name="connsiteX26" fmla="*/ 1735580 w 2085945"/>
                    <a:gd name="connsiteY26" fmla="*/ 84284 h 469337"/>
                    <a:gd name="connsiteX27" fmla="*/ 1774657 w 2085945"/>
                    <a:gd name="connsiteY27" fmla="*/ 135571 h 469337"/>
                    <a:gd name="connsiteX28" fmla="*/ 1833761 w 2085945"/>
                    <a:gd name="connsiteY28" fmla="*/ 162071 h 469337"/>
                    <a:gd name="connsiteX29" fmla="*/ 1896284 w 2085945"/>
                    <a:gd name="connsiteY29" fmla="*/ 154255 h 469337"/>
                    <a:gd name="connsiteX30" fmla="*/ 1958807 w 2085945"/>
                    <a:gd name="connsiteY30" fmla="*/ 138625 h 469337"/>
                    <a:gd name="connsiteX31" fmla="*/ 1997884 w 2085945"/>
                    <a:gd name="connsiteY31" fmla="*/ 193332 h 469337"/>
                    <a:gd name="connsiteX32" fmla="*/ 2036961 w 2085945"/>
                    <a:gd name="connsiteY32" fmla="*/ 287117 h 469337"/>
                    <a:gd name="connsiteX33" fmla="*/ 2060407 w 2085945"/>
                    <a:gd name="connsiteY33" fmla="*/ 357455 h 469337"/>
                    <a:gd name="connsiteX34" fmla="*/ 2076038 w 2085945"/>
                    <a:gd name="connsiteY34" fmla="*/ 443425 h 469337"/>
                    <a:gd name="connsiteX35" fmla="*/ 2083853 w 2085945"/>
                    <a:gd name="connsiteY35" fmla="*/ 466871 h 469337"/>
                    <a:gd name="connsiteX36" fmla="*/ 2036961 w 2085945"/>
                    <a:gd name="connsiteY36" fmla="*/ 466871 h 469337"/>
                    <a:gd name="connsiteX37" fmla="*/ 1958807 w 2085945"/>
                    <a:gd name="connsiteY37" fmla="*/ 451240 h 469337"/>
                    <a:gd name="connsiteX38" fmla="*/ 1888469 w 2085945"/>
                    <a:gd name="connsiteY38" fmla="*/ 396532 h 469337"/>
                    <a:gd name="connsiteX39" fmla="*/ 1880653 w 2085945"/>
                    <a:gd name="connsiteY39" fmla="*/ 302748 h 469337"/>
                    <a:gd name="connsiteX40" fmla="*/ 1872838 w 2085945"/>
                    <a:gd name="connsiteY40" fmla="*/ 271486 h 469337"/>
                    <a:gd name="connsiteX41" fmla="*/ 1872838 w 2085945"/>
                    <a:gd name="connsiteY41" fmla="*/ 341825 h 469337"/>
                    <a:gd name="connsiteX42" fmla="*/ 1833761 w 2085945"/>
                    <a:gd name="connsiteY42" fmla="*/ 404348 h 469337"/>
                    <a:gd name="connsiteX43" fmla="*/ 1779053 w 2085945"/>
                    <a:gd name="connsiteY43" fmla="*/ 443425 h 469337"/>
                    <a:gd name="connsiteX44" fmla="*/ 1654007 w 2085945"/>
                    <a:gd name="connsiteY44" fmla="*/ 451240 h 469337"/>
                    <a:gd name="connsiteX45" fmla="*/ 1568038 w 2085945"/>
                    <a:gd name="connsiteY45" fmla="*/ 435609 h 469337"/>
                    <a:gd name="connsiteX46" fmla="*/ 1521146 w 2085945"/>
                    <a:gd name="connsiteY46" fmla="*/ 396532 h 469337"/>
                    <a:gd name="connsiteX47" fmla="*/ 1482069 w 2085945"/>
                    <a:gd name="connsiteY47" fmla="*/ 349640 h 469337"/>
                    <a:gd name="connsiteX48" fmla="*/ 1474253 w 2085945"/>
                    <a:gd name="connsiteY48" fmla="*/ 271486 h 469337"/>
                    <a:gd name="connsiteX49" fmla="*/ 1466438 w 2085945"/>
                    <a:gd name="connsiteY49" fmla="*/ 326194 h 469337"/>
                    <a:gd name="connsiteX50" fmla="*/ 1442992 w 2085945"/>
                    <a:gd name="connsiteY50" fmla="*/ 380901 h 469337"/>
                    <a:gd name="connsiteX51" fmla="*/ 1388284 w 2085945"/>
                    <a:gd name="connsiteY51" fmla="*/ 435609 h 469337"/>
                    <a:gd name="connsiteX52" fmla="*/ 1310130 w 2085945"/>
                    <a:gd name="connsiteY52" fmla="*/ 451240 h 469337"/>
                    <a:gd name="connsiteX53" fmla="*/ 1200715 w 2085945"/>
                    <a:gd name="connsiteY53" fmla="*/ 459055 h 469337"/>
                    <a:gd name="connsiteX54" fmla="*/ 1138192 w 2085945"/>
                    <a:gd name="connsiteY54" fmla="*/ 412163 h 469337"/>
                    <a:gd name="connsiteX55" fmla="*/ 1114746 w 2085945"/>
                    <a:gd name="connsiteY55" fmla="*/ 365271 h 469337"/>
                    <a:gd name="connsiteX56" fmla="*/ 1083484 w 2085945"/>
                    <a:gd name="connsiteY56" fmla="*/ 318378 h 469337"/>
                    <a:gd name="connsiteX57" fmla="*/ 1083484 w 2085945"/>
                    <a:gd name="connsiteY57" fmla="*/ 287117 h 469337"/>
                    <a:gd name="connsiteX58" fmla="*/ 1083484 w 2085945"/>
                    <a:gd name="connsiteY58" fmla="*/ 349640 h 469337"/>
                    <a:gd name="connsiteX59" fmla="*/ 1052223 w 2085945"/>
                    <a:gd name="connsiteY59" fmla="*/ 396532 h 469337"/>
                    <a:gd name="connsiteX60" fmla="*/ 981884 w 2085945"/>
                    <a:gd name="connsiteY60" fmla="*/ 427794 h 469337"/>
                    <a:gd name="connsiteX61" fmla="*/ 903730 w 2085945"/>
                    <a:gd name="connsiteY61" fmla="*/ 443425 h 469337"/>
                    <a:gd name="connsiteX62" fmla="*/ 809946 w 2085945"/>
                    <a:gd name="connsiteY62" fmla="*/ 443425 h 469337"/>
                    <a:gd name="connsiteX63" fmla="*/ 763053 w 2085945"/>
                    <a:gd name="connsiteY63" fmla="*/ 412163 h 469337"/>
                    <a:gd name="connsiteX64" fmla="*/ 708346 w 2085945"/>
                    <a:gd name="connsiteY64" fmla="*/ 365271 h 469337"/>
                    <a:gd name="connsiteX65" fmla="*/ 708346 w 2085945"/>
                    <a:gd name="connsiteY65" fmla="*/ 334009 h 469337"/>
                    <a:gd name="connsiteX66" fmla="*/ 691371 w 2085945"/>
                    <a:gd name="connsiteY66" fmla="*/ 298717 h 469337"/>
                    <a:gd name="connsiteX67" fmla="*/ 684900 w 2085945"/>
                    <a:gd name="connsiteY67" fmla="*/ 326194 h 469337"/>
                    <a:gd name="connsiteX68" fmla="*/ 669269 w 2085945"/>
                    <a:gd name="connsiteY68" fmla="*/ 380901 h 469337"/>
                    <a:gd name="connsiteX69" fmla="*/ 606746 w 2085945"/>
                    <a:gd name="connsiteY69" fmla="*/ 435609 h 469337"/>
                    <a:gd name="connsiteX70" fmla="*/ 536407 w 2085945"/>
                    <a:gd name="connsiteY70" fmla="*/ 451240 h 469337"/>
                    <a:gd name="connsiteX71" fmla="*/ 450438 w 2085945"/>
                    <a:gd name="connsiteY71" fmla="*/ 451240 h 469337"/>
                    <a:gd name="connsiteX72" fmla="*/ 380100 w 2085945"/>
                    <a:gd name="connsiteY72" fmla="*/ 427794 h 469337"/>
                    <a:gd name="connsiteX73" fmla="*/ 333207 w 2085945"/>
                    <a:gd name="connsiteY73" fmla="*/ 380901 h 469337"/>
                    <a:gd name="connsiteX74" fmla="*/ 325392 w 2085945"/>
                    <a:gd name="connsiteY74" fmla="*/ 343534 h 469337"/>
                    <a:gd name="connsiteX75" fmla="*/ 306708 w 2085945"/>
                    <a:gd name="connsiteY75" fmla="*/ 309220 h 469337"/>
                    <a:gd name="connsiteX76" fmla="*/ 294130 w 2085945"/>
                    <a:gd name="connsiteY76" fmla="*/ 357455 h 469337"/>
                    <a:gd name="connsiteX77" fmla="*/ 247238 w 2085945"/>
                    <a:gd name="connsiteY77" fmla="*/ 404348 h 469337"/>
                    <a:gd name="connsiteX78" fmla="*/ 184715 w 2085945"/>
                    <a:gd name="connsiteY78" fmla="*/ 435609 h 469337"/>
                    <a:gd name="connsiteX79" fmla="*/ 114377 w 2085945"/>
                    <a:gd name="connsiteY79" fmla="*/ 451240 h 469337"/>
                    <a:gd name="connsiteX80" fmla="*/ 44038 w 2085945"/>
                    <a:gd name="connsiteY80" fmla="*/ 451240 h 469337"/>
                    <a:gd name="connsiteX81" fmla="*/ 4595 w 2085945"/>
                    <a:gd name="connsiteY81" fmla="*/ 443425 h 469337"/>
                    <a:gd name="connsiteX82" fmla="*/ 2886 w 2085945"/>
                    <a:gd name="connsiteY82" fmla="*/ 373086 h 469337"/>
                    <a:gd name="connsiteX83" fmla="*/ 23278 w 2085945"/>
                    <a:gd name="connsiteY83" fmla="*/ 285407 h 469337"/>
                    <a:gd name="connsiteX84" fmla="*/ 54540 w 2085945"/>
                    <a:gd name="connsiteY84" fmla="*/ 193332 h 469337"/>
                    <a:gd name="connsiteX85" fmla="*/ 98746 w 2085945"/>
                    <a:gd name="connsiteY85" fmla="*/ 130809 h 469337"/>
                    <a:gd name="connsiteX86" fmla="*/ 137823 w 2085945"/>
                    <a:gd name="connsiteY86" fmla="*/ 76101 h 469337"/>
                    <a:gd name="connsiteX0" fmla="*/ 137823 w 2085945"/>
                    <a:gd name="connsiteY0" fmla="*/ 76101 h 469337"/>
                    <a:gd name="connsiteX1" fmla="*/ 270684 w 2085945"/>
                    <a:gd name="connsiteY1" fmla="*/ 130809 h 469337"/>
                    <a:gd name="connsiteX2" fmla="*/ 286315 w 2085945"/>
                    <a:gd name="connsiteY2" fmla="*/ 130809 h 469337"/>
                    <a:gd name="connsiteX3" fmla="*/ 403546 w 2085945"/>
                    <a:gd name="connsiteY3" fmla="*/ 122994 h 469337"/>
                    <a:gd name="connsiteX4" fmla="*/ 466069 w 2085945"/>
                    <a:gd name="connsiteY4" fmla="*/ 83917 h 469337"/>
                    <a:gd name="connsiteX5" fmla="*/ 505146 w 2085945"/>
                    <a:gd name="connsiteY5" fmla="*/ 7839 h 469337"/>
                    <a:gd name="connsiteX6" fmla="*/ 544223 w 2085945"/>
                    <a:gd name="connsiteY6" fmla="*/ 60471 h 469337"/>
                    <a:gd name="connsiteX7" fmla="*/ 614561 w 2085945"/>
                    <a:gd name="connsiteY7" fmla="*/ 146440 h 469337"/>
                    <a:gd name="connsiteX8" fmla="*/ 723977 w 2085945"/>
                    <a:gd name="connsiteY8" fmla="*/ 162071 h 469337"/>
                    <a:gd name="connsiteX9" fmla="*/ 809946 w 2085945"/>
                    <a:gd name="connsiteY9" fmla="*/ 146440 h 469337"/>
                    <a:gd name="connsiteX10" fmla="*/ 864653 w 2085945"/>
                    <a:gd name="connsiteY10" fmla="*/ 91732 h 469337"/>
                    <a:gd name="connsiteX11" fmla="*/ 900678 w 2085945"/>
                    <a:gd name="connsiteY11" fmla="*/ 31285 h 469337"/>
                    <a:gd name="connsiteX12" fmla="*/ 934992 w 2085945"/>
                    <a:gd name="connsiteY12" fmla="*/ 76101 h 469337"/>
                    <a:gd name="connsiteX13" fmla="*/ 989700 w 2085945"/>
                    <a:gd name="connsiteY13" fmla="*/ 130809 h 469337"/>
                    <a:gd name="connsiteX14" fmla="*/ 1099115 w 2085945"/>
                    <a:gd name="connsiteY14" fmla="*/ 154255 h 469337"/>
                    <a:gd name="connsiteX15" fmla="*/ 1185084 w 2085945"/>
                    <a:gd name="connsiteY15" fmla="*/ 146440 h 469337"/>
                    <a:gd name="connsiteX16" fmla="*/ 1239792 w 2085945"/>
                    <a:gd name="connsiteY16" fmla="*/ 91732 h 469337"/>
                    <a:gd name="connsiteX17" fmla="*/ 1294500 w 2085945"/>
                    <a:gd name="connsiteY17" fmla="*/ 29209 h 469337"/>
                    <a:gd name="connsiteX18" fmla="*/ 1311840 w 2085945"/>
                    <a:gd name="connsiteY18" fmla="*/ 1733 h 469337"/>
                    <a:gd name="connsiteX19" fmla="*/ 1333577 w 2085945"/>
                    <a:gd name="connsiteY19" fmla="*/ 76101 h 469337"/>
                    <a:gd name="connsiteX20" fmla="*/ 1411730 w 2085945"/>
                    <a:gd name="connsiteY20" fmla="*/ 115178 h 469337"/>
                    <a:gd name="connsiteX21" fmla="*/ 1489884 w 2085945"/>
                    <a:gd name="connsiteY21" fmla="*/ 130809 h 469337"/>
                    <a:gd name="connsiteX22" fmla="*/ 1568038 w 2085945"/>
                    <a:gd name="connsiteY22" fmla="*/ 130809 h 469337"/>
                    <a:gd name="connsiteX23" fmla="*/ 1621403 w 2085945"/>
                    <a:gd name="connsiteY23" fmla="*/ 102967 h 469337"/>
                    <a:gd name="connsiteX24" fmla="*/ 1669638 w 2085945"/>
                    <a:gd name="connsiteY24" fmla="*/ 53021 h 469337"/>
                    <a:gd name="connsiteX25" fmla="*/ 1705663 w 2085945"/>
                    <a:gd name="connsiteY25" fmla="*/ 19074 h 469337"/>
                    <a:gd name="connsiteX26" fmla="*/ 1735580 w 2085945"/>
                    <a:gd name="connsiteY26" fmla="*/ 84284 h 469337"/>
                    <a:gd name="connsiteX27" fmla="*/ 1774657 w 2085945"/>
                    <a:gd name="connsiteY27" fmla="*/ 135571 h 469337"/>
                    <a:gd name="connsiteX28" fmla="*/ 1833761 w 2085945"/>
                    <a:gd name="connsiteY28" fmla="*/ 162071 h 469337"/>
                    <a:gd name="connsiteX29" fmla="*/ 1896284 w 2085945"/>
                    <a:gd name="connsiteY29" fmla="*/ 154255 h 469337"/>
                    <a:gd name="connsiteX30" fmla="*/ 1958807 w 2085945"/>
                    <a:gd name="connsiteY30" fmla="*/ 138625 h 469337"/>
                    <a:gd name="connsiteX31" fmla="*/ 1997884 w 2085945"/>
                    <a:gd name="connsiteY31" fmla="*/ 193332 h 469337"/>
                    <a:gd name="connsiteX32" fmla="*/ 2036961 w 2085945"/>
                    <a:gd name="connsiteY32" fmla="*/ 287117 h 469337"/>
                    <a:gd name="connsiteX33" fmla="*/ 2060407 w 2085945"/>
                    <a:gd name="connsiteY33" fmla="*/ 357455 h 469337"/>
                    <a:gd name="connsiteX34" fmla="*/ 2076038 w 2085945"/>
                    <a:gd name="connsiteY34" fmla="*/ 443425 h 469337"/>
                    <a:gd name="connsiteX35" fmla="*/ 2083853 w 2085945"/>
                    <a:gd name="connsiteY35" fmla="*/ 466871 h 469337"/>
                    <a:gd name="connsiteX36" fmla="*/ 2036961 w 2085945"/>
                    <a:gd name="connsiteY36" fmla="*/ 466871 h 469337"/>
                    <a:gd name="connsiteX37" fmla="*/ 1958807 w 2085945"/>
                    <a:gd name="connsiteY37" fmla="*/ 451240 h 469337"/>
                    <a:gd name="connsiteX38" fmla="*/ 1888469 w 2085945"/>
                    <a:gd name="connsiteY38" fmla="*/ 396532 h 469337"/>
                    <a:gd name="connsiteX39" fmla="*/ 1880653 w 2085945"/>
                    <a:gd name="connsiteY39" fmla="*/ 302748 h 469337"/>
                    <a:gd name="connsiteX40" fmla="*/ 1872838 w 2085945"/>
                    <a:gd name="connsiteY40" fmla="*/ 271486 h 469337"/>
                    <a:gd name="connsiteX41" fmla="*/ 1872838 w 2085945"/>
                    <a:gd name="connsiteY41" fmla="*/ 341825 h 469337"/>
                    <a:gd name="connsiteX42" fmla="*/ 1833761 w 2085945"/>
                    <a:gd name="connsiteY42" fmla="*/ 404348 h 469337"/>
                    <a:gd name="connsiteX43" fmla="*/ 1779053 w 2085945"/>
                    <a:gd name="connsiteY43" fmla="*/ 443425 h 469337"/>
                    <a:gd name="connsiteX44" fmla="*/ 1654007 w 2085945"/>
                    <a:gd name="connsiteY44" fmla="*/ 451240 h 469337"/>
                    <a:gd name="connsiteX45" fmla="*/ 1568038 w 2085945"/>
                    <a:gd name="connsiteY45" fmla="*/ 435609 h 469337"/>
                    <a:gd name="connsiteX46" fmla="*/ 1521146 w 2085945"/>
                    <a:gd name="connsiteY46" fmla="*/ 396532 h 469337"/>
                    <a:gd name="connsiteX47" fmla="*/ 1482069 w 2085945"/>
                    <a:gd name="connsiteY47" fmla="*/ 349640 h 469337"/>
                    <a:gd name="connsiteX48" fmla="*/ 1474253 w 2085945"/>
                    <a:gd name="connsiteY48" fmla="*/ 271486 h 469337"/>
                    <a:gd name="connsiteX49" fmla="*/ 1466438 w 2085945"/>
                    <a:gd name="connsiteY49" fmla="*/ 326194 h 469337"/>
                    <a:gd name="connsiteX50" fmla="*/ 1442992 w 2085945"/>
                    <a:gd name="connsiteY50" fmla="*/ 380901 h 469337"/>
                    <a:gd name="connsiteX51" fmla="*/ 1388284 w 2085945"/>
                    <a:gd name="connsiteY51" fmla="*/ 435609 h 469337"/>
                    <a:gd name="connsiteX52" fmla="*/ 1310130 w 2085945"/>
                    <a:gd name="connsiteY52" fmla="*/ 451240 h 469337"/>
                    <a:gd name="connsiteX53" fmla="*/ 1200715 w 2085945"/>
                    <a:gd name="connsiteY53" fmla="*/ 459055 h 469337"/>
                    <a:gd name="connsiteX54" fmla="*/ 1138192 w 2085945"/>
                    <a:gd name="connsiteY54" fmla="*/ 412163 h 469337"/>
                    <a:gd name="connsiteX55" fmla="*/ 1114746 w 2085945"/>
                    <a:gd name="connsiteY55" fmla="*/ 365271 h 469337"/>
                    <a:gd name="connsiteX56" fmla="*/ 1083484 w 2085945"/>
                    <a:gd name="connsiteY56" fmla="*/ 318378 h 469337"/>
                    <a:gd name="connsiteX57" fmla="*/ 1083484 w 2085945"/>
                    <a:gd name="connsiteY57" fmla="*/ 287117 h 469337"/>
                    <a:gd name="connsiteX58" fmla="*/ 1083484 w 2085945"/>
                    <a:gd name="connsiteY58" fmla="*/ 349640 h 469337"/>
                    <a:gd name="connsiteX59" fmla="*/ 1052223 w 2085945"/>
                    <a:gd name="connsiteY59" fmla="*/ 396532 h 469337"/>
                    <a:gd name="connsiteX60" fmla="*/ 981884 w 2085945"/>
                    <a:gd name="connsiteY60" fmla="*/ 427794 h 469337"/>
                    <a:gd name="connsiteX61" fmla="*/ 903730 w 2085945"/>
                    <a:gd name="connsiteY61" fmla="*/ 443425 h 469337"/>
                    <a:gd name="connsiteX62" fmla="*/ 809946 w 2085945"/>
                    <a:gd name="connsiteY62" fmla="*/ 443425 h 469337"/>
                    <a:gd name="connsiteX63" fmla="*/ 763053 w 2085945"/>
                    <a:gd name="connsiteY63" fmla="*/ 412163 h 469337"/>
                    <a:gd name="connsiteX64" fmla="*/ 708346 w 2085945"/>
                    <a:gd name="connsiteY64" fmla="*/ 365271 h 469337"/>
                    <a:gd name="connsiteX65" fmla="*/ 708346 w 2085945"/>
                    <a:gd name="connsiteY65" fmla="*/ 334009 h 469337"/>
                    <a:gd name="connsiteX66" fmla="*/ 691371 w 2085945"/>
                    <a:gd name="connsiteY66" fmla="*/ 298717 h 469337"/>
                    <a:gd name="connsiteX67" fmla="*/ 684900 w 2085945"/>
                    <a:gd name="connsiteY67" fmla="*/ 326194 h 469337"/>
                    <a:gd name="connsiteX68" fmla="*/ 654982 w 2085945"/>
                    <a:gd name="connsiteY68" fmla="*/ 385663 h 469337"/>
                    <a:gd name="connsiteX69" fmla="*/ 606746 w 2085945"/>
                    <a:gd name="connsiteY69" fmla="*/ 435609 h 469337"/>
                    <a:gd name="connsiteX70" fmla="*/ 536407 w 2085945"/>
                    <a:gd name="connsiteY70" fmla="*/ 451240 h 469337"/>
                    <a:gd name="connsiteX71" fmla="*/ 450438 w 2085945"/>
                    <a:gd name="connsiteY71" fmla="*/ 451240 h 469337"/>
                    <a:gd name="connsiteX72" fmla="*/ 380100 w 2085945"/>
                    <a:gd name="connsiteY72" fmla="*/ 427794 h 469337"/>
                    <a:gd name="connsiteX73" fmla="*/ 333207 w 2085945"/>
                    <a:gd name="connsiteY73" fmla="*/ 380901 h 469337"/>
                    <a:gd name="connsiteX74" fmla="*/ 325392 w 2085945"/>
                    <a:gd name="connsiteY74" fmla="*/ 343534 h 469337"/>
                    <a:gd name="connsiteX75" fmla="*/ 306708 w 2085945"/>
                    <a:gd name="connsiteY75" fmla="*/ 309220 h 469337"/>
                    <a:gd name="connsiteX76" fmla="*/ 294130 w 2085945"/>
                    <a:gd name="connsiteY76" fmla="*/ 357455 h 469337"/>
                    <a:gd name="connsiteX77" fmla="*/ 247238 w 2085945"/>
                    <a:gd name="connsiteY77" fmla="*/ 404348 h 469337"/>
                    <a:gd name="connsiteX78" fmla="*/ 184715 w 2085945"/>
                    <a:gd name="connsiteY78" fmla="*/ 435609 h 469337"/>
                    <a:gd name="connsiteX79" fmla="*/ 114377 w 2085945"/>
                    <a:gd name="connsiteY79" fmla="*/ 451240 h 469337"/>
                    <a:gd name="connsiteX80" fmla="*/ 44038 w 2085945"/>
                    <a:gd name="connsiteY80" fmla="*/ 451240 h 469337"/>
                    <a:gd name="connsiteX81" fmla="*/ 4595 w 2085945"/>
                    <a:gd name="connsiteY81" fmla="*/ 443425 h 469337"/>
                    <a:gd name="connsiteX82" fmla="*/ 2886 w 2085945"/>
                    <a:gd name="connsiteY82" fmla="*/ 373086 h 469337"/>
                    <a:gd name="connsiteX83" fmla="*/ 23278 w 2085945"/>
                    <a:gd name="connsiteY83" fmla="*/ 285407 h 469337"/>
                    <a:gd name="connsiteX84" fmla="*/ 54540 w 2085945"/>
                    <a:gd name="connsiteY84" fmla="*/ 193332 h 469337"/>
                    <a:gd name="connsiteX85" fmla="*/ 98746 w 2085945"/>
                    <a:gd name="connsiteY85" fmla="*/ 130809 h 469337"/>
                    <a:gd name="connsiteX86" fmla="*/ 137823 w 2085945"/>
                    <a:gd name="connsiteY86" fmla="*/ 76101 h 469337"/>
                    <a:gd name="connsiteX0" fmla="*/ 137823 w 2085945"/>
                    <a:gd name="connsiteY0" fmla="*/ 76101 h 469337"/>
                    <a:gd name="connsiteX1" fmla="*/ 270684 w 2085945"/>
                    <a:gd name="connsiteY1" fmla="*/ 130809 h 469337"/>
                    <a:gd name="connsiteX2" fmla="*/ 286315 w 2085945"/>
                    <a:gd name="connsiteY2" fmla="*/ 130809 h 469337"/>
                    <a:gd name="connsiteX3" fmla="*/ 403546 w 2085945"/>
                    <a:gd name="connsiteY3" fmla="*/ 122994 h 469337"/>
                    <a:gd name="connsiteX4" fmla="*/ 466069 w 2085945"/>
                    <a:gd name="connsiteY4" fmla="*/ 83917 h 469337"/>
                    <a:gd name="connsiteX5" fmla="*/ 505146 w 2085945"/>
                    <a:gd name="connsiteY5" fmla="*/ 7839 h 469337"/>
                    <a:gd name="connsiteX6" fmla="*/ 544223 w 2085945"/>
                    <a:gd name="connsiteY6" fmla="*/ 60471 h 469337"/>
                    <a:gd name="connsiteX7" fmla="*/ 614561 w 2085945"/>
                    <a:gd name="connsiteY7" fmla="*/ 146440 h 469337"/>
                    <a:gd name="connsiteX8" fmla="*/ 723977 w 2085945"/>
                    <a:gd name="connsiteY8" fmla="*/ 162071 h 469337"/>
                    <a:gd name="connsiteX9" fmla="*/ 809946 w 2085945"/>
                    <a:gd name="connsiteY9" fmla="*/ 146440 h 469337"/>
                    <a:gd name="connsiteX10" fmla="*/ 864653 w 2085945"/>
                    <a:gd name="connsiteY10" fmla="*/ 91732 h 469337"/>
                    <a:gd name="connsiteX11" fmla="*/ 900678 w 2085945"/>
                    <a:gd name="connsiteY11" fmla="*/ 31285 h 469337"/>
                    <a:gd name="connsiteX12" fmla="*/ 934992 w 2085945"/>
                    <a:gd name="connsiteY12" fmla="*/ 76101 h 469337"/>
                    <a:gd name="connsiteX13" fmla="*/ 989700 w 2085945"/>
                    <a:gd name="connsiteY13" fmla="*/ 130809 h 469337"/>
                    <a:gd name="connsiteX14" fmla="*/ 1099115 w 2085945"/>
                    <a:gd name="connsiteY14" fmla="*/ 154255 h 469337"/>
                    <a:gd name="connsiteX15" fmla="*/ 1185084 w 2085945"/>
                    <a:gd name="connsiteY15" fmla="*/ 146440 h 469337"/>
                    <a:gd name="connsiteX16" fmla="*/ 1239792 w 2085945"/>
                    <a:gd name="connsiteY16" fmla="*/ 91732 h 469337"/>
                    <a:gd name="connsiteX17" fmla="*/ 1294500 w 2085945"/>
                    <a:gd name="connsiteY17" fmla="*/ 29209 h 469337"/>
                    <a:gd name="connsiteX18" fmla="*/ 1311840 w 2085945"/>
                    <a:gd name="connsiteY18" fmla="*/ 1733 h 469337"/>
                    <a:gd name="connsiteX19" fmla="*/ 1333577 w 2085945"/>
                    <a:gd name="connsiteY19" fmla="*/ 76101 h 469337"/>
                    <a:gd name="connsiteX20" fmla="*/ 1411730 w 2085945"/>
                    <a:gd name="connsiteY20" fmla="*/ 115178 h 469337"/>
                    <a:gd name="connsiteX21" fmla="*/ 1489884 w 2085945"/>
                    <a:gd name="connsiteY21" fmla="*/ 130809 h 469337"/>
                    <a:gd name="connsiteX22" fmla="*/ 1568038 w 2085945"/>
                    <a:gd name="connsiteY22" fmla="*/ 130809 h 469337"/>
                    <a:gd name="connsiteX23" fmla="*/ 1621403 w 2085945"/>
                    <a:gd name="connsiteY23" fmla="*/ 102967 h 469337"/>
                    <a:gd name="connsiteX24" fmla="*/ 1669638 w 2085945"/>
                    <a:gd name="connsiteY24" fmla="*/ 53021 h 469337"/>
                    <a:gd name="connsiteX25" fmla="*/ 1705663 w 2085945"/>
                    <a:gd name="connsiteY25" fmla="*/ 19074 h 469337"/>
                    <a:gd name="connsiteX26" fmla="*/ 1735580 w 2085945"/>
                    <a:gd name="connsiteY26" fmla="*/ 84284 h 469337"/>
                    <a:gd name="connsiteX27" fmla="*/ 1774657 w 2085945"/>
                    <a:gd name="connsiteY27" fmla="*/ 135571 h 469337"/>
                    <a:gd name="connsiteX28" fmla="*/ 1833761 w 2085945"/>
                    <a:gd name="connsiteY28" fmla="*/ 162071 h 469337"/>
                    <a:gd name="connsiteX29" fmla="*/ 1896284 w 2085945"/>
                    <a:gd name="connsiteY29" fmla="*/ 154255 h 469337"/>
                    <a:gd name="connsiteX30" fmla="*/ 1958807 w 2085945"/>
                    <a:gd name="connsiteY30" fmla="*/ 138625 h 469337"/>
                    <a:gd name="connsiteX31" fmla="*/ 1997884 w 2085945"/>
                    <a:gd name="connsiteY31" fmla="*/ 193332 h 469337"/>
                    <a:gd name="connsiteX32" fmla="*/ 2036961 w 2085945"/>
                    <a:gd name="connsiteY32" fmla="*/ 287117 h 469337"/>
                    <a:gd name="connsiteX33" fmla="*/ 2060407 w 2085945"/>
                    <a:gd name="connsiteY33" fmla="*/ 357455 h 469337"/>
                    <a:gd name="connsiteX34" fmla="*/ 2076038 w 2085945"/>
                    <a:gd name="connsiteY34" fmla="*/ 443425 h 469337"/>
                    <a:gd name="connsiteX35" fmla="*/ 2083853 w 2085945"/>
                    <a:gd name="connsiteY35" fmla="*/ 466871 h 469337"/>
                    <a:gd name="connsiteX36" fmla="*/ 2036961 w 2085945"/>
                    <a:gd name="connsiteY36" fmla="*/ 466871 h 469337"/>
                    <a:gd name="connsiteX37" fmla="*/ 1958807 w 2085945"/>
                    <a:gd name="connsiteY37" fmla="*/ 451240 h 469337"/>
                    <a:gd name="connsiteX38" fmla="*/ 1888469 w 2085945"/>
                    <a:gd name="connsiteY38" fmla="*/ 396532 h 469337"/>
                    <a:gd name="connsiteX39" fmla="*/ 1880653 w 2085945"/>
                    <a:gd name="connsiteY39" fmla="*/ 302748 h 469337"/>
                    <a:gd name="connsiteX40" fmla="*/ 1872838 w 2085945"/>
                    <a:gd name="connsiteY40" fmla="*/ 271486 h 469337"/>
                    <a:gd name="connsiteX41" fmla="*/ 1872838 w 2085945"/>
                    <a:gd name="connsiteY41" fmla="*/ 341825 h 469337"/>
                    <a:gd name="connsiteX42" fmla="*/ 1833761 w 2085945"/>
                    <a:gd name="connsiteY42" fmla="*/ 404348 h 469337"/>
                    <a:gd name="connsiteX43" fmla="*/ 1779053 w 2085945"/>
                    <a:gd name="connsiteY43" fmla="*/ 443425 h 469337"/>
                    <a:gd name="connsiteX44" fmla="*/ 1654007 w 2085945"/>
                    <a:gd name="connsiteY44" fmla="*/ 451240 h 469337"/>
                    <a:gd name="connsiteX45" fmla="*/ 1568038 w 2085945"/>
                    <a:gd name="connsiteY45" fmla="*/ 435609 h 469337"/>
                    <a:gd name="connsiteX46" fmla="*/ 1521146 w 2085945"/>
                    <a:gd name="connsiteY46" fmla="*/ 396532 h 469337"/>
                    <a:gd name="connsiteX47" fmla="*/ 1482069 w 2085945"/>
                    <a:gd name="connsiteY47" fmla="*/ 349640 h 469337"/>
                    <a:gd name="connsiteX48" fmla="*/ 1474253 w 2085945"/>
                    <a:gd name="connsiteY48" fmla="*/ 271486 h 469337"/>
                    <a:gd name="connsiteX49" fmla="*/ 1466438 w 2085945"/>
                    <a:gd name="connsiteY49" fmla="*/ 326194 h 469337"/>
                    <a:gd name="connsiteX50" fmla="*/ 1442992 w 2085945"/>
                    <a:gd name="connsiteY50" fmla="*/ 380901 h 469337"/>
                    <a:gd name="connsiteX51" fmla="*/ 1388284 w 2085945"/>
                    <a:gd name="connsiteY51" fmla="*/ 435609 h 469337"/>
                    <a:gd name="connsiteX52" fmla="*/ 1310130 w 2085945"/>
                    <a:gd name="connsiteY52" fmla="*/ 451240 h 469337"/>
                    <a:gd name="connsiteX53" fmla="*/ 1200715 w 2085945"/>
                    <a:gd name="connsiteY53" fmla="*/ 459055 h 469337"/>
                    <a:gd name="connsiteX54" fmla="*/ 1138192 w 2085945"/>
                    <a:gd name="connsiteY54" fmla="*/ 412163 h 469337"/>
                    <a:gd name="connsiteX55" fmla="*/ 1114746 w 2085945"/>
                    <a:gd name="connsiteY55" fmla="*/ 365271 h 469337"/>
                    <a:gd name="connsiteX56" fmla="*/ 1083484 w 2085945"/>
                    <a:gd name="connsiteY56" fmla="*/ 318378 h 469337"/>
                    <a:gd name="connsiteX57" fmla="*/ 1083484 w 2085945"/>
                    <a:gd name="connsiteY57" fmla="*/ 287117 h 469337"/>
                    <a:gd name="connsiteX58" fmla="*/ 1083484 w 2085945"/>
                    <a:gd name="connsiteY58" fmla="*/ 349640 h 469337"/>
                    <a:gd name="connsiteX59" fmla="*/ 1052223 w 2085945"/>
                    <a:gd name="connsiteY59" fmla="*/ 396532 h 469337"/>
                    <a:gd name="connsiteX60" fmla="*/ 981884 w 2085945"/>
                    <a:gd name="connsiteY60" fmla="*/ 427794 h 469337"/>
                    <a:gd name="connsiteX61" fmla="*/ 903730 w 2085945"/>
                    <a:gd name="connsiteY61" fmla="*/ 443425 h 469337"/>
                    <a:gd name="connsiteX62" fmla="*/ 809946 w 2085945"/>
                    <a:gd name="connsiteY62" fmla="*/ 443425 h 469337"/>
                    <a:gd name="connsiteX63" fmla="*/ 763053 w 2085945"/>
                    <a:gd name="connsiteY63" fmla="*/ 412163 h 469337"/>
                    <a:gd name="connsiteX64" fmla="*/ 727396 w 2085945"/>
                    <a:gd name="connsiteY64" fmla="*/ 379559 h 469337"/>
                    <a:gd name="connsiteX65" fmla="*/ 708346 w 2085945"/>
                    <a:gd name="connsiteY65" fmla="*/ 334009 h 469337"/>
                    <a:gd name="connsiteX66" fmla="*/ 691371 w 2085945"/>
                    <a:gd name="connsiteY66" fmla="*/ 298717 h 469337"/>
                    <a:gd name="connsiteX67" fmla="*/ 684900 w 2085945"/>
                    <a:gd name="connsiteY67" fmla="*/ 326194 h 469337"/>
                    <a:gd name="connsiteX68" fmla="*/ 654982 w 2085945"/>
                    <a:gd name="connsiteY68" fmla="*/ 385663 h 469337"/>
                    <a:gd name="connsiteX69" fmla="*/ 606746 w 2085945"/>
                    <a:gd name="connsiteY69" fmla="*/ 435609 h 469337"/>
                    <a:gd name="connsiteX70" fmla="*/ 536407 w 2085945"/>
                    <a:gd name="connsiteY70" fmla="*/ 451240 h 469337"/>
                    <a:gd name="connsiteX71" fmla="*/ 450438 w 2085945"/>
                    <a:gd name="connsiteY71" fmla="*/ 451240 h 469337"/>
                    <a:gd name="connsiteX72" fmla="*/ 380100 w 2085945"/>
                    <a:gd name="connsiteY72" fmla="*/ 427794 h 469337"/>
                    <a:gd name="connsiteX73" fmla="*/ 333207 w 2085945"/>
                    <a:gd name="connsiteY73" fmla="*/ 380901 h 469337"/>
                    <a:gd name="connsiteX74" fmla="*/ 325392 w 2085945"/>
                    <a:gd name="connsiteY74" fmla="*/ 343534 h 469337"/>
                    <a:gd name="connsiteX75" fmla="*/ 306708 w 2085945"/>
                    <a:gd name="connsiteY75" fmla="*/ 309220 h 469337"/>
                    <a:gd name="connsiteX76" fmla="*/ 294130 w 2085945"/>
                    <a:gd name="connsiteY76" fmla="*/ 357455 h 469337"/>
                    <a:gd name="connsiteX77" fmla="*/ 247238 w 2085945"/>
                    <a:gd name="connsiteY77" fmla="*/ 404348 h 469337"/>
                    <a:gd name="connsiteX78" fmla="*/ 184715 w 2085945"/>
                    <a:gd name="connsiteY78" fmla="*/ 435609 h 469337"/>
                    <a:gd name="connsiteX79" fmla="*/ 114377 w 2085945"/>
                    <a:gd name="connsiteY79" fmla="*/ 451240 h 469337"/>
                    <a:gd name="connsiteX80" fmla="*/ 44038 w 2085945"/>
                    <a:gd name="connsiteY80" fmla="*/ 451240 h 469337"/>
                    <a:gd name="connsiteX81" fmla="*/ 4595 w 2085945"/>
                    <a:gd name="connsiteY81" fmla="*/ 443425 h 469337"/>
                    <a:gd name="connsiteX82" fmla="*/ 2886 w 2085945"/>
                    <a:gd name="connsiteY82" fmla="*/ 373086 h 469337"/>
                    <a:gd name="connsiteX83" fmla="*/ 23278 w 2085945"/>
                    <a:gd name="connsiteY83" fmla="*/ 285407 h 469337"/>
                    <a:gd name="connsiteX84" fmla="*/ 54540 w 2085945"/>
                    <a:gd name="connsiteY84" fmla="*/ 193332 h 469337"/>
                    <a:gd name="connsiteX85" fmla="*/ 98746 w 2085945"/>
                    <a:gd name="connsiteY85" fmla="*/ 130809 h 469337"/>
                    <a:gd name="connsiteX86" fmla="*/ 137823 w 2085945"/>
                    <a:gd name="connsiteY86" fmla="*/ 76101 h 469337"/>
                    <a:gd name="connsiteX0" fmla="*/ 137823 w 2085945"/>
                    <a:gd name="connsiteY0" fmla="*/ 76101 h 469337"/>
                    <a:gd name="connsiteX1" fmla="*/ 270684 w 2085945"/>
                    <a:gd name="connsiteY1" fmla="*/ 130809 h 469337"/>
                    <a:gd name="connsiteX2" fmla="*/ 286315 w 2085945"/>
                    <a:gd name="connsiteY2" fmla="*/ 130809 h 469337"/>
                    <a:gd name="connsiteX3" fmla="*/ 403546 w 2085945"/>
                    <a:gd name="connsiteY3" fmla="*/ 122994 h 469337"/>
                    <a:gd name="connsiteX4" fmla="*/ 466069 w 2085945"/>
                    <a:gd name="connsiteY4" fmla="*/ 83917 h 469337"/>
                    <a:gd name="connsiteX5" fmla="*/ 505146 w 2085945"/>
                    <a:gd name="connsiteY5" fmla="*/ 7839 h 469337"/>
                    <a:gd name="connsiteX6" fmla="*/ 544223 w 2085945"/>
                    <a:gd name="connsiteY6" fmla="*/ 60471 h 469337"/>
                    <a:gd name="connsiteX7" fmla="*/ 614561 w 2085945"/>
                    <a:gd name="connsiteY7" fmla="*/ 146440 h 469337"/>
                    <a:gd name="connsiteX8" fmla="*/ 723977 w 2085945"/>
                    <a:gd name="connsiteY8" fmla="*/ 162071 h 469337"/>
                    <a:gd name="connsiteX9" fmla="*/ 809946 w 2085945"/>
                    <a:gd name="connsiteY9" fmla="*/ 146440 h 469337"/>
                    <a:gd name="connsiteX10" fmla="*/ 864653 w 2085945"/>
                    <a:gd name="connsiteY10" fmla="*/ 91732 h 469337"/>
                    <a:gd name="connsiteX11" fmla="*/ 900678 w 2085945"/>
                    <a:gd name="connsiteY11" fmla="*/ 31285 h 469337"/>
                    <a:gd name="connsiteX12" fmla="*/ 934992 w 2085945"/>
                    <a:gd name="connsiteY12" fmla="*/ 76101 h 469337"/>
                    <a:gd name="connsiteX13" fmla="*/ 989700 w 2085945"/>
                    <a:gd name="connsiteY13" fmla="*/ 130809 h 469337"/>
                    <a:gd name="connsiteX14" fmla="*/ 1099115 w 2085945"/>
                    <a:gd name="connsiteY14" fmla="*/ 154255 h 469337"/>
                    <a:gd name="connsiteX15" fmla="*/ 1185084 w 2085945"/>
                    <a:gd name="connsiteY15" fmla="*/ 146440 h 469337"/>
                    <a:gd name="connsiteX16" fmla="*/ 1239792 w 2085945"/>
                    <a:gd name="connsiteY16" fmla="*/ 91732 h 469337"/>
                    <a:gd name="connsiteX17" fmla="*/ 1294500 w 2085945"/>
                    <a:gd name="connsiteY17" fmla="*/ 29209 h 469337"/>
                    <a:gd name="connsiteX18" fmla="*/ 1311840 w 2085945"/>
                    <a:gd name="connsiteY18" fmla="*/ 1733 h 469337"/>
                    <a:gd name="connsiteX19" fmla="*/ 1333577 w 2085945"/>
                    <a:gd name="connsiteY19" fmla="*/ 76101 h 469337"/>
                    <a:gd name="connsiteX20" fmla="*/ 1411730 w 2085945"/>
                    <a:gd name="connsiteY20" fmla="*/ 115178 h 469337"/>
                    <a:gd name="connsiteX21" fmla="*/ 1489884 w 2085945"/>
                    <a:gd name="connsiteY21" fmla="*/ 130809 h 469337"/>
                    <a:gd name="connsiteX22" fmla="*/ 1568038 w 2085945"/>
                    <a:gd name="connsiteY22" fmla="*/ 130809 h 469337"/>
                    <a:gd name="connsiteX23" fmla="*/ 1621403 w 2085945"/>
                    <a:gd name="connsiteY23" fmla="*/ 102967 h 469337"/>
                    <a:gd name="connsiteX24" fmla="*/ 1669638 w 2085945"/>
                    <a:gd name="connsiteY24" fmla="*/ 53021 h 469337"/>
                    <a:gd name="connsiteX25" fmla="*/ 1705663 w 2085945"/>
                    <a:gd name="connsiteY25" fmla="*/ 19074 h 469337"/>
                    <a:gd name="connsiteX26" fmla="*/ 1735580 w 2085945"/>
                    <a:gd name="connsiteY26" fmla="*/ 84284 h 469337"/>
                    <a:gd name="connsiteX27" fmla="*/ 1774657 w 2085945"/>
                    <a:gd name="connsiteY27" fmla="*/ 135571 h 469337"/>
                    <a:gd name="connsiteX28" fmla="*/ 1833761 w 2085945"/>
                    <a:gd name="connsiteY28" fmla="*/ 162071 h 469337"/>
                    <a:gd name="connsiteX29" fmla="*/ 1896284 w 2085945"/>
                    <a:gd name="connsiteY29" fmla="*/ 154255 h 469337"/>
                    <a:gd name="connsiteX30" fmla="*/ 1958807 w 2085945"/>
                    <a:gd name="connsiteY30" fmla="*/ 138625 h 469337"/>
                    <a:gd name="connsiteX31" fmla="*/ 1997884 w 2085945"/>
                    <a:gd name="connsiteY31" fmla="*/ 193332 h 469337"/>
                    <a:gd name="connsiteX32" fmla="*/ 2036961 w 2085945"/>
                    <a:gd name="connsiteY32" fmla="*/ 287117 h 469337"/>
                    <a:gd name="connsiteX33" fmla="*/ 2060407 w 2085945"/>
                    <a:gd name="connsiteY33" fmla="*/ 357455 h 469337"/>
                    <a:gd name="connsiteX34" fmla="*/ 2076038 w 2085945"/>
                    <a:gd name="connsiteY34" fmla="*/ 443425 h 469337"/>
                    <a:gd name="connsiteX35" fmla="*/ 2083853 w 2085945"/>
                    <a:gd name="connsiteY35" fmla="*/ 466871 h 469337"/>
                    <a:gd name="connsiteX36" fmla="*/ 2036961 w 2085945"/>
                    <a:gd name="connsiteY36" fmla="*/ 466871 h 469337"/>
                    <a:gd name="connsiteX37" fmla="*/ 1958807 w 2085945"/>
                    <a:gd name="connsiteY37" fmla="*/ 451240 h 469337"/>
                    <a:gd name="connsiteX38" fmla="*/ 1888469 w 2085945"/>
                    <a:gd name="connsiteY38" fmla="*/ 396532 h 469337"/>
                    <a:gd name="connsiteX39" fmla="*/ 1880653 w 2085945"/>
                    <a:gd name="connsiteY39" fmla="*/ 302748 h 469337"/>
                    <a:gd name="connsiteX40" fmla="*/ 1872838 w 2085945"/>
                    <a:gd name="connsiteY40" fmla="*/ 271486 h 469337"/>
                    <a:gd name="connsiteX41" fmla="*/ 1872838 w 2085945"/>
                    <a:gd name="connsiteY41" fmla="*/ 341825 h 469337"/>
                    <a:gd name="connsiteX42" fmla="*/ 1833761 w 2085945"/>
                    <a:gd name="connsiteY42" fmla="*/ 404348 h 469337"/>
                    <a:gd name="connsiteX43" fmla="*/ 1779053 w 2085945"/>
                    <a:gd name="connsiteY43" fmla="*/ 443425 h 469337"/>
                    <a:gd name="connsiteX44" fmla="*/ 1654007 w 2085945"/>
                    <a:gd name="connsiteY44" fmla="*/ 451240 h 469337"/>
                    <a:gd name="connsiteX45" fmla="*/ 1568038 w 2085945"/>
                    <a:gd name="connsiteY45" fmla="*/ 435609 h 469337"/>
                    <a:gd name="connsiteX46" fmla="*/ 1521146 w 2085945"/>
                    <a:gd name="connsiteY46" fmla="*/ 396532 h 469337"/>
                    <a:gd name="connsiteX47" fmla="*/ 1482069 w 2085945"/>
                    <a:gd name="connsiteY47" fmla="*/ 349640 h 469337"/>
                    <a:gd name="connsiteX48" fmla="*/ 1474253 w 2085945"/>
                    <a:gd name="connsiteY48" fmla="*/ 271486 h 469337"/>
                    <a:gd name="connsiteX49" fmla="*/ 1466438 w 2085945"/>
                    <a:gd name="connsiteY49" fmla="*/ 326194 h 469337"/>
                    <a:gd name="connsiteX50" fmla="*/ 1442992 w 2085945"/>
                    <a:gd name="connsiteY50" fmla="*/ 380901 h 469337"/>
                    <a:gd name="connsiteX51" fmla="*/ 1388284 w 2085945"/>
                    <a:gd name="connsiteY51" fmla="*/ 435609 h 469337"/>
                    <a:gd name="connsiteX52" fmla="*/ 1310130 w 2085945"/>
                    <a:gd name="connsiteY52" fmla="*/ 451240 h 469337"/>
                    <a:gd name="connsiteX53" fmla="*/ 1200715 w 2085945"/>
                    <a:gd name="connsiteY53" fmla="*/ 459055 h 469337"/>
                    <a:gd name="connsiteX54" fmla="*/ 1138192 w 2085945"/>
                    <a:gd name="connsiteY54" fmla="*/ 412163 h 469337"/>
                    <a:gd name="connsiteX55" fmla="*/ 1114746 w 2085945"/>
                    <a:gd name="connsiteY55" fmla="*/ 365271 h 469337"/>
                    <a:gd name="connsiteX56" fmla="*/ 1083484 w 2085945"/>
                    <a:gd name="connsiteY56" fmla="*/ 318378 h 469337"/>
                    <a:gd name="connsiteX57" fmla="*/ 1088246 w 2085945"/>
                    <a:gd name="connsiteY57" fmla="*/ 320455 h 469337"/>
                    <a:gd name="connsiteX58" fmla="*/ 1083484 w 2085945"/>
                    <a:gd name="connsiteY58" fmla="*/ 349640 h 469337"/>
                    <a:gd name="connsiteX59" fmla="*/ 1052223 w 2085945"/>
                    <a:gd name="connsiteY59" fmla="*/ 396532 h 469337"/>
                    <a:gd name="connsiteX60" fmla="*/ 981884 w 2085945"/>
                    <a:gd name="connsiteY60" fmla="*/ 427794 h 469337"/>
                    <a:gd name="connsiteX61" fmla="*/ 903730 w 2085945"/>
                    <a:gd name="connsiteY61" fmla="*/ 443425 h 469337"/>
                    <a:gd name="connsiteX62" fmla="*/ 809946 w 2085945"/>
                    <a:gd name="connsiteY62" fmla="*/ 443425 h 469337"/>
                    <a:gd name="connsiteX63" fmla="*/ 763053 w 2085945"/>
                    <a:gd name="connsiteY63" fmla="*/ 412163 h 469337"/>
                    <a:gd name="connsiteX64" fmla="*/ 727396 w 2085945"/>
                    <a:gd name="connsiteY64" fmla="*/ 379559 h 469337"/>
                    <a:gd name="connsiteX65" fmla="*/ 708346 w 2085945"/>
                    <a:gd name="connsiteY65" fmla="*/ 334009 h 469337"/>
                    <a:gd name="connsiteX66" fmla="*/ 691371 w 2085945"/>
                    <a:gd name="connsiteY66" fmla="*/ 298717 h 469337"/>
                    <a:gd name="connsiteX67" fmla="*/ 684900 w 2085945"/>
                    <a:gd name="connsiteY67" fmla="*/ 326194 h 469337"/>
                    <a:gd name="connsiteX68" fmla="*/ 654982 w 2085945"/>
                    <a:gd name="connsiteY68" fmla="*/ 385663 h 469337"/>
                    <a:gd name="connsiteX69" fmla="*/ 606746 w 2085945"/>
                    <a:gd name="connsiteY69" fmla="*/ 435609 h 469337"/>
                    <a:gd name="connsiteX70" fmla="*/ 536407 w 2085945"/>
                    <a:gd name="connsiteY70" fmla="*/ 451240 h 469337"/>
                    <a:gd name="connsiteX71" fmla="*/ 450438 w 2085945"/>
                    <a:gd name="connsiteY71" fmla="*/ 451240 h 469337"/>
                    <a:gd name="connsiteX72" fmla="*/ 380100 w 2085945"/>
                    <a:gd name="connsiteY72" fmla="*/ 427794 h 469337"/>
                    <a:gd name="connsiteX73" fmla="*/ 333207 w 2085945"/>
                    <a:gd name="connsiteY73" fmla="*/ 380901 h 469337"/>
                    <a:gd name="connsiteX74" fmla="*/ 325392 w 2085945"/>
                    <a:gd name="connsiteY74" fmla="*/ 343534 h 469337"/>
                    <a:gd name="connsiteX75" fmla="*/ 306708 w 2085945"/>
                    <a:gd name="connsiteY75" fmla="*/ 309220 h 469337"/>
                    <a:gd name="connsiteX76" fmla="*/ 294130 w 2085945"/>
                    <a:gd name="connsiteY76" fmla="*/ 357455 h 469337"/>
                    <a:gd name="connsiteX77" fmla="*/ 247238 w 2085945"/>
                    <a:gd name="connsiteY77" fmla="*/ 404348 h 469337"/>
                    <a:gd name="connsiteX78" fmla="*/ 184715 w 2085945"/>
                    <a:gd name="connsiteY78" fmla="*/ 435609 h 469337"/>
                    <a:gd name="connsiteX79" fmla="*/ 114377 w 2085945"/>
                    <a:gd name="connsiteY79" fmla="*/ 451240 h 469337"/>
                    <a:gd name="connsiteX80" fmla="*/ 44038 w 2085945"/>
                    <a:gd name="connsiteY80" fmla="*/ 451240 h 469337"/>
                    <a:gd name="connsiteX81" fmla="*/ 4595 w 2085945"/>
                    <a:gd name="connsiteY81" fmla="*/ 443425 h 469337"/>
                    <a:gd name="connsiteX82" fmla="*/ 2886 w 2085945"/>
                    <a:gd name="connsiteY82" fmla="*/ 373086 h 469337"/>
                    <a:gd name="connsiteX83" fmla="*/ 23278 w 2085945"/>
                    <a:gd name="connsiteY83" fmla="*/ 285407 h 469337"/>
                    <a:gd name="connsiteX84" fmla="*/ 54540 w 2085945"/>
                    <a:gd name="connsiteY84" fmla="*/ 193332 h 469337"/>
                    <a:gd name="connsiteX85" fmla="*/ 98746 w 2085945"/>
                    <a:gd name="connsiteY85" fmla="*/ 130809 h 469337"/>
                    <a:gd name="connsiteX86" fmla="*/ 137823 w 2085945"/>
                    <a:gd name="connsiteY86" fmla="*/ 76101 h 469337"/>
                    <a:gd name="connsiteX0" fmla="*/ 137823 w 2085945"/>
                    <a:gd name="connsiteY0" fmla="*/ 76101 h 469337"/>
                    <a:gd name="connsiteX1" fmla="*/ 270684 w 2085945"/>
                    <a:gd name="connsiteY1" fmla="*/ 130809 h 469337"/>
                    <a:gd name="connsiteX2" fmla="*/ 286315 w 2085945"/>
                    <a:gd name="connsiteY2" fmla="*/ 130809 h 469337"/>
                    <a:gd name="connsiteX3" fmla="*/ 403546 w 2085945"/>
                    <a:gd name="connsiteY3" fmla="*/ 122994 h 469337"/>
                    <a:gd name="connsiteX4" fmla="*/ 466069 w 2085945"/>
                    <a:gd name="connsiteY4" fmla="*/ 83917 h 469337"/>
                    <a:gd name="connsiteX5" fmla="*/ 505146 w 2085945"/>
                    <a:gd name="connsiteY5" fmla="*/ 7839 h 469337"/>
                    <a:gd name="connsiteX6" fmla="*/ 544223 w 2085945"/>
                    <a:gd name="connsiteY6" fmla="*/ 60471 h 469337"/>
                    <a:gd name="connsiteX7" fmla="*/ 614561 w 2085945"/>
                    <a:gd name="connsiteY7" fmla="*/ 146440 h 469337"/>
                    <a:gd name="connsiteX8" fmla="*/ 723977 w 2085945"/>
                    <a:gd name="connsiteY8" fmla="*/ 162071 h 469337"/>
                    <a:gd name="connsiteX9" fmla="*/ 809946 w 2085945"/>
                    <a:gd name="connsiteY9" fmla="*/ 146440 h 469337"/>
                    <a:gd name="connsiteX10" fmla="*/ 864653 w 2085945"/>
                    <a:gd name="connsiteY10" fmla="*/ 91732 h 469337"/>
                    <a:gd name="connsiteX11" fmla="*/ 900678 w 2085945"/>
                    <a:gd name="connsiteY11" fmla="*/ 31285 h 469337"/>
                    <a:gd name="connsiteX12" fmla="*/ 934992 w 2085945"/>
                    <a:gd name="connsiteY12" fmla="*/ 76101 h 469337"/>
                    <a:gd name="connsiteX13" fmla="*/ 989700 w 2085945"/>
                    <a:gd name="connsiteY13" fmla="*/ 130809 h 469337"/>
                    <a:gd name="connsiteX14" fmla="*/ 1099115 w 2085945"/>
                    <a:gd name="connsiteY14" fmla="*/ 154255 h 469337"/>
                    <a:gd name="connsiteX15" fmla="*/ 1185084 w 2085945"/>
                    <a:gd name="connsiteY15" fmla="*/ 146440 h 469337"/>
                    <a:gd name="connsiteX16" fmla="*/ 1239792 w 2085945"/>
                    <a:gd name="connsiteY16" fmla="*/ 91732 h 469337"/>
                    <a:gd name="connsiteX17" fmla="*/ 1294500 w 2085945"/>
                    <a:gd name="connsiteY17" fmla="*/ 29209 h 469337"/>
                    <a:gd name="connsiteX18" fmla="*/ 1311840 w 2085945"/>
                    <a:gd name="connsiteY18" fmla="*/ 1733 h 469337"/>
                    <a:gd name="connsiteX19" fmla="*/ 1333577 w 2085945"/>
                    <a:gd name="connsiteY19" fmla="*/ 76101 h 469337"/>
                    <a:gd name="connsiteX20" fmla="*/ 1411730 w 2085945"/>
                    <a:gd name="connsiteY20" fmla="*/ 115178 h 469337"/>
                    <a:gd name="connsiteX21" fmla="*/ 1489884 w 2085945"/>
                    <a:gd name="connsiteY21" fmla="*/ 130809 h 469337"/>
                    <a:gd name="connsiteX22" fmla="*/ 1568038 w 2085945"/>
                    <a:gd name="connsiteY22" fmla="*/ 130809 h 469337"/>
                    <a:gd name="connsiteX23" fmla="*/ 1621403 w 2085945"/>
                    <a:gd name="connsiteY23" fmla="*/ 102967 h 469337"/>
                    <a:gd name="connsiteX24" fmla="*/ 1669638 w 2085945"/>
                    <a:gd name="connsiteY24" fmla="*/ 53021 h 469337"/>
                    <a:gd name="connsiteX25" fmla="*/ 1705663 w 2085945"/>
                    <a:gd name="connsiteY25" fmla="*/ 19074 h 469337"/>
                    <a:gd name="connsiteX26" fmla="*/ 1735580 w 2085945"/>
                    <a:gd name="connsiteY26" fmla="*/ 84284 h 469337"/>
                    <a:gd name="connsiteX27" fmla="*/ 1774657 w 2085945"/>
                    <a:gd name="connsiteY27" fmla="*/ 135571 h 469337"/>
                    <a:gd name="connsiteX28" fmla="*/ 1833761 w 2085945"/>
                    <a:gd name="connsiteY28" fmla="*/ 162071 h 469337"/>
                    <a:gd name="connsiteX29" fmla="*/ 1896284 w 2085945"/>
                    <a:gd name="connsiteY29" fmla="*/ 154255 h 469337"/>
                    <a:gd name="connsiteX30" fmla="*/ 1958807 w 2085945"/>
                    <a:gd name="connsiteY30" fmla="*/ 138625 h 469337"/>
                    <a:gd name="connsiteX31" fmla="*/ 1997884 w 2085945"/>
                    <a:gd name="connsiteY31" fmla="*/ 193332 h 469337"/>
                    <a:gd name="connsiteX32" fmla="*/ 2036961 w 2085945"/>
                    <a:gd name="connsiteY32" fmla="*/ 287117 h 469337"/>
                    <a:gd name="connsiteX33" fmla="*/ 2060407 w 2085945"/>
                    <a:gd name="connsiteY33" fmla="*/ 357455 h 469337"/>
                    <a:gd name="connsiteX34" fmla="*/ 2076038 w 2085945"/>
                    <a:gd name="connsiteY34" fmla="*/ 443425 h 469337"/>
                    <a:gd name="connsiteX35" fmla="*/ 2083853 w 2085945"/>
                    <a:gd name="connsiteY35" fmla="*/ 466871 h 469337"/>
                    <a:gd name="connsiteX36" fmla="*/ 2036961 w 2085945"/>
                    <a:gd name="connsiteY36" fmla="*/ 466871 h 469337"/>
                    <a:gd name="connsiteX37" fmla="*/ 1958807 w 2085945"/>
                    <a:gd name="connsiteY37" fmla="*/ 451240 h 469337"/>
                    <a:gd name="connsiteX38" fmla="*/ 1888469 w 2085945"/>
                    <a:gd name="connsiteY38" fmla="*/ 396532 h 469337"/>
                    <a:gd name="connsiteX39" fmla="*/ 1880653 w 2085945"/>
                    <a:gd name="connsiteY39" fmla="*/ 302748 h 469337"/>
                    <a:gd name="connsiteX40" fmla="*/ 1872838 w 2085945"/>
                    <a:gd name="connsiteY40" fmla="*/ 271486 h 469337"/>
                    <a:gd name="connsiteX41" fmla="*/ 1872838 w 2085945"/>
                    <a:gd name="connsiteY41" fmla="*/ 341825 h 469337"/>
                    <a:gd name="connsiteX42" fmla="*/ 1833761 w 2085945"/>
                    <a:gd name="connsiteY42" fmla="*/ 404348 h 469337"/>
                    <a:gd name="connsiteX43" fmla="*/ 1779053 w 2085945"/>
                    <a:gd name="connsiteY43" fmla="*/ 443425 h 469337"/>
                    <a:gd name="connsiteX44" fmla="*/ 1654007 w 2085945"/>
                    <a:gd name="connsiteY44" fmla="*/ 451240 h 469337"/>
                    <a:gd name="connsiteX45" fmla="*/ 1568038 w 2085945"/>
                    <a:gd name="connsiteY45" fmla="*/ 435609 h 469337"/>
                    <a:gd name="connsiteX46" fmla="*/ 1521146 w 2085945"/>
                    <a:gd name="connsiteY46" fmla="*/ 396532 h 469337"/>
                    <a:gd name="connsiteX47" fmla="*/ 1482069 w 2085945"/>
                    <a:gd name="connsiteY47" fmla="*/ 349640 h 469337"/>
                    <a:gd name="connsiteX48" fmla="*/ 1464728 w 2085945"/>
                    <a:gd name="connsiteY48" fmla="*/ 309586 h 469337"/>
                    <a:gd name="connsiteX49" fmla="*/ 1466438 w 2085945"/>
                    <a:gd name="connsiteY49" fmla="*/ 326194 h 469337"/>
                    <a:gd name="connsiteX50" fmla="*/ 1442992 w 2085945"/>
                    <a:gd name="connsiteY50" fmla="*/ 380901 h 469337"/>
                    <a:gd name="connsiteX51" fmla="*/ 1388284 w 2085945"/>
                    <a:gd name="connsiteY51" fmla="*/ 435609 h 469337"/>
                    <a:gd name="connsiteX52" fmla="*/ 1310130 w 2085945"/>
                    <a:gd name="connsiteY52" fmla="*/ 451240 h 469337"/>
                    <a:gd name="connsiteX53" fmla="*/ 1200715 w 2085945"/>
                    <a:gd name="connsiteY53" fmla="*/ 459055 h 469337"/>
                    <a:gd name="connsiteX54" fmla="*/ 1138192 w 2085945"/>
                    <a:gd name="connsiteY54" fmla="*/ 412163 h 469337"/>
                    <a:gd name="connsiteX55" fmla="*/ 1114746 w 2085945"/>
                    <a:gd name="connsiteY55" fmla="*/ 365271 h 469337"/>
                    <a:gd name="connsiteX56" fmla="*/ 1083484 w 2085945"/>
                    <a:gd name="connsiteY56" fmla="*/ 318378 h 469337"/>
                    <a:gd name="connsiteX57" fmla="*/ 1088246 w 2085945"/>
                    <a:gd name="connsiteY57" fmla="*/ 320455 h 469337"/>
                    <a:gd name="connsiteX58" fmla="*/ 1083484 w 2085945"/>
                    <a:gd name="connsiteY58" fmla="*/ 349640 h 469337"/>
                    <a:gd name="connsiteX59" fmla="*/ 1052223 w 2085945"/>
                    <a:gd name="connsiteY59" fmla="*/ 396532 h 469337"/>
                    <a:gd name="connsiteX60" fmla="*/ 981884 w 2085945"/>
                    <a:gd name="connsiteY60" fmla="*/ 427794 h 469337"/>
                    <a:gd name="connsiteX61" fmla="*/ 903730 w 2085945"/>
                    <a:gd name="connsiteY61" fmla="*/ 443425 h 469337"/>
                    <a:gd name="connsiteX62" fmla="*/ 809946 w 2085945"/>
                    <a:gd name="connsiteY62" fmla="*/ 443425 h 469337"/>
                    <a:gd name="connsiteX63" fmla="*/ 763053 w 2085945"/>
                    <a:gd name="connsiteY63" fmla="*/ 412163 h 469337"/>
                    <a:gd name="connsiteX64" fmla="*/ 727396 w 2085945"/>
                    <a:gd name="connsiteY64" fmla="*/ 379559 h 469337"/>
                    <a:gd name="connsiteX65" fmla="*/ 708346 w 2085945"/>
                    <a:gd name="connsiteY65" fmla="*/ 334009 h 469337"/>
                    <a:gd name="connsiteX66" fmla="*/ 691371 w 2085945"/>
                    <a:gd name="connsiteY66" fmla="*/ 298717 h 469337"/>
                    <a:gd name="connsiteX67" fmla="*/ 684900 w 2085945"/>
                    <a:gd name="connsiteY67" fmla="*/ 326194 h 469337"/>
                    <a:gd name="connsiteX68" fmla="*/ 654982 w 2085945"/>
                    <a:gd name="connsiteY68" fmla="*/ 385663 h 469337"/>
                    <a:gd name="connsiteX69" fmla="*/ 606746 w 2085945"/>
                    <a:gd name="connsiteY69" fmla="*/ 435609 h 469337"/>
                    <a:gd name="connsiteX70" fmla="*/ 536407 w 2085945"/>
                    <a:gd name="connsiteY70" fmla="*/ 451240 h 469337"/>
                    <a:gd name="connsiteX71" fmla="*/ 450438 w 2085945"/>
                    <a:gd name="connsiteY71" fmla="*/ 451240 h 469337"/>
                    <a:gd name="connsiteX72" fmla="*/ 380100 w 2085945"/>
                    <a:gd name="connsiteY72" fmla="*/ 427794 h 469337"/>
                    <a:gd name="connsiteX73" fmla="*/ 333207 w 2085945"/>
                    <a:gd name="connsiteY73" fmla="*/ 380901 h 469337"/>
                    <a:gd name="connsiteX74" fmla="*/ 325392 w 2085945"/>
                    <a:gd name="connsiteY74" fmla="*/ 343534 h 469337"/>
                    <a:gd name="connsiteX75" fmla="*/ 306708 w 2085945"/>
                    <a:gd name="connsiteY75" fmla="*/ 309220 h 469337"/>
                    <a:gd name="connsiteX76" fmla="*/ 294130 w 2085945"/>
                    <a:gd name="connsiteY76" fmla="*/ 357455 h 469337"/>
                    <a:gd name="connsiteX77" fmla="*/ 247238 w 2085945"/>
                    <a:gd name="connsiteY77" fmla="*/ 404348 h 469337"/>
                    <a:gd name="connsiteX78" fmla="*/ 184715 w 2085945"/>
                    <a:gd name="connsiteY78" fmla="*/ 435609 h 469337"/>
                    <a:gd name="connsiteX79" fmla="*/ 114377 w 2085945"/>
                    <a:gd name="connsiteY79" fmla="*/ 451240 h 469337"/>
                    <a:gd name="connsiteX80" fmla="*/ 44038 w 2085945"/>
                    <a:gd name="connsiteY80" fmla="*/ 451240 h 469337"/>
                    <a:gd name="connsiteX81" fmla="*/ 4595 w 2085945"/>
                    <a:gd name="connsiteY81" fmla="*/ 443425 h 469337"/>
                    <a:gd name="connsiteX82" fmla="*/ 2886 w 2085945"/>
                    <a:gd name="connsiteY82" fmla="*/ 373086 h 469337"/>
                    <a:gd name="connsiteX83" fmla="*/ 23278 w 2085945"/>
                    <a:gd name="connsiteY83" fmla="*/ 285407 h 469337"/>
                    <a:gd name="connsiteX84" fmla="*/ 54540 w 2085945"/>
                    <a:gd name="connsiteY84" fmla="*/ 193332 h 469337"/>
                    <a:gd name="connsiteX85" fmla="*/ 98746 w 2085945"/>
                    <a:gd name="connsiteY85" fmla="*/ 130809 h 469337"/>
                    <a:gd name="connsiteX86" fmla="*/ 137823 w 2085945"/>
                    <a:gd name="connsiteY86" fmla="*/ 76101 h 469337"/>
                    <a:gd name="connsiteX0" fmla="*/ 137823 w 2085945"/>
                    <a:gd name="connsiteY0" fmla="*/ 76101 h 469337"/>
                    <a:gd name="connsiteX1" fmla="*/ 270684 w 2085945"/>
                    <a:gd name="connsiteY1" fmla="*/ 130809 h 469337"/>
                    <a:gd name="connsiteX2" fmla="*/ 286315 w 2085945"/>
                    <a:gd name="connsiteY2" fmla="*/ 130809 h 469337"/>
                    <a:gd name="connsiteX3" fmla="*/ 403546 w 2085945"/>
                    <a:gd name="connsiteY3" fmla="*/ 122994 h 469337"/>
                    <a:gd name="connsiteX4" fmla="*/ 466069 w 2085945"/>
                    <a:gd name="connsiteY4" fmla="*/ 83917 h 469337"/>
                    <a:gd name="connsiteX5" fmla="*/ 505146 w 2085945"/>
                    <a:gd name="connsiteY5" fmla="*/ 7839 h 469337"/>
                    <a:gd name="connsiteX6" fmla="*/ 544223 w 2085945"/>
                    <a:gd name="connsiteY6" fmla="*/ 60471 h 469337"/>
                    <a:gd name="connsiteX7" fmla="*/ 614561 w 2085945"/>
                    <a:gd name="connsiteY7" fmla="*/ 146440 h 469337"/>
                    <a:gd name="connsiteX8" fmla="*/ 723977 w 2085945"/>
                    <a:gd name="connsiteY8" fmla="*/ 162071 h 469337"/>
                    <a:gd name="connsiteX9" fmla="*/ 809946 w 2085945"/>
                    <a:gd name="connsiteY9" fmla="*/ 146440 h 469337"/>
                    <a:gd name="connsiteX10" fmla="*/ 864653 w 2085945"/>
                    <a:gd name="connsiteY10" fmla="*/ 91732 h 469337"/>
                    <a:gd name="connsiteX11" fmla="*/ 900678 w 2085945"/>
                    <a:gd name="connsiteY11" fmla="*/ 31285 h 469337"/>
                    <a:gd name="connsiteX12" fmla="*/ 934992 w 2085945"/>
                    <a:gd name="connsiteY12" fmla="*/ 76101 h 469337"/>
                    <a:gd name="connsiteX13" fmla="*/ 989700 w 2085945"/>
                    <a:gd name="connsiteY13" fmla="*/ 130809 h 469337"/>
                    <a:gd name="connsiteX14" fmla="*/ 1099115 w 2085945"/>
                    <a:gd name="connsiteY14" fmla="*/ 154255 h 469337"/>
                    <a:gd name="connsiteX15" fmla="*/ 1185084 w 2085945"/>
                    <a:gd name="connsiteY15" fmla="*/ 146440 h 469337"/>
                    <a:gd name="connsiteX16" fmla="*/ 1239792 w 2085945"/>
                    <a:gd name="connsiteY16" fmla="*/ 91732 h 469337"/>
                    <a:gd name="connsiteX17" fmla="*/ 1294500 w 2085945"/>
                    <a:gd name="connsiteY17" fmla="*/ 29209 h 469337"/>
                    <a:gd name="connsiteX18" fmla="*/ 1311840 w 2085945"/>
                    <a:gd name="connsiteY18" fmla="*/ 1733 h 469337"/>
                    <a:gd name="connsiteX19" fmla="*/ 1333577 w 2085945"/>
                    <a:gd name="connsiteY19" fmla="*/ 76101 h 469337"/>
                    <a:gd name="connsiteX20" fmla="*/ 1411730 w 2085945"/>
                    <a:gd name="connsiteY20" fmla="*/ 115178 h 469337"/>
                    <a:gd name="connsiteX21" fmla="*/ 1489884 w 2085945"/>
                    <a:gd name="connsiteY21" fmla="*/ 130809 h 469337"/>
                    <a:gd name="connsiteX22" fmla="*/ 1568038 w 2085945"/>
                    <a:gd name="connsiteY22" fmla="*/ 130809 h 469337"/>
                    <a:gd name="connsiteX23" fmla="*/ 1621403 w 2085945"/>
                    <a:gd name="connsiteY23" fmla="*/ 102967 h 469337"/>
                    <a:gd name="connsiteX24" fmla="*/ 1669638 w 2085945"/>
                    <a:gd name="connsiteY24" fmla="*/ 53021 h 469337"/>
                    <a:gd name="connsiteX25" fmla="*/ 1705663 w 2085945"/>
                    <a:gd name="connsiteY25" fmla="*/ 19074 h 469337"/>
                    <a:gd name="connsiteX26" fmla="*/ 1735580 w 2085945"/>
                    <a:gd name="connsiteY26" fmla="*/ 84284 h 469337"/>
                    <a:gd name="connsiteX27" fmla="*/ 1774657 w 2085945"/>
                    <a:gd name="connsiteY27" fmla="*/ 135571 h 469337"/>
                    <a:gd name="connsiteX28" fmla="*/ 1833761 w 2085945"/>
                    <a:gd name="connsiteY28" fmla="*/ 162071 h 469337"/>
                    <a:gd name="connsiteX29" fmla="*/ 1896284 w 2085945"/>
                    <a:gd name="connsiteY29" fmla="*/ 154255 h 469337"/>
                    <a:gd name="connsiteX30" fmla="*/ 1958807 w 2085945"/>
                    <a:gd name="connsiteY30" fmla="*/ 138625 h 469337"/>
                    <a:gd name="connsiteX31" fmla="*/ 1997884 w 2085945"/>
                    <a:gd name="connsiteY31" fmla="*/ 193332 h 469337"/>
                    <a:gd name="connsiteX32" fmla="*/ 2036961 w 2085945"/>
                    <a:gd name="connsiteY32" fmla="*/ 287117 h 469337"/>
                    <a:gd name="connsiteX33" fmla="*/ 2060407 w 2085945"/>
                    <a:gd name="connsiteY33" fmla="*/ 357455 h 469337"/>
                    <a:gd name="connsiteX34" fmla="*/ 2076038 w 2085945"/>
                    <a:gd name="connsiteY34" fmla="*/ 443425 h 469337"/>
                    <a:gd name="connsiteX35" fmla="*/ 2083853 w 2085945"/>
                    <a:gd name="connsiteY35" fmla="*/ 466871 h 469337"/>
                    <a:gd name="connsiteX36" fmla="*/ 2036961 w 2085945"/>
                    <a:gd name="connsiteY36" fmla="*/ 466871 h 469337"/>
                    <a:gd name="connsiteX37" fmla="*/ 1958807 w 2085945"/>
                    <a:gd name="connsiteY37" fmla="*/ 451240 h 469337"/>
                    <a:gd name="connsiteX38" fmla="*/ 1888469 w 2085945"/>
                    <a:gd name="connsiteY38" fmla="*/ 396532 h 469337"/>
                    <a:gd name="connsiteX39" fmla="*/ 1880653 w 2085945"/>
                    <a:gd name="connsiteY39" fmla="*/ 302748 h 469337"/>
                    <a:gd name="connsiteX40" fmla="*/ 1872838 w 2085945"/>
                    <a:gd name="connsiteY40" fmla="*/ 271486 h 469337"/>
                    <a:gd name="connsiteX41" fmla="*/ 1858551 w 2085945"/>
                    <a:gd name="connsiteY41" fmla="*/ 375163 h 469337"/>
                    <a:gd name="connsiteX42" fmla="*/ 1833761 w 2085945"/>
                    <a:gd name="connsiteY42" fmla="*/ 404348 h 469337"/>
                    <a:gd name="connsiteX43" fmla="*/ 1779053 w 2085945"/>
                    <a:gd name="connsiteY43" fmla="*/ 443425 h 469337"/>
                    <a:gd name="connsiteX44" fmla="*/ 1654007 w 2085945"/>
                    <a:gd name="connsiteY44" fmla="*/ 451240 h 469337"/>
                    <a:gd name="connsiteX45" fmla="*/ 1568038 w 2085945"/>
                    <a:gd name="connsiteY45" fmla="*/ 435609 h 469337"/>
                    <a:gd name="connsiteX46" fmla="*/ 1521146 w 2085945"/>
                    <a:gd name="connsiteY46" fmla="*/ 396532 h 469337"/>
                    <a:gd name="connsiteX47" fmla="*/ 1482069 w 2085945"/>
                    <a:gd name="connsiteY47" fmla="*/ 349640 h 469337"/>
                    <a:gd name="connsiteX48" fmla="*/ 1464728 w 2085945"/>
                    <a:gd name="connsiteY48" fmla="*/ 309586 h 469337"/>
                    <a:gd name="connsiteX49" fmla="*/ 1466438 w 2085945"/>
                    <a:gd name="connsiteY49" fmla="*/ 326194 h 469337"/>
                    <a:gd name="connsiteX50" fmla="*/ 1442992 w 2085945"/>
                    <a:gd name="connsiteY50" fmla="*/ 380901 h 469337"/>
                    <a:gd name="connsiteX51" fmla="*/ 1388284 w 2085945"/>
                    <a:gd name="connsiteY51" fmla="*/ 435609 h 469337"/>
                    <a:gd name="connsiteX52" fmla="*/ 1310130 w 2085945"/>
                    <a:gd name="connsiteY52" fmla="*/ 451240 h 469337"/>
                    <a:gd name="connsiteX53" fmla="*/ 1200715 w 2085945"/>
                    <a:gd name="connsiteY53" fmla="*/ 459055 h 469337"/>
                    <a:gd name="connsiteX54" fmla="*/ 1138192 w 2085945"/>
                    <a:gd name="connsiteY54" fmla="*/ 412163 h 469337"/>
                    <a:gd name="connsiteX55" fmla="*/ 1114746 w 2085945"/>
                    <a:gd name="connsiteY55" fmla="*/ 365271 h 469337"/>
                    <a:gd name="connsiteX56" fmla="*/ 1083484 w 2085945"/>
                    <a:gd name="connsiteY56" fmla="*/ 318378 h 469337"/>
                    <a:gd name="connsiteX57" fmla="*/ 1088246 w 2085945"/>
                    <a:gd name="connsiteY57" fmla="*/ 320455 h 469337"/>
                    <a:gd name="connsiteX58" fmla="*/ 1083484 w 2085945"/>
                    <a:gd name="connsiteY58" fmla="*/ 349640 h 469337"/>
                    <a:gd name="connsiteX59" fmla="*/ 1052223 w 2085945"/>
                    <a:gd name="connsiteY59" fmla="*/ 396532 h 469337"/>
                    <a:gd name="connsiteX60" fmla="*/ 981884 w 2085945"/>
                    <a:gd name="connsiteY60" fmla="*/ 427794 h 469337"/>
                    <a:gd name="connsiteX61" fmla="*/ 903730 w 2085945"/>
                    <a:gd name="connsiteY61" fmla="*/ 443425 h 469337"/>
                    <a:gd name="connsiteX62" fmla="*/ 809946 w 2085945"/>
                    <a:gd name="connsiteY62" fmla="*/ 443425 h 469337"/>
                    <a:gd name="connsiteX63" fmla="*/ 763053 w 2085945"/>
                    <a:gd name="connsiteY63" fmla="*/ 412163 h 469337"/>
                    <a:gd name="connsiteX64" fmla="*/ 727396 w 2085945"/>
                    <a:gd name="connsiteY64" fmla="*/ 379559 h 469337"/>
                    <a:gd name="connsiteX65" fmla="*/ 708346 w 2085945"/>
                    <a:gd name="connsiteY65" fmla="*/ 334009 h 469337"/>
                    <a:gd name="connsiteX66" fmla="*/ 691371 w 2085945"/>
                    <a:gd name="connsiteY66" fmla="*/ 298717 h 469337"/>
                    <a:gd name="connsiteX67" fmla="*/ 684900 w 2085945"/>
                    <a:gd name="connsiteY67" fmla="*/ 326194 h 469337"/>
                    <a:gd name="connsiteX68" fmla="*/ 654982 w 2085945"/>
                    <a:gd name="connsiteY68" fmla="*/ 385663 h 469337"/>
                    <a:gd name="connsiteX69" fmla="*/ 606746 w 2085945"/>
                    <a:gd name="connsiteY69" fmla="*/ 435609 h 469337"/>
                    <a:gd name="connsiteX70" fmla="*/ 536407 w 2085945"/>
                    <a:gd name="connsiteY70" fmla="*/ 451240 h 469337"/>
                    <a:gd name="connsiteX71" fmla="*/ 450438 w 2085945"/>
                    <a:gd name="connsiteY71" fmla="*/ 451240 h 469337"/>
                    <a:gd name="connsiteX72" fmla="*/ 380100 w 2085945"/>
                    <a:gd name="connsiteY72" fmla="*/ 427794 h 469337"/>
                    <a:gd name="connsiteX73" fmla="*/ 333207 w 2085945"/>
                    <a:gd name="connsiteY73" fmla="*/ 380901 h 469337"/>
                    <a:gd name="connsiteX74" fmla="*/ 325392 w 2085945"/>
                    <a:gd name="connsiteY74" fmla="*/ 343534 h 469337"/>
                    <a:gd name="connsiteX75" fmla="*/ 306708 w 2085945"/>
                    <a:gd name="connsiteY75" fmla="*/ 309220 h 469337"/>
                    <a:gd name="connsiteX76" fmla="*/ 294130 w 2085945"/>
                    <a:gd name="connsiteY76" fmla="*/ 357455 h 469337"/>
                    <a:gd name="connsiteX77" fmla="*/ 247238 w 2085945"/>
                    <a:gd name="connsiteY77" fmla="*/ 404348 h 469337"/>
                    <a:gd name="connsiteX78" fmla="*/ 184715 w 2085945"/>
                    <a:gd name="connsiteY78" fmla="*/ 435609 h 469337"/>
                    <a:gd name="connsiteX79" fmla="*/ 114377 w 2085945"/>
                    <a:gd name="connsiteY79" fmla="*/ 451240 h 469337"/>
                    <a:gd name="connsiteX80" fmla="*/ 44038 w 2085945"/>
                    <a:gd name="connsiteY80" fmla="*/ 451240 h 469337"/>
                    <a:gd name="connsiteX81" fmla="*/ 4595 w 2085945"/>
                    <a:gd name="connsiteY81" fmla="*/ 443425 h 469337"/>
                    <a:gd name="connsiteX82" fmla="*/ 2886 w 2085945"/>
                    <a:gd name="connsiteY82" fmla="*/ 373086 h 469337"/>
                    <a:gd name="connsiteX83" fmla="*/ 23278 w 2085945"/>
                    <a:gd name="connsiteY83" fmla="*/ 285407 h 469337"/>
                    <a:gd name="connsiteX84" fmla="*/ 54540 w 2085945"/>
                    <a:gd name="connsiteY84" fmla="*/ 193332 h 469337"/>
                    <a:gd name="connsiteX85" fmla="*/ 98746 w 2085945"/>
                    <a:gd name="connsiteY85" fmla="*/ 130809 h 469337"/>
                    <a:gd name="connsiteX86" fmla="*/ 137823 w 2085945"/>
                    <a:gd name="connsiteY86" fmla="*/ 76101 h 469337"/>
                    <a:gd name="connsiteX0" fmla="*/ 137823 w 2085945"/>
                    <a:gd name="connsiteY0" fmla="*/ 76101 h 469337"/>
                    <a:gd name="connsiteX1" fmla="*/ 270684 w 2085945"/>
                    <a:gd name="connsiteY1" fmla="*/ 130809 h 469337"/>
                    <a:gd name="connsiteX2" fmla="*/ 286315 w 2085945"/>
                    <a:gd name="connsiteY2" fmla="*/ 130809 h 469337"/>
                    <a:gd name="connsiteX3" fmla="*/ 403546 w 2085945"/>
                    <a:gd name="connsiteY3" fmla="*/ 122994 h 469337"/>
                    <a:gd name="connsiteX4" fmla="*/ 466069 w 2085945"/>
                    <a:gd name="connsiteY4" fmla="*/ 83917 h 469337"/>
                    <a:gd name="connsiteX5" fmla="*/ 505146 w 2085945"/>
                    <a:gd name="connsiteY5" fmla="*/ 7839 h 469337"/>
                    <a:gd name="connsiteX6" fmla="*/ 544223 w 2085945"/>
                    <a:gd name="connsiteY6" fmla="*/ 60471 h 469337"/>
                    <a:gd name="connsiteX7" fmla="*/ 614561 w 2085945"/>
                    <a:gd name="connsiteY7" fmla="*/ 146440 h 469337"/>
                    <a:gd name="connsiteX8" fmla="*/ 723977 w 2085945"/>
                    <a:gd name="connsiteY8" fmla="*/ 162071 h 469337"/>
                    <a:gd name="connsiteX9" fmla="*/ 809946 w 2085945"/>
                    <a:gd name="connsiteY9" fmla="*/ 146440 h 469337"/>
                    <a:gd name="connsiteX10" fmla="*/ 864653 w 2085945"/>
                    <a:gd name="connsiteY10" fmla="*/ 91732 h 469337"/>
                    <a:gd name="connsiteX11" fmla="*/ 900678 w 2085945"/>
                    <a:gd name="connsiteY11" fmla="*/ 31285 h 469337"/>
                    <a:gd name="connsiteX12" fmla="*/ 934992 w 2085945"/>
                    <a:gd name="connsiteY12" fmla="*/ 76101 h 469337"/>
                    <a:gd name="connsiteX13" fmla="*/ 989700 w 2085945"/>
                    <a:gd name="connsiteY13" fmla="*/ 130809 h 469337"/>
                    <a:gd name="connsiteX14" fmla="*/ 1099115 w 2085945"/>
                    <a:gd name="connsiteY14" fmla="*/ 154255 h 469337"/>
                    <a:gd name="connsiteX15" fmla="*/ 1185084 w 2085945"/>
                    <a:gd name="connsiteY15" fmla="*/ 146440 h 469337"/>
                    <a:gd name="connsiteX16" fmla="*/ 1239792 w 2085945"/>
                    <a:gd name="connsiteY16" fmla="*/ 91732 h 469337"/>
                    <a:gd name="connsiteX17" fmla="*/ 1294500 w 2085945"/>
                    <a:gd name="connsiteY17" fmla="*/ 29209 h 469337"/>
                    <a:gd name="connsiteX18" fmla="*/ 1311840 w 2085945"/>
                    <a:gd name="connsiteY18" fmla="*/ 1733 h 469337"/>
                    <a:gd name="connsiteX19" fmla="*/ 1333577 w 2085945"/>
                    <a:gd name="connsiteY19" fmla="*/ 76101 h 469337"/>
                    <a:gd name="connsiteX20" fmla="*/ 1411730 w 2085945"/>
                    <a:gd name="connsiteY20" fmla="*/ 115178 h 469337"/>
                    <a:gd name="connsiteX21" fmla="*/ 1489884 w 2085945"/>
                    <a:gd name="connsiteY21" fmla="*/ 130809 h 469337"/>
                    <a:gd name="connsiteX22" fmla="*/ 1568038 w 2085945"/>
                    <a:gd name="connsiteY22" fmla="*/ 130809 h 469337"/>
                    <a:gd name="connsiteX23" fmla="*/ 1621403 w 2085945"/>
                    <a:gd name="connsiteY23" fmla="*/ 102967 h 469337"/>
                    <a:gd name="connsiteX24" fmla="*/ 1669638 w 2085945"/>
                    <a:gd name="connsiteY24" fmla="*/ 53021 h 469337"/>
                    <a:gd name="connsiteX25" fmla="*/ 1705663 w 2085945"/>
                    <a:gd name="connsiteY25" fmla="*/ 19074 h 469337"/>
                    <a:gd name="connsiteX26" fmla="*/ 1735580 w 2085945"/>
                    <a:gd name="connsiteY26" fmla="*/ 84284 h 469337"/>
                    <a:gd name="connsiteX27" fmla="*/ 1774657 w 2085945"/>
                    <a:gd name="connsiteY27" fmla="*/ 135571 h 469337"/>
                    <a:gd name="connsiteX28" fmla="*/ 1833761 w 2085945"/>
                    <a:gd name="connsiteY28" fmla="*/ 162071 h 469337"/>
                    <a:gd name="connsiteX29" fmla="*/ 1896284 w 2085945"/>
                    <a:gd name="connsiteY29" fmla="*/ 154255 h 469337"/>
                    <a:gd name="connsiteX30" fmla="*/ 1958807 w 2085945"/>
                    <a:gd name="connsiteY30" fmla="*/ 138625 h 469337"/>
                    <a:gd name="connsiteX31" fmla="*/ 1997884 w 2085945"/>
                    <a:gd name="connsiteY31" fmla="*/ 193332 h 469337"/>
                    <a:gd name="connsiteX32" fmla="*/ 2036961 w 2085945"/>
                    <a:gd name="connsiteY32" fmla="*/ 287117 h 469337"/>
                    <a:gd name="connsiteX33" fmla="*/ 2060407 w 2085945"/>
                    <a:gd name="connsiteY33" fmla="*/ 357455 h 469337"/>
                    <a:gd name="connsiteX34" fmla="*/ 2076038 w 2085945"/>
                    <a:gd name="connsiteY34" fmla="*/ 443425 h 469337"/>
                    <a:gd name="connsiteX35" fmla="*/ 2083853 w 2085945"/>
                    <a:gd name="connsiteY35" fmla="*/ 466871 h 469337"/>
                    <a:gd name="connsiteX36" fmla="*/ 2036961 w 2085945"/>
                    <a:gd name="connsiteY36" fmla="*/ 466871 h 469337"/>
                    <a:gd name="connsiteX37" fmla="*/ 1958807 w 2085945"/>
                    <a:gd name="connsiteY37" fmla="*/ 451240 h 469337"/>
                    <a:gd name="connsiteX38" fmla="*/ 1888469 w 2085945"/>
                    <a:gd name="connsiteY38" fmla="*/ 396532 h 469337"/>
                    <a:gd name="connsiteX39" fmla="*/ 1866366 w 2085945"/>
                    <a:gd name="connsiteY39" fmla="*/ 326561 h 469337"/>
                    <a:gd name="connsiteX40" fmla="*/ 1872838 w 2085945"/>
                    <a:gd name="connsiteY40" fmla="*/ 271486 h 469337"/>
                    <a:gd name="connsiteX41" fmla="*/ 1858551 w 2085945"/>
                    <a:gd name="connsiteY41" fmla="*/ 375163 h 469337"/>
                    <a:gd name="connsiteX42" fmla="*/ 1833761 w 2085945"/>
                    <a:gd name="connsiteY42" fmla="*/ 404348 h 469337"/>
                    <a:gd name="connsiteX43" fmla="*/ 1779053 w 2085945"/>
                    <a:gd name="connsiteY43" fmla="*/ 443425 h 469337"/>
                    <a:gd name="connsiteX44" fmla="*/ 1654007 w 2085945"/>
                    <a:gd name="connsiteY44" fmla="*/ 451240 h 469337"/>
                    <a:gd name="connsiteX45" fmla="*/ 1568038 w 2085945"/>
                    <a:gd name="connsiteY45" fmla="*/ 435609 h 469337"/>
                    <a:gd name="connsiteX46" fmla="*/ 1521146 w 2085945"/>
                    <a:gd name="connsiteY46" fmla="*/ 396532 h 469337"/>
                    <a:gd name="connsiteX47" fmla="*/ 1482069 w 2085945"/>
                    <a:gd name="connsiteY47" fmla="*/ 349640 h 469337"/>
                    <a:gd name="connsiteX48" fmla="*/ 1464728 w 2085945"/>
                    <a:gd name="connsiteY48" fmla="*/ 309586 h 469337"/>
                    <a:gd name="connsiteX49" fmla="*/ 1466438 w 2085945"/>
                    <a:gd name="connsiteY49" fmla="*/ 326194 h 469337"/>
                    <a:gd name="connsiteX50" fmla="*/ 1442992 w 2085945"/>
                    <a:gd name="connsiteY50" fmla="*/ 380901 h 469337"/>
                    <a:gd name="connsiteX51" fmla="*/ 1388284 w 2085945"/>
                    <a:gd name="connsiteY51" fmla="*/ 435609 h 469337"/>
                    <a:gd name="connsiteX52" fmla="*/ 1310130 w 2085945"/>
                    <a:gd name="connsiteY52" fmla="*/ 451240 h 469337"/>
                    <a:gd name="connsiteX53" fmla="*/ 1200715 w 2085945"/>
                    <a:gd name="connsiteY53" fmla="*/ 459055 h 469337"/>
                    <a:gd name="connsiteX54" fmla="*/ 1138192 w 2085945"/>
                    <a:gd name="connsiteY54" fmla="*/ 412163 h 469337"/>
                    <a:gd name="connsiteX55" fmla="*/ 1114746 w 2085945"/>
                    <a:gd name="connsiteY55" fmla="*/ 365271 h 469337"/>
                    <a:gd name="connsiteX56" fmla="*/ 1083484 w 2085945"/>
                    <a:gd name="connsiteY56" fmla="*/ 318378 h 469337"/>
                    <a:gd name="connsiteX57" fmla="*/ 1088246 w 2085945"/>
                    <a:gd name="connsiteY57" fmla="*/ 320455 h 469337"/>
                    <a:gd name="connsiteX58" fmla="*/ 1083484 w 2085945"/>
                    <a:gd name="connsiteY58" fmla="*/ 349640 h 469337"/>
                    <a:gd name="connsiteX59" fmla="*/ 1052223 w 2085945"/>
                    <a:gd name="connsiteY59" fmla="*/ 396532 h 469337"/>
                    <a:gd name="connsiteX60" fmla="*/ 981884 w 2085945"/>
                    <a:gd name="connsiteY60" fmla="*/ 427794 h 469337"/>
                    <a:gd name="connsiteX61" fmla="*/ 903730 w 2085945"/>
                    <a:gd name="connsiteY61" fmla="*/ 443425 h 469337"/>
                    <a:gd name="connsiteX62" fmla="*/ 809946 w 2085945"/>
                    <a:gd name="connsiteY62" fmla="*/ 443425 h 469337"/>
                    <a:gd name="connsiteX63" fmla="*/ 763053 w 2085945"/>
                    <a:gd name="connsiteY63" fmla="*/ 412163 h 469337"/>
                    <a:gd name="connsiteX64" fmla="*/ 727396 w 2085945"/>
                    <a:gd name="connsiteY64" fmla="*/ 379559 h 469337"/>
                    <a:gd name="connsiteX65" fmla="*/ 708346 w 2085945"/>
                    <a:gd name="connsiteY65" fmla="*/ 334009 h 469337"/>
                    <a:gd name="connsiteX66" fmla="*/ 691371 w 2085945"/>
                    <a:gd name="connsiteY66" fmla="*/ 298717 h 469337"/>
                    <a:gd name="connsiteX67" fmla="*/ 684900 w 2085945"/>
                    <a:gd name="connsiteY67" fmla="*/ 326194 h 469337"/>
                    <a:gd name="connsiteX68" fmla="*/ 654982 w 2085945"/>
                    <a:gd name="connsiteY68" fmla="*/ 385663 h 469337"/>
                    <a:gd name="connsiteX69" fmla="*/ 606746 w 2085945"/>
                    <a:gd name="connsiteY69" fmla="*/ 435609 h 469337"/>
                    <a:gd name="connsiteX70" fmla="*/ 536407 w 2085945"/>
                    <a:gd name="connsiteY70" fmla="*/ 451240 h 469337"/>
                    <a:gd name="connsiteX71" fmla="*/ 450438 w 2085945"/>
                    <a:gd name="connsiteY71" fmla="*/ 451240 h 469337"/>
                    <a:gd name="connsiteX72" fmla="*/ 380100 w 2085945"/>
                    <a:gd name="connsiteY72" fmla="*/ 427794 h 469337"/>
                    <a:gd name="connsiteX73" fmla="*/ 333207 w 2085945"/>
                    <a:gd name="connsiteY73" fmla="*/ 380901 h 469337"/>
                    <a:gd name="connsiteX74" fmla="*/ 325392 w 2085945"/>
                    <a:gd name="connsiteY74" fmla="*/ 343534 h 469337"/>
                    <a:gd name="connsiteX75" fmla="*/ 306708 w 2085945"/>
                    <a:gd name="connsiteY75" fmla="*/ 309220 h 469337"/>
                    <a:gd name="connsiteX76" fmla="*/ 294130 w 2085945"/>
                    <a:gd name="connsiteY76" fmla="*/ 357455 h 469337"/>
                    <a:gd name="connsiteX77" fmla="*/ 247238 w 2085945"/>
                    <a:gd name="connsiteY77" fmla="*/ 404348 h 469337"/>
                    <a:gd name="connsiteX78" fmla="*/ 184715 w 2085945"/>
                    <a:gd name="connsiteY78" fmla="*/ 435609 h 469337"/>
                    <a:gd name="connsiteX79" fmla="*/ 114377 w 2085945"/>
                    <a:gd name="connsiteY79" fmla="*/ 451240 h 469337"/>
                    <a:gd name="connsiteX80" fmla="*/ 44038 w 2085945"/>
                    <a:gd name="connsiteY80" fmla="*/ 451240 h 469337"/>
                    <a:gd name="connsiteX81" fmla="*/ 4595 w 2085945"/>
                    <a:gd name="connsiteY81" fmla="*/ 443425 h 469337"/>
                    <a:gd name="connsiteX82" fmla="*/ 2886 w 2085945"/>
                    <a:gd name="connsiteY82" fmla="*/ 373086 h 469337"/>
                    <a:gd name="connsiteX83" fmla="*/ 23278 w 2085945"/>
                    <a:gd name="connsiteY83" fmla="*/ 285407 h 469337"/>
                    <a:gd name="connsiteX84" fmla="*/ 54540 w 2085945"/>
                    <a:gd name="connsiteY84" fmla="*/ 193332 h 469337"/>
                    <a:gd name="connsiteX85" fmla="*/ 98746 w 2085945"/>
                    <a:gd name="connsiteY85" fmla="*/ 130809 h 469337"/>
                    <a:gd name="connsiteX86" fmla="*/ 137823 w 2085945"/>
                    <a:gd name="connsiteY86" fmla="*/ 76101 h 469337"/>
                    <a:gd name="connsiteX0" fmla="*/ 137823 w 2085945"/>
                    <a:gd name="connsiteY0" fmla="*/ 76101 h 469337"/>
                    <a:gd name="connsiteX1" fmla="*/ 270684 w 2085945"/>
                    <a:gd name="connsiteY1" fmla="*/ 130809 h 469337"/>
                    <a:gd name="connsiteX2" fmla="*/ 286315 w 2085945"/>
                    <a:gd name="connsiteY2" fmla="*/ 130809 h 469337"/>
                    <a:gd name="connsiteX3" fmla="*/ 403546 w 2085945"/>
                    <a:gd name="connsiteY3" fmla="*/ 122994 h 469337"/>
                    <a:gd name="connsiteX4" fmla="*/ 466069 w 2085945"/>
                    <a:gd name="connsiteY4" fmla="*/ 83917 h 469337"/>
                    <a:gd name="connsiteX5" fmla="*/ 505146 w 2085945"/>
                    <a:gd name="connsiteY5" fmla="*/ 7839 h 469337"/>
                    <a:gd name="connsiteX6" fmla="*/ 544223 w 2085945"/>
                    <a:gd name="connsiteY6" fmla="*/ 60471 h 469337"/>
                    <a:gd name="connsiteX7" fmla="*/ 614561 w 2085945"/>
                    <a:gd name="connsiteY7" fmla="*/ 146440 h 469337"/>
                    <a:gd name="connsiteX8" fmla="*/ 723977 w 2085945"/>
                    <a:gd name="connsiteY8" fmla="*/ 162071 h 469337"/>
                    <a:gd name="connsiteX9" fmla="*/ 809946 w 2085945"/>
                    <a:gd name="connsiteY9" fmla="*/ 146440 h 469337"/>
                    <a:gd name="connsiteX10" fmla="*/ 864653 w 2085945"/>
                    <a:gd name="connsiteY10" fmla="*/ 91732 h 469337"/>
                    <a:gd name="connsiteX11" fmla="*/ 900678 w 2085945"/>
                    <a:gd name="connsiteY11" fmla="*/ 31285 h 469337"/>
                    <a:gd name="connsiteX12" fmla="*/ 934992 w 2085945"/>
                    <a:gd name="connsiteY12" fmla="*/ 76101 h 469337"/>
                    <a:gd name="connsiteX13" fmla="*/ 989700 w 2085945"/>
                    <a:gd name="connsiteY13" fmla="*/ 130809 h 469337"/>
                    <a:gd name="connsiteX14" fmla="*/ 1099115 w 2085945"/>
                    <a:gd name="connsiteY14" fmla="*/ 154255 h 469337"/>
                    <a:gd name="connsiteX15" fmla="*/ 1185084 w 2085945"/>
                    <a:gd name="connsiteY15" fmla="*/ 146440 h 469337"/>
                    <a:gd name="connsiteX16" fmla="*/ 1239792 w 2085945"/>
                    <a:gd name="connsiteY16" fmla="*/ 91732 h 469337"/>
                    <a:gd name="connsiteX17" fmla="*/ 1294500 w 2085945"/>
                    <a:gd name="connsiteY17" fmla="*/ 29209 h 469337"/>
                    <a:gd name="connsiteX18" fmla="*/ 1311840 w 2085945"/>
                    <a:gd name="connsiteY18" fmla="*/ 1733 h 469337"/>
                    <a:gd name="connsiteX19" fmla="*/ 1333577 w 2085945"/>
                    <a:gd name="connsiteY19" fmla="*/ 76101 h 469337"/>
                    <a:gd name="connsiteX20" fmla="*/ 1411730 w 2085945"/>
                    <a:gd name="connsiteY20" fmla="*/ 115178 h 469337"/>
                    <a:gd name="connsiteX21" fmla="*/ 1489884 w 2085945"/>
                    <a:gd name="connsiteY21" fmla="*/ 130809 h 469337"/>
                    <a:gd name="connsiteX22" fmla="*/ 1568038 w 2085945"/>
                    <a:gd name="connsiteY22" fmla="*/ 130809 h 469337"/>
                    <a:gd name="connsiteX23" fmla="*/ 1621403 w 2085945"/>
                    <a:gd name="connsiteY23" fmla="*/ 102967 h 469337"/>
                    <a:gd name="connsiteX24" fmla="*/ 1669638 w 2085945"/>
                    <a:gd name="connsiteY24" fmla="*/ 53021 h 469337"/>
                    <a:gd name="connsiteX25" fmla="*/ 1705663 w 2085945"/>
                    <a:gd name="connsiteY25" fmla="*/ 19074 h 469337"/>
                    <a:gd name="connsiteX26" fmla="*/ 1735580 w 2085945"/>
                    <a:gd name="connsiteY26" fmla="*/ 84284 h 469337"/>
                    <a:gd name="connsiteX27" fmla="*/ 1774657 w 2085945"/>
                    <a:gd name="connsiteY27" fmla="*/ 135571 h 469337"/>
                    <a:gd name="connsiteX28" fmla="*/ 1833761 w 2085945"/>
                    <a:gd name="connsiteY28" fmla="*/ 162071 h 469337"/>
                    <a:gd name="connsiteX29" fmla="*/ 1896284 w 2085945"/>
                    <a:gd name="connsiteY29" fmla="*/ 154255 h 469337"/>
                    <a:gd name="connsiteX30" fmla="*/ 1958807 w 2085945"/>
                    <a:gd name="connsiteY30" fmla="*/ 138625 h 469337"/>
                    <a:gd name="connsiteX31" fmla="*/ 1997884 w 2085945"/>
                    <a:gd name="connsiteY31" fmla="*/ 193332 h 469337"/>
                    <a:gd name="connsiteX32" fmla="*/ 2036961 w 2085945"/>
                    <a:gd name="connsiteY32" fmla="*/ 287117 h 469337"/>
                    <a:gd name="connsiteX33" fmla="*/ 2060407 w 2085945"/>
                    <a:gd name="connsiteY33" fmla="*/ 357455 h 469337"/>
                    <a:gd name="connsiteX34" fmla="*/ 2076038 w 2085945"/>
                    <a:gd name="connsiteY34" fmla="*/ 443425 h 469337"/>
                    <a:gd name="connsiteX35" fmla="*/ 2083853 w 2085945"/>
                    <a:gd name="connsiteY35" fmla="*/ 466871 h 469337"/>
                    <a:gd name="connsiteX36" fmla="*/ 2036961 w 2085945"/>
                    <a:gd name="connsiteY36" fmla="*/ 466871 h 469337"/>
                    <a:gd name="connsiteX37" fmla="*/ 1958807 w 2085945"/>
                    <a:gd name="connsiteY37" fmla="*/ 451240 h 469337"/>
                    <a:gd name="connsiteX38" fmla="*/ 1888469 w 2085945"/>
                    <a:gd name="connsiteY38" fmla="*/ 396532 h 469337"/>
                    <a:gd name="connsiteX39" fmla="*/ 1866366 w 2085945"/>
                    <a:gd name="connsiteY39" fmla="*/ 326561 h 469337"/>
                    <a:gd name="connsiteX40" fmla="*/ 1872838 w 2085945"/>
                    <a:gd name="connsiteY40" fmla="*/ 309586 h 469337"/>
                    <a:gd name="connsiteX41" fmla="*/ 1858551 w 2085945"/>
                    <a:gd name="connsiteY41" fmla="*/ 375163 h 469337"/>
                    <a:gd name="connsiteX42" fmla="*/ 1833761 w 2085945"/>
                    <a:gd name="connsiteY42" fmla="*/ 404348 h 469337"/>
                    <a:gd name="connsiteX43" fmla="*/ 1779053 w 2085945"/>
                    <a:gd name="connsiteY43" fmla="*/ 443425 h 469337"/>
                    <a:gd name="connsiteX44" fmla="*/ 1654007 w 2085945"/>
                    <a:gd name="connsiteY44" fmla="*/ 451240 h 469337"/>
                    <a:gd name="connsiteX45" fmla="*/ 1568038 w 2085945"/>
                    <a:gd name="connsiteY45" fmla="*/ 435609 h 469337"/>
                    <a:gd name="connsiteX46" fmla="*/ 1521146 w 2085945"/>
                    <a:gd name="connsiteY46" fmla="*/ 396532 h 469337"/>
                    <a:gd name="connsiteX47" fmla="*/ 1482069 w 2085945"/>
                    <a:gd name="connsiteY47" fmla="*/ 349640 h 469337"/>
                    <a:gd name="connsiteX48" fmla="*/ 1464728 w 2085945"/>
                    <a:gd name="connsiteY48" fmla="*/ 309586 h 469337"/>
                    <a:gd name="connsiteX49" fmla="*/ 1466438 w 2085945"/>
                    <a:gd name="connsiteY49" fmla="*/ 326194 h 469337"/>
                    <a:gd name="connsiteX50" fmla="*/ 1442992 w 2085945"/>
                    <a:gd name="connsiteY50" fmla="*/ 380901 h 469337"/>
                    <a:gd name="connsiteX51" fmla="*/ 1388284 w 2085945"/>
                    <a:gd name="connsiteY51" fmla="*/ 435609 h 469337"/>
                    <a:gd name="connsiteX52" fmla="*/ 1310130 w 2085945"/>
                    <a:gd name="connsiteY52" fmla="*/ 451240 h 469337"/>
                    <a:gd name="connsiteX53" fmla="*/ 1200715 w 2085945"/>
                    <a:gd name="connsiteY53" fmla="*/ 459055 h 469337"/>
                    <a:gd name="connsiteX54" fmla="*/ 1138192 w 2085945"/>
                    <a:gd name="connsiteY54" fmla="*/ 412163 h 469337"/>
                    <a:gd name="connsiteX55" fmla="*/ 1114746 w 2085945"/>
                    <a:gd name="connsiteY55" fmla="*/ 365271 h 469337"/>
                    <a:gd name="connsiteX56" fmla="*/ 1083484 w 2085945"/>
                    <a:gd name="connsiteY56" fmla="*/ 318378 h 469337"/>
                    <a:gd name="connsiteX57" fmla="*/ 1088246 w 2085945"/>
                    <a:gd name="connsiteY57" fmla="*/ 320455 h 469337"/>
                    <a:gd name="connsiteX58" fmla="*/ 1083484 w 2085945"/>
                    <a:gd name="connsiteY58" fmla="*/ 349640 h 469337"/>
                    <a:gd name="connsiteX59" fmla="*/ 1052223 w 2085945"/>
                    <a:gd name="connsiteY59" fmla="*/ 396532 h 469337"/>
                    <a:gd name="connsiteX60" fmla="*/ 981884 w 2085945"/>
                    <a:gd name="connsiteY60" fmla="*/ 427794 h 469337"/>
                    <a:gd name="connsiteX61" fmla="*/ 903730 w 2085945"/>
                    <a:gd name="connsiteY61" fmla="*/ 443425 h 469337"/>
                    <a:gd name="connsiteX62" fmla="*/ 809946 w 2085945"/>
                    <a:gd name="connsiteY62" fmla="*/ 443425 h 469337"/>
                    <a:gd name="connsiteX63" fmla="*/ 763053 w 2085945"/>
                    <a:gd name="connsiteY63" fmla="*/ 412163 h 469337"/>
                    <a:gd name="connsiteX64" fmla="*/ 727396 w 2085945"/>
                    <a:gd name="connsiteY64" fmla="*/ 379559 h 469337"/>
                    <a:gd name="connsiteX65" fmla="*/ 708346 w 2085945"/>
                    <a:gd name="connsiteY65" fmla="*/ 334009 h 469337"/>
                    <a:gd name="connsiteX66" fmla="*/ 691371 w 2085945"/>
                    <a:gd name="connsiteY66" fmla="*/ 298717 h 469337"/>
                    <a:gd name="connsiteX67" fmla="*/ 684900 w 2085945"/>
                    <a:gd name="connsiteY67" fmla="*/ 326194 h 469337"/>
                    <a:gd name="connsiteX68" fmla="*/ 654982 w 2085945"/>
                    <a:gd name="connsiteY68" fmla="*/ 385663 h 469337"/>
                    <a:gd name="connsiteX69" fmla="*/ 606746 w 2085945"/>
                    <a:gd name="connsiteY69" fmla="*/ 435609 h 469337"/>
                    <a:gd name="connsiteX70" fmla="*/ 536407 w 2085945"/>
                    <a:gd name="connsiteY70" fmla="*/ 451240 h 469337"/>
                    <a:gd name="connsiteX71" fmla="*/ 450438 w 2085945"/>
                    <a:gd name="connsiteY71" fmla="*/ 451240 h 469337"/>
                    <a:gd name="connsiteX72" fmla="*/ 380100 w 2085945"/>
                    <a:gd name="connsiteY72" fmla="*/ 427794 h 469337"/>
                    <a:gd name="connsiteX73" fmla="*/ 333207 w 2085945"/>
                    <a:gd name="connsiteY73" fmla="*/ 380901 h 469337"/>
                    <a:gd name="connsiteX74" fmla="*/ 325392 w 2085945"/>
                    <a:gd name="connsiteY74" fmla="*/ 343534 h 469337"/>
                    <a:gd name="connsiteX75" fmla="*/ 306708 w 2085945"/>
                    <a:gd name="connsiteY75" fmla="*/ 309220 h 469337"/>
                    <a:gd name="connsiteX76" fmla="*/ 294130 w 2085945"/>
                    <a:gd name="connsiteY76" fmla="*/ 357455 h 469337"/>
                    <a:gd name="connsiteX77" fmla="*/ 247238 w 2085945"/>
                    <a:gd name="connsiteY77" fmla="*/ 404348 h 469337"/>
                    <a:gd name="connsiteX78" fmla="*/ 184715 w 2085945"/>
                    <a:gd name="connsiteY78" fmla="*/ 435609 h 469337"/>
                    <a:gd name="connsiteX79" fmla="*/ 114377 w 2085945"/>
                    <a:gd name="connsiteY79" fmla="*/ 451240 h 469337"/>
                    <a:gd name="connsiteX80" fmla="*/ 44038 w 2085945"/>
                    <a:gd name="connsiteY80" fmla="*/ 451240 h 469337"/>
                    <a:gd name="connsiteX81" fmla="*/ 4595 w 2085945"/>
                    <a:gd name="connsiteY81" fmla="*/ 443425 h 469337"/>
                    <a:gd name="connsiteX82" fmla="*/ 2886 w 2085945"/>
                    <a:gd name="connsiteY82" fmla="*/ 373086 h 469337"/>
                    <a:gd name="connsiteX83" fmla="*/ 23278 w 2085945"/>
                    <a:gd name="connsiteY83" fmla="*/ 285407 h 469337"/>
                    <a:gd name="connsiteX84" fmla="*/ 54540 w 2085945"/>
                    <a:gd name="connsiteY84" fmla="*/ 193332 h 469337"/>
                    <a:gd name="connsiteX85" fmla="*/ 98746 w 2085945"/>
                    <a:gd name="connsiteY85" fmla="*/ 130809 h 469337"/>
                    <a:gd name="connsiteX86" fmla="*/ 137823 w 2085945"/>
                    <a:gd name="connsiteY86" fmla="*/ 76101 h 469337"/>
                    <a:gd name="connsiteX0" fmla="*/ 137823 w 2085945"/>
                    <a:gd name="connsiteY0" fmla="*/ 76101 h 469337"/>
                    <a:gd name="connsiteX1" fmla="*/ 270684 w 2085945"/>
                    <a:gd name="connsiteY1" fmla="*/ 130809 h 469337"/>
                    <a:gd name="connsiteX2" fmla="*/ 286315 w 2085945"/>
                    <a:gd name="connsiteY2" fmla="*/ 130809 h 469337"/>
                    <a:gd name="connsiteX3" fmla="*/ 403546 w 2085945"/>
                    <a:gd name="connsiteY3" fmla="*/ 122994 h 469337"/>
                    <a:gd name="connsiteX4" fmla="*/ 466069 w 2085945"/>
                    <a:gd name="connsiteY4" fmla="*/ 83917 h 469337"/>
                    <a:gd name="connsiteX5" fmla="*/ 505146 w 2085945"/>
                    <a:gd name="connsiteY5" fmla="*/ 7839 h 469337"/>
                    <a:gd name="connsiteX6" fmla="*/ 544223 w 2085945"/>
                    <a:gd name="connsiteY6" fmla="*/ 60471 h 469337"/>
                    <a:gd name="connsiteX7" fmla="*/ 614561 w 2085945"/>
                    <a:gd name="connsiteY7" fmla="*/ 146440 h 469337"/>
                    <a:gd name="connsiteX8" fmla="*/ 723977 w 2085945"/>
                    <a:gd name="connsiteY8" fmla="*/ 162071 h 469337"/>
                    <a:gd name="connsiteX9" fmla="*/ 809946 w 2085945"/>
                    <a:gd name="connsiteY9" fmla="*/ 146440 h 469337"/>
                    <a:gd name="connsiteX10" fmla="*/ 864653 w 2085945"/>
                    <a:gd name="connsiteY10" fmla="*/ 91732 h 469337"/>
                    <a:gd name="connsiteX11" fmla="*/ 900678 w 2085945"/>
                    <a:gd name="connsiteY11" fmla="*/ 31285 h 469337"/>
                    <a:gd name="connsiteX12" fmla="*/ 934992 w 2085945"/>
                    <a:gd name="connsiteY12" fmla="*/ 76101 h 469337"/>
                    <a:gd name="connsiteX13" fmla="*/ 989700 w 2085945"/>
                    <a:gd name="connsiteY13" fmla="*/ 130809 h 469337"/>
                    <a:gd name="connsiteX14" fmla="*/ 1099115 w 2085945"/>
                    <a:gd name="connsiteY14" fmla="*/ 154255 h 469337"/>
                    <a:gd name="connsiteX15" fmla="*/ 1185084 w 2085945"/>
                    <a:gd name="connsiteY15" fmla="*/ 146440 h 469337"/>
                    <a:gd name="connsiteX16" fmla="*/ 1239792 w 2085945"/>
                    <a:gd name="connsiteY16" fmla="*/ 91732 h 469337"/>
                    <a:gd name="connsiteX17" fmla="*/ 1294500 w 2085945"/>
                    <a:gd name="connsiteY17" fmla="*/ 29209 h 469337"/>
                    <a:gd name="connsiteX18" fmla="*/ 1311840 w 2085945"/>
                    <a:gd name="connsiteY18" fmla="*/ 1733 h 469337"/>
                    <a:gd name="connsiteX19" fmla="*/ 1333577 w 2085945"/>
                    <a:gd name="connsiteY19" fmla="*/ 76101 h 469337"/>
                    <a:gd name="connsiteX20" fmla="*/ 1411730 w 2085945"/>
                    <a:gd name="connsiteY20" fmla="*/ 115178 h 469337"/>
                    <a:gd name="connsiteX21" fmla="*/ 1489884 w 2085945"/>
                    <a:gd name="connsiteY21" fmla="*/ 130809 h 469337"/>
                    <a:gd name="connsiteX22" fmla="*/ 1568038 w 2085945"/>
                    <a:gd name="connsiteY22" fmla="*/ 130809 h 469337"/>
                    <a:gd name="connsiteX23" fmla="*/ 1621403 w 2085945"/>
                    <a:gd name="connsiteY23" fmla="*/ 102967 h 469337"/>
                    <a:gd name="connsiteX24" fmla="*/ 1669638 w 2085945"/>
                    <a:gd name="connsiteY24" fmla="*/ 53021 h 469337"/>
                    <a:gd name="connsiteX25" fmla="*/ 1705663 w 2085945"/>
                    <a:gd name="connsiteY25" fmla="*/ 19074 h 469337"/>
                    <a:gd name="connsiteX26" fmla="*/ 1735580 w 2085945"/>
                    <a:gd name="connsiteY26" fmla="*/ 84284 h 469337"/>
                    <a:gd name="connsiteX27" fmla="*/ 1774657 w 2085945"/>
                    <a:gd name="connsiteY27" fmla="*/ 135571 h 469337"/>
                    <a:gd name="connsiteX28" fmla="*/ 1833761 w 2085945"/>
                    <a:gd name="connsiteY28" fmla="*/ 162071 h 469337"/>
                    <a:gd name="connsiteX29" fmla="*/ 1896284 w 2085945"/>
                    <a:gd name="connsiteY29" fmla="*/ 154255 h 469337"/>
                    <a:gd name="connsiteX30" fmla="*/ 1958807 w 2085945"/>
                    <a:gd name="connsiteY30" fmla="*/ 138625 h 469337"/>
                    <a:gd name="connsiteX31" fmla="*/ 1997884 w 2085945"/>
                    <a:gd name="connsiteY31" fmla="*/ 193332 h 469337"/>
                    <a:gd name="connsiteX32" fmla="*/ 2036961 w 2085945"/>
                    <a:gd name="connsiteY32" fmla="*/ 287117 h 469337"/>
                    <a:gd name="connsiteX33" fmla="*/ 2060407 w 2085945"/>
                    <a:gd name="connsiteY33" fmla="*/ 357455 h 469337"/>
                    <a:gd name="connsiteX34" fmla="*/ 2076038 w 2085945"/>
                    <a:gd name="connsiteY34" fmla="*/ 443425 h 469337"/>
                    <a:gd name="connsiteX35" fmla="*/ 2083853 w 2085945"/>
                    <a:gd name="connsiteY35" fmla="*/ 466871 h 469337"/>
                    <a:gd name="connsiteX36" fmla="*/ 2036961 w 2085945"/>
                    <a:gd name="connsiteY36" fmla="*/ 466871 h 469337"/>
                    <a:gd name="connsiteX37" fmla="*/ 1958807 w 2085945"/>
                    <a:gd name="connsiteY37" fmla="*/ 451240 h 469337"/>
                    <a:gd name="connsiteX38" fmla="*/ 1888469 w 2085945"/>
                    <a:gd name="connsiteY38" fmla="*/ 396532 h 469337"/>
                    <a:gd name="connsiteX39" fmla="*/ 1866366 w 2085945"/>
                    <a:gd name="connsiteY39" fmla="*/ 326561 h 469337"/>
                    <a:gd name="connsiteX40" fmla="*/ 1858551 w 2085945"/>
                    <a:gd name="connsiteY40" fmla="*/ 375163 h 469337"/>
                    <a:gd name="connsiteX41" fmla="*/ 1833761 w 2085945"/>
                    <a:gd name="connsiteY41" fmla="*/ 404348 h 469337"/>
                    <a:gd name="connsiteX42" fmla="*/ 1779053 w 2085945"/>
                    <a:gd name="connsiteY42" fmla="*/ 443425 h 469337"/>
                    <a:gd name="connsiteX43" fmla="*/ 1654007 w 2085945"/>
                    <a:gd name="connsiteY43" fmla="*/ 451240 h 469337"/>
                    <a:gd name="connsiteX44" fmla="*/ 1568038 w 2085945"/>
                    <a:gd name="connsiteY44" fmla="*/ 435609 h 469337"/>
                    <a:gd name="connsiteX45" fmla="*/ 1521146 w 2085945"/>
                    <a:gd name="connsiteY45" fmla="*/ 396532 h 469337"/>
                    <a:gd name="connsiteX46" fmla="*/ 1482069 w 2085945"/>
                    <a:gd name="connsiteY46" fmla="*/ 349640 h 469337"/>
                    <a:gd name="connsiteX47" fmla="*/ 1464728 w 2085945"/>
                    <a:gd name="connsiteY47" fmla="*/ 309586 h 469337"/>
                    <a:gd name="connsiteX48" fmla="*/ 1466438 w 2085945"/>
                    <a:gd name="connsiteY48" fmla="*/ 326194 h 469337"/>
                    <a:gd name="connsiteX49" fmla="*/ 1442992 w 2085945"/>
                    <a:gd name="connsiteY49" fmla="*/ 380901 h 469337"/>
                    <a:gd name="connsiteX50" fmla="*/ 1388284 w 2085945"/>
                    <a:gd name="connsiteY50" fmla="*/ 435609 h 469337"/>
                    <a:gd name="connsiteX51" fmla="*/ 1310130 w 2085945"/>
                    <a:gd name="connsiteY51" fmla="*/ 451240 h 469337"/>
                    <a:gd name="connsiteX52" fmla="*/ 1200715 w 2085945"/>
                    <a:gd name="connsiteY52" fmla="*/ 459055 h 469337"/>
                    <a:gd name="connsiteX53" fmla="*/ 1138192 w 2085945"/>
                    <a:gd name="connsiteY53" fmla="*/ 412163 h 469337"/>
                    <a:gd name="connsiteX54" fmla="*/ 1114746 w 2085945"/>
                    <a:gd name="connsiteY54" fmla="*/ 365271 h 469337"/>
                    <a:gd name="connsiteX55" fmla="*/ 1083484 w 2085945"/>
                    <a:gd name="connsiteY55" fmla="*/ 318378 h 469337"/>
                    <a:gd name="connsiteX56" fmla="*/ 1088246 w 2085945"/>
                    <a:gd name="connsiteY56" fmla="*/ 320455 h 469337"/>
                    <a:gd name="connsiteX57" fmla="*/ 1083484 w 2085945"/>
                    <a:gd name="connsiteY57" fmla="*/ 349640 h 469337"/>
                    <a:gd name="connsiteX58" fmla="*/ 1052223 w 2085945"/>
                    <a:gd name="connsiteY58" fmla="*/ 396532 h 469337"/>
                    <a:gd name="connsiteX59" fmla="*/ 981884 w 2085945"/>
                    <a:gd name="connsiteY59" fmla="*/ 427794 h 469337"/>
                    <a:gd name="connsiteX60" fmla="*/ 903730 w 2085945"/>
                    <a:gd name="connsiteY60" fmla="*/ 443425 h 469337"/>
                    <a:gd name="connsiteX61" fmla="*/ 809946 w 2085945"/>
                    <a:gd name="connsiteY61" fmla="*/ 443425 h 469337"/>
                    <a:gd name="connsiteX62" fmla="*/ 763053 w 2085945"/>
                    <a:gd name="connsiteY62" fmla="*/ 412163 h 469337"/>
                    <a:gd name="connsiteX63" fmla="*/ 727396 w 2085945"/>
                    <a:gd name="connsiteY63" fmla="*/ 379559 h 469337"/>
                    <a:gd name="connsiteX64" fmla="*/ 708346 w 2085945"/>
                    <a:gd name="connsiteY64" fmla="*/ 334009 h 469337"/>
                    <a:gd name="connsiteX65" fmla="*/ 691371 w 2085945"/>
                    <a:gd name="connsiteY65" fmla="*/ 298717 h 469337"/>
                    <a:gd name="connsiteX66" fmla="*/ 684900 w 2085945"/>
                    <a:gd name="connsiteY66" fmla="*/ 326194 h 469337"/>
                    <a:gd name="connsiteX67" fmla="*/ 654982 w 2085945"/>
                    <a:gd name="connsiteY67" fmla="*/ 385663 h 469337"/>
                    <a:gd name="connsiteX68" fmla="*/ 606746 w 2085945"/>
                    <a:gd name="connsiteY68" fmla="*/ 435609 h 469337"/>
                    <a:gd name="connsiteX69" fmla="*/ 536407 w 2085945"/>
                    <a:gd name="connsiteY69" fmla="*/ 451240 h 469337"/>
                    <a:gd name="connsiteX70" fmla="*/ 450438 w 2085945"/>
                    <a:gd name="connsiteY70" fmla="*/ 451240 h 469337"/>
                    <a:gd name="connsiteX71" fmla="*/ 380100 w 2085945"/>
                    <a:gd name="connsiteY71" fmla="*/ 427794 h 469337"/>
                    <a:gd name="connsiteX72" fmla="*/ 333207 w 2085945"/>
                    <a:gd name="connsiteY72" fmla="*/ 380901 h 469337"/>
                    <a:gd name="connsiteX73" fmla="*/ 325392 w 2085945"/>
                    <a:gd name="connsiteY73" fmla="*/ 343534 h 469337"/>
                    <a:gd name="connsiteX74" fmla="*/ 306708 w 2085945"/>
                    <a:gd name="connsiteY74" fmla="*/ 309220 h 469337"/>
                    <a:gd name="connsiteX75" fmla="*/ 294130 w 2085945"/>
                    <a:gd name="connsiteY75" fmla="*/ 357455 h 469337"/>
                    <a:gd name="connsiteX76" fmla="*/ 247238 w 2085945"/>
                    <a:gd name="connsiteY76" fmla="*/ 404348 h 469337"/>
                    <a:gd name="connsiteX77" fmla="*/ 184715 w 2085945"/>
                    <a:gd name="connsiteY77" fmla="*/ 435609 h 469337"/>
                    <a:gd name="connsiteX78" fmla="*/ 114377 w 2085945"/>
                    <a:gd name="connsiteY78" fmla="*/ 451240 h 469337"/>
                    <a:gd name="connsiteX79" fmla="*/ 44038 w 2085945"/>
                    <a:gd name="connsiteY79" fmla="*/ 451240 h 469337"/>
                    <a:gd name="connsiteX80" fmla="*/ 4595 w 2085945"/>
                    <a:gd name="connsiteY80" fmla="*/ 443425 h 469337"/>
                    <a:gd name="connsiteX81" fmla="*/ 2886 w 2085945"/>
                    <a:gd name="connsiteY81" fmla="*/ 373086 h 469337"/>
                    <a:gd name="connsiteX82" fmla="*/ 23278 w 2085945"/>
                    <a:gd name="connsiteY82" fmla="*/ 285407 h 469337"/>
                    <a:gd name="connsiteX83" fmla="*/ 54540 w 2085945"/>
                    <a:gd name="connsiteY83" fmla="*/ 193332 h 469337"/>
                    <a:gd name="connsiteX84" fmla="*/ 98746 w 2085945"/>
                    <a:gd name="connsiteY84" fmla="*/ 130809 h 469337"/>
                    <a:gd name="connsiteX85" fmla="*/ 137823 w 2085945"/>
                    <a:gd name="connsiteY85" fmla="*/ 76101 h 469337"/>
                    <a:gd name="connsiteX0" fmla="*/ 137823 w 2094757"/>
                    <a:gd name="connsiteY0" fmla="*/ 76101 h 467301"/>
                    <a:gd name="connsiteX1" fmla="*/ 270684 w 2094757"/>
                    <a:gd name="connsiteY1" fmla="*/ 130809 h 467301"/>
                    <a:gd name="connsiteX2" fmla="*/ 286315 w 2094757"/>
                    <a:gd name="connsiteY2" fmla="*/ 130809 h 467301"/>
                    <a:gd name="connsiteX3" fmla="*/ 403546 w 2094757"/>
                    <a:gd name="connsiteY3" fmla="*/ 122994 h 467301"/>
                    <a:gd name="connsiteX4" fmla="*/ 466069 w 2094757"/>
                    <a:gd name="connsiteY4" fmla="*/ 83917 h 467301"/>
                    <a:gd name="connsiteX5" fmla="*/ 505146 w 2094757"/>
                    <a:gd name="connsiteY5" fmla="*/ 7839 h 467301"/>
                    <a:gd name="connsiteX6" fmla="*/ 544223 w 2094757"/>
                    <a:gd name="connsiteY6" fmla="*/ 60471 h 467301"/>
                    <a:gd name="connsiteX7" fmla="*/ 614561 w 2094757"/>
                    <a:gd name="connsiteY7" fmla="*/ 146440 h 467301"/>
                    <a:gd name="connsiteX8" fmla="*/ 723977 w 2094757"/>
                    <a:gd name="connsiteY8" fmla="*/ 162071 h 467301"/>
                    <a:gd name="connsiteX9" fmla="*/ 809946 w 2094757"/>
                    <a:gd name="connsiteY9" fmla="*/ 146440 h 467301"/>
                    <a:gd name="connsiteX10" fmla="*/ 864653 w 2094757"/>
                    <a:gd name="connsiteY10" fmla="*/ 91732 h 467301"/>
                    <a:gd name="connsiteX11" fmla="*/ 900678 w 2094757"/>
                    <a:gd name="connsiteY11" fmla="*/ 31285 h 467301"/>
                    <a:gd name="connsiteX12" fmla="*/ 934992 w 2094757"/>
                    <a:gd name="connsiteY12" fmla="*/ 76101 h 467301"/>
                    <a:gd name="connsiteX13" fmla="*/ 989700 w 2094757"/>
                    <a:gd name="connsiteY13" fmla="*/ 130809 h 467301"/>
                    <a:gd name="connsiteX14" fmla="*/ 1099115 w 2094757"/>
                    <a:gd name="connsiteY14" fmla="*/ 154255 h 467301"/>
                    <a:gd name="connsiteX15" fmla="*/ 1185084 w 2094757"/>
                    <a:gd name="connsiteY15" fmla="*/ 146440 h 467301"/>
                    <a:gd name="connsiteX16" fmla="*/ 1239792 w 2094757"/>
                    <a:gd name="connsiteY16" fmla="*/ 91732 h 467301"/>
                    <a:gd name="connsiteX17" fmla="*/ 1294500 w 2094757"/>
                    <a:gd name="connsiteY17" fmla="*/ 29209 h 467301"/>
                    <a:gd name="connsiteX18" fmla="*/ 1311840 w 2094757"/>
                    <a:gd name="connsiteY18" fmla="*/ 1733 h 467301"/>
                    <a:gd name="connsiteX19" fmla="*/ 1333577 w 2094757"/>
                    <a:gd name="connsiteY19" fmla="*/ 76101 h 467301"/>
                    <a:gd name="connsiteX20" fmla="*/ 1411730 w 2094757"/>
                    <a:gd name="connsiteY20" fmla="*/ 115178 h 467301"/>
                    <a:gd name="connsiteX21" fmla="*/ 1489884 w 2094757"/>
                    <a:gd name="connsiteY21" fmla="*/ 130809 h 467301"/>
                    <a:gd name="connsiteX22" fmla="*/ 1568038 w 2094757"/>
                    <a:gd name="connsiteY22" fmla="*/ 130809 h 467301"/>
                    <a:gd name="connsiteX23" fmla="*/ 1621403 w 2094757"/>
                    <a:gd name="connsiteY23" fmla="*/ 102967 h 467301"/>
                    <a:gd name="connsiteX24" fmla="*/ 1669638 w 2094757"/>
                    <a:gd name="connsiteY24" fmla="*/ 53021 h 467301"/>
                    <a:gd name="connsiteX25" fmla="*/ 1705663 w 2094757"/>
                    <a:gd name="connsiteY25" fmla="*/ 19074 h 467301"/>
                    <a:gd name="connsiteX26" fmla="*/ 1735580 w 2094757"/>
                    <a:gd name="connsiteY26" fmla="*/ 84284 h 467301"/>
                    <a:gd name="connsiteX27" fmla="*/ 1774657 w 2094757"/>
                    <a:gd name="connsiteY27" fmla="*/ 135571 h 467301"/>
                    <a:gd name="connsiteX28" fmla="*/ 1833761 w 2094757"/>
                    <a:gd name="connsiteY28" fmla="*/ 162071 h 467301"/>
                    <a:gd name="connsiteX29" fmla="*/ 1896284 w 2094757"/>
                    <a:gd name="connsiteY29" fmla="*/ 154255 h 467301"/>
                    <a:gd name="connsiteX30" fmla="*/ 1958807 w 2094757"/>
                    <a:gd name="connsiteY30" fmla="*/ 138625 h 467301"/>
                    <a:gd name="connsiteX31" fmla="*/ 1997884 w 2094757"/>
                    <a:gd name="connsiteY31" fmla="*/ 193332 h 467301"/>
                    <a:gd name="connsiteX32" fmla="*/ 2036961 w 2094757"/>
                    <a:gd name="connsiteY32" fmla="*/ 287117 h 467301"/>
                    <a:gd name="connsiteX33" fmla="*/ 2060407 w 2094757"/>
                    <a:gd name="connsiteY33" fmla="*/ 357455 h 467301"/>
                    <a:gd name="connsiteX34" fmla="*/ 2076038 w 2094757"/>
                    <a:gd name="connsiteY34" fmla="*/ 443425 h 467301"/>
                    <a:gd name="connsiteX35" fmla="*/ 2093378 w 2094757"/>
                    <a:gd name="connsiteY35" fmla="*/ 438296 h 467301"/>
                    <a:gd name="connsiteX36" fmla="*/ 2036961 w 2094757"/>
                    <a:gd name="connsiteY36" fmla="*/ 466871 h 467301"/>
                    <a:gd name="connsiteX37" fmla="*/ 1958807 w 2094757"/>
                    <a:gd name="connsiteY37" fmla="*/ 451240 h 467301"/>
                    <a:gd name="connsiteX38" fmla="*/ 1888469 w 2094757"/>
                    <a:gd name="connsiteY38" fmla="*/ 396532 h 467301"/>
                    <a:gd name="connsiteX39" fmla="*/ 1866366 w 2094757"/>
                    <a:gd name="connsiteY39" fmla="*/ 326561 h 467301"/>
                    <a:gd name="connsiteX40" fmla="*/ 1858551 w 2094757"/>
                    <a:gd name="connsiteY40" fmla="*/ 375163 h 467301"/>
                    <a:gd name="connsiteX41" fmla="*/ 1833761 w 2094757"/>
                    <a:gd name="connsiteY41" fmla="*/ 404348 h 467301"/>
                    <a:gd name="connsiteX42" fmla="*/ 1779053 w 2094757"/>
                    <a:gd name="connsiteY42" fmla="*/ 443425 h 467301"/>
                    <a:gd name="connsiteX43" fmla="*/ 1654007 w 2094757"/>
                    <a:gd name="connsiteY43" fmla="*/ 451240 h 467301"/>
                    <a:gd name="connsiteX44" fmla="*/ 1568038 w 2094757"/>
                    <a:gd name="connsiteY44" fmla="*/ 435609 h 467301"/>
                    <a:gd name="connsiteX45" fmla="*/ 1521146 w 2094757"/>
                    <a:gd name="connsiteY45" fmla="*/ 396532 h 467301"/>
                    <a:gd name="connsiteX46" fmla="*/ 1482069 w 2094757"/>
                    <a:gd name="connsiteY46" fmla="*/ 349640 h 467301"/>
                    <a:gd name="connsiteX47" fmla="*/ 1464728 w 2094757"/>
                    <a:gd name="connsiteY47" fmla="*/ 309586 h 467301"/>
                    <a:gd name="connsiteX48" fmla="*/ 1466438 w 2094757"/>
                    <a:gd name="connsiteY48" fmla="*/ 326194 h 467301"/>
                    <a:gd name="connsiteX49" fmla="*/ 1442992 w 2094757"/>
                    <a:gd name="connsiteY49" fmla="*/ 380901 h 467301"/>
                    <a:gd name="connsiteX50" fmla="*/ 1388284 w 2094757"/>
                    <a:gd name="connsiteY50" fmla="*/ 435609 h 467301"/>
                    <a:gd name="connsiteX51" fmla="*/ 1310130 w 2094757"/>
                    <a:gd name="connsiteY51" fmla="*/ 451240 h 467301"/>
                    <a:gd name="connsiteX52" fmla="*/ 1200715 w 2094757"/>
                    <a:gd name="connsiteY52" fmla="*/ 459055 h 467301"/>
                    <a:gd name="connsiteX53" fmla="*/ 1138192 w 2094757"/>
                    <a:gd name="connsiteY53" fmla="*/ 412163 h 467301"/>
                    <a:gd name="connsiteX54" fmla="*/ 1114746 w 2094757"/>
                    <a:gd name="connsiteY54" fmla="*/ 365271 h 467301"/>
                    <a:gd name="connsiteX55" fmla="*/ 1083484 w 2094757"/>
                    <a:gd name="connsiteY55" fmla="*/ 318378 h 467301"/>
                    <a:gd name="connsiteX56" fmla="*/ 1088246 w 2094757"/>
                    <a:gd name="connsiteY56" fmla="*/ 320455 h 467301"/>
                    <a:gd name="connsiteX57" fmla="*/ 1083484 w 2094757"/>
                    <a:gd name="connsiteY57" fmla="*/ 349640 h 467301"/>
                    <a:gd name="connsiteX58" fmla="*/ 1052223 w 2094757"/>
                    <a:gd name="connsiteY58" fmla="*/ 396532 h 467301"/>
                    <a:gd name="connsiteX59" fmla="*/ 981884 w 2094757"/>
                    <a:gd name="connsiteY59" fmla="*/ 427794 h 467301"/>
                    <a:gd name="connsiteX60" fmla="*/ 903730 w 2094757"/>
                    <a:gd name="connsiteY60" fmla="*/ 443425 h 467301"/>
                    <a:gd name="connsiteX61" fmla="*/ 809946 w 2094757"/>
                    <a:gd name="connsiteY61" fmla="*/ 443425 h 467301"/>
                    <a:gd name="connsiteX62" fmla="*/ 763053 w 2094757"/>
                    <a:gd name="connsiteY62" fmla="*/ 412163 h 467301"/>
                    <a:gd name="connsiteX63" fmla="*/ 727396 w 2094757"/>
                    <a:gd name="connsiteY63" fmla="*/ 379559 h 467301"/>
                    <a:gd name="connsiteX64" fmla="*/ 708346 w 2094757"/>
                    <a:gd name="connsiteY64" fmla="*/ 334009 h 467301"/>
                    <a:gd name="connsiteX65" fmla="*/ 691371 w 2094757"/>
                    <a:gd name="connsiteY65" fmla="*/ 298717 h 467301"/>
                    <a:gd name="connsiteX66" fmla="*/ 684900 w 2094757"/>
                    <a:gd name="connsiteY66" fmla="*/ 326194 h 467301"/>
                    <a:gd name="connsiteX67" fmla="*/ 654982 w 2094757"/>
                    <a:gd name="connsiteY67" fmla="*/ 385663 h 467301"/>
                    <a:gd name="connsiteX68" fmla="*/ 606746 w 2094757"/>
                    <a:gd name="connsiteY68" fmla="*/ 435609 h 467301"/>
                    <a:gd name="connsiteX69" fmla="*/ 536407 w 2094757"/>
                    <a:gd name="connsiteY69" fmla="*/ 451240 h 467301"/>
                    <a:gd name="connsiteX70" fmla="*/ 450438 w 2094757"/>
                    <a:gd name="connsiteY70" fmla="*/ 451240 h 467301"/>
                    <a:gd name="connsiteX71" fmla="*/ 380100 w 2094757"/>
                    <a:gd name="connsiteY71" fmla="*/ 427794 h 467301"/>
                    <a:gd name="connsiteX72" fmla="*/ 333207 w 2094757"/>
                    <a:gd name="connsiteY72" fmla="*/ 380901 h 467301"/>
                    <a:gd name="connsiteX73" fmla="*/ 325392 w 2094757"/>
                    <a:gd name="connsiteY73" fmla="*/ 343534 h 467301"/>
                    <a:gd name="connsiteX74" fmla="*/ 306708 w 2094757"/>
                    <a:gd name="connsiteY74" fmla="*/ 309220 h 467301"/>
                    <a:gd name="connsiteX75" fmla="*/ 294130 w 2094757"/>
                    <a:gd name="connsiteY75" fmla="*/ 357455 h 467301"/>
                    <a:gd name="connsiteX76" fmla="*/ 247238 w 2094757"/>
                    <a:gd name="connsiteY76" fmla="*/ 404348 h 467301"/>
                    <a:gd name="connsiteX77" fmla="*/ 184715 w 2094757"/>
                    <a:gd name="connsiteY77" fmla="*/ 435609 h 467301"/>
                    <a:gd name="connsiteX78" fmla="*/ 114377 w 2094757"/>
                    <a:gd name="connsiteY78" fmla="*/ 451240 h 467301"/>
                    <a:gd name="connsiteX79" fmla="*/ 44038 w 2094757"/>
                    <a:gd name="connsiteY79" fmla="*/ 451240 h 467301"/>
                    <a:gd name="connsiteX80" fmla="*/ 4595 w 2094757"/>
                    <a:gd name="connsiteY80" fmla="*/ 443425 h 467301"/>
                    <a:gd name="connsiteX81" fmla="*/ 2886 w 2094757"/>
                    <a:gd name="connsiteY81" fmla="*/ 373086 h 467301"/>
                    <a:gd name="connsiteX82" fmla="*/ 23278 w 2094757"/>
                    <a:gd name="connsiteY82" fmla="*/ 285407 h 467301"/>
                    <a:gd name="connsiteX83" fmla="*/ 54540 w 2094757"/>
                    <a:gd name="connsiteY83" fmla="*/ 193332 h 467301"/>
                    <a:gd name="connsiteX84" fmla="*/ 98746 w 2094757"/>
                    <a:gd name="connsiteY84" fmla="*/ 130809 h 467301"/>
                    <a:gd name="connsiteX85" fmla="*/ 137823 w 2094757"/>
                    <a:gd name="connsiteY85" fmla="*/ 76101 h 467301"/>
                    <a:gd name="connsiteX0" fmla="*/ 137823 w 2094636"/>
                    <a:gd name="connsiteY0" fmla="*/ 76101 h 467301"/>
                    <a:gd name="connsiteX1" fmla="*/ 270684 w 2094636"/>
                    <a:gd name="connsiteY1" fmla="*/ 130809 h 467301"/>
                    <a:gd name="connsiteX2" fmla="*/ 286315 w 2094636"/>
                    <a:gd name="connsiteY2" fmla="*/ 130809 h 467301"/>
                    <a:gd name="connsiteX3" fmla="*/ 403546 w 2094636"/>
                    <a:gd name="connsiteY3" fmla="*/ 122994 h 467301"/>
                    <a:gd name="connsiteX4" fmla="*/ 466069 w 2094636"/>
                    <a:gd name="connsiteY4" fmla="*/ 83917 h 467301"/>
                    <a:gd name="connsiteX5" fmla="*/ 505146 w 2094636"/>
                    <a:gd name="connsiteY5" fmla="*/ 7839 h 467301"/>
                    <a:gd name="connsiteX6" fmla="*/ 544223 w 2094636"/>
                    <a:gd name="connsiteY6" fmla="*/ 60471 h 467301"/>
                    <a:gd name="connsiteX7" fmla="*/ 614561 w 2094636"/>
                    <a:gd name="connsiteY7" fmla="*/ 146440 h 467301"/>
                    <a:gd name="connsiteX8" fmla="*/ 723977 w 2094636"/>
                    <a:gd name="connsiteY8" fmla="*/ 162071 h 467301"/>
                    <a:gd name="connsiteX9" fmla="*/ 809946 w 2094636"/>
                    <a:gd name="connsiteY9" fmla="*/ 146440 h 467301"/>
                    <a:gd name="connsiteX10" fmla="*/ 864653 w 2094636"/>
                    <a:gd name="connsiteY10" fmla="*/ 91732 h 467301"/>
                    <a:gd name="connsiteX11" fmla="*/ 900678 w 2094636"/>
                    <a:gd name="connsiteY11" fmla="*/ 31285 h 467301"/>
                    <a:gd name="connsiteX12" fmla="*/ 934992 w 2094636"/>
                    <a:gd name="connsiteY12" fmla="*/ 76101 h 467301"/>
                    <a:gd name="connsiteX13" fmla="*/ 989700 w 2094636"/>
                    <a:gd name="connsiteY13" fmla="*/ 130809 h 467301"/>
                    <a:gd name="connsiteX14" fmla="*/ 1099115 w 2094636"/>
                    <a:gd name="connsiteY14" fmla="*/ 154255 h 467301"/>
                    <a:gd name="connsiteX15" fmla="*/ 1185084 w 2094636"/>
                    <a:gd name="connsiteY15" fmla="*/ 146440 h 467301"/>
                    <a:gd name="connsiteX16" fmla="*/ 1239792 w 2094636"/>
                    <a:gd name="connsiteY16" fmla="*/ 91732 h 467301"/>
                    <a:gd name="connsiteX17" fmla="*/ 1294500 w 2094636"/>
                    <a:gd name="connsiteY17" fmla="*/ 29209 h 467301"/>
                    <a:gd name="connsiteX18" fmla="*/ 1311840 w 2094636"/>
                    <a:gd name="connsiteY18" fmla="*/ 1733 h 467301"/>
                    <a:gd name="connsiteX19" fmla="*/ 1333577 w 2094636"/>
                    <a:gd name="connsiteY19" fmla="*/ 76101 h 467301"/>
                    <a:gd name="connsiteX20" fmla="*/ 1411730 w 2094636"/>
                    <a:gd name="connsiteY20" fmla="*/ 115178 h 467301"/>
                    <a:gd name="connsiteX21" fmla="*/ 1489884 w 2094636"/>
                    <a:gd name="connsiteY21" fmla="*/ 130809 h 467301"/>
                    <a:gd name="connsiteX22" fmla="*/ 1568038 w 2094636"/>
                    <a:gd name="connsiteY22" fmla="*/ 130809 h 467301"/>
                    <a:gd name="connsiteX23" fmla="*/ 1621403 w 2094636"/>
                    <a:gd name="connsiteY23" fmla="*/ 102967 h 467301"/>
                    <a:gd name="connsiteX24" fmla="*/ 1669638 w 2094636"/>
                    <a:gd name="connsiteY24" fmla="*/ 53021 h 467301"/>
                    <a:gd name="connsiteX25" fmla="*/ 1705663 w 2094636"/>
                    <a:gd name="connsiteY25" fmla="*/ 19074 h 467301"/>
                    <a:gd name="connsiteX26" fmla="*/ 1735580 w 2094636"/>
                    <a:gd name="connsiteY26" fmla="*/ 84284 h 467301"/>
                    <a:gd name="connsiteX27" fmla="*/ 1774657 w 2094636"/>
                    <a:gd name="connsiteY27" fmla="*/ 135571 h 467301"/>
                    <a:gd name="connsiteX28" fmla="*/ 1833761 w 2094636"/>
                    <a:gd name="connsiteY28" fmla="*/ 162071 h 467301"/>
                    <a:gd name="connsiteX29" fmla="*/ 1896284 w 2094636"/>
                    <a:gd name="connsiteY29" fmla="*/ 154255 h 467301"/>
                    <a:gd name="connsiteX30" fmla="*/ 1958807 w 2094636"/>
                    <a:gd name="connsiteY30" fmla="*/ 138625 h 467301"/>
                    <a:gd name="connsiteX31" fmla="*/ 1997884 w 2094636"/>
                    <a:gd name="connsiteY31" fmla="*/ 193332 h 467301"/>
                    <a:gd name="connsiteX32" fmla="*/ 2036961 w 2094636"/>
                    <a:gd name="connsiteY32" fmla="*/ 287117 h 467301"/>
                    <a:gd name="connsiteX33" fmla="*/ 2074695 w 2094636"/>
                    <a:gd name="connsiteY33" fmla="*/ 343167 h 467301"/>
                    <a:gd name="connsiteX34" fmla="*/ 2076038 w 2094636"/>
                    <a:gd name="connsiteY34" fmla="*/ 443425 h 467301"/>
                    <a:gd name="connsiteX35" fmla="*/ 2093378 w 2094636"/>
                    <a:gd name="connsiteY35" fmla="*/ 438296 h 467301"/>
                    <a:gd name="connsiteX36" fmla="*/ 2036961 w 2094636"/>
                    <a:gd name="connsiteY36" fmla="*/ 466871 h 467301"/>
                    <a:gd name="connsiteX37" fmla="*/ 1958807 w 2094636"/>
                    <a:gd name="connsiteY37" fmla="*/ 451240 h 467301"/>
                    <a:gd name="connsiteX38" fmla="*/ 1888469 w 2094636"/>
                    <a:gd name="connsiteY38" fmla="*/ 396532 h 467301"/>
                    <a:gd name="connsiteX39" fmla="*/ 1866366 w 2094636"/>
                    <a:gd name="connsiteY39" fmla="*/ 326561 h 467301"/>
                    <a:gd name="connsiteX40" fmla="*/ 1858551 w 2094636"/>
                    <a:gd name="connsiteY40" fmla="*/ 375163 h 467301"/>
                    <a:gd name="connsiteX41" fmla="*/ 1833761 w 2094636"/>
                    <a:gd name="connsiteY41" fmla="*/ 404348 h 467301"/>
                    <a:gd name="connsiteX42" fmla="*/ 1779053 w 2094636"/>
                    <a:gd name="connsiteY42" fmla="*/ 443425 h 467301"/>
                    <a:gd name="connsiteX43" fmla="*/ 1654007 w 2094636"/>
                    <a:gd name="connsiteY43" fmla="*/ 451240 h 467301"/>
                    <a:gd name="connsiteX44" fmla="*/ 1568038 w 2094636"/>
                    <a:gd name="connsiteY44" fmla="*/ 435609 h 467301"/>
                    <a:gd name="connsiteX45" fmla="*/ 1521146 w 2094636"/>
                    <a:gd name="connsiteY45" fmla="*/ 396532 h 467301"/>
                    <a:gd name="connsiteX46" fmla="*/ 1482069 w 2094636"/>
                    <a:gd name="connsiteY46" fmla="*/ 349640 h 467301"/>
                    <a:gd name="connsiteX47" fmla="*/ 1464728 w 2094636"/>
                    <a:gd name="connsiteY47" fmla="*/ 309586 h 467301"/>
                    <a:gd name="connsiteX48" fmla="*/ 1466438 w 2094636"/>
                    <a:gd name="connsiteY48" fmla="*/ 326194 h 467301"/>
                    <a:gd name="connsiteX49" fmla="*/ 1442992 w 2094636"/>
                    <a:gd name="connsiteY49" fmla="*/ 380901 h 467301"/>
                    <a:gd name="connsiteX50" fmla="*/ 1388284 w 2094636"/>
                    <a:gd name="connsiteY50" fmla="*/ 435609 h 467301"/>
                    <a:gd name="connsiteX51" fmla="*/ 1310130 w 2094636"/>
                    <a:gd name="connsiteY51" fmla="*/ 451240 h 467301"/>
                    <a:gd name="connsiteX52" fmla="*/ 1200715 w 2094636"/>
                    <a:gd name="connsiteY52" fmla="*/ 459055 h 467301"/>
                    <a:gd name="connsiteX53" fmla="*/ 1138192 w 2094636"/>
                    <a:gd name="connsiteY53" fmla="*/ 412163 h 467301"/>
                    <a:gd name="connsiteX54" fmla="*/ 1114746 w 2094636"/>
                    <a:gd name="connsiteY54" fmla="*/ 365271 h 467301"/>
                    <a:gd name="connsiteX55" fmla="*/ 1083484 w 2094636"/>
                    <a:gd name="connsiteY55" fmla="*/ 318378 h 467301"/>
                    <a:gd name="connsiteX56" fmla="*/ 1088246 w 2094636"/>
                    <a:gd name="connsiteY56" fmla="*/ 320455 h 467301"/>
                    <a:gd name="connsiteX57" fmla="*/ 1083484 w 2094636"/>
                    <a:gd name="connsiteY57" fmla="*/ 349640 h 467301"/>
                    <a:gd name="connsiteX58" fmla="*/ 1052223 w 2094636"/>
                    <a:gd name="connsiteY58" fmla="*/ 396532 h 467301"/>
                    <a:gd name="connsiteX59" fmla="*/ 981884 w 2094636"/>
                    <a:gd name="connsiteY59" fmla="*/ 427794 h 467301"/>
                    <a:gd name="connsiteX60" fmla="*/ 903730 w 2094636"/>
                    <a:gd name="connsiteY60" fmla="*/ 443425 h 467301"/>
                    <a:gd name="connsiteX61" fmla="*/ 809946 w 2094636"/>
                    <a:gd name="connsiteY61" fmla="*/ 443425 h 467301"/>
                    <a:gd name="connsiteX62" fmla="*/ 763053 w 2094636"/>
                    <a:gd name="connsiteY62" fmla="*/ 412163 h 467301"/>
                    <a:gd name="connsiteX63" fmla="*/ 727396 w 2094636"/>
                    <a:gd name="connsiteY63" fmla="*/ 379559 h 467301"/>
                    <a:gd name="connsiteX64" fmla="*/ 708346 w 2094636"/>
                    <a:gd name="connsiteY64" fmla="*/ 334009 h 467301"/>
                    <a:gd name="connsiteX65" fmla="*/ 691371 w 2094636"/>
                    <a:gd name="connsiteY65" fmla="*/ 298717 h 467301"/>
                    <a:gd name="connsiteX66" fmla="*/ 684900 w 2094636"/>
                    <a:gd name="connsiteY66" fmla="*/ 326194 h 467301"/>
                    <a:gd name="connsiteX67" fmla="*/ 654982 w 2094636"/>
                    <a:gd name="connsiteY67" fmla="*/ 385663 h 467301"/>
                    <a:gd name="connsiteX68" fmla="*/ 606746 w 2094636"/>
                    <a:gd name="connsiteY68" fmla="*/ 435609 h 467301"/>
                    <a:gd name="connsiteX69" fmla="*/ 536407 w 2094636"/>
                    <a:gd name="connsiteY69" fmla="*/ 451240 h 467301"/>
                    <a:gd name="connsiteX70" fmla="*/ 450438 w 2094636"/>
                    <a:gd name="connsiteY70" fmla="*/ 451240 h 467301"/>
                    <a:gd name="connsiteX71" fmla="*/ 380100 w 2094636"/>
                    <a:gd name="connsiteY71" fmla="*/ 427794 h 467301"/>
                    <a:gd name="connsiteX72" fmla="*/ 333207 w 2094636"/>
                    <a:gd name="connsiteY72" fmla="*/ 380901 h 467301"/>
                    <a:gd name="connsiteX73" fmla="*/ 325392 w 2094636"/>
                    <a:gd name="connsiteY73" fmla="*/ 343534 h 467301"/>
                    <a:gd name="connsiteX74" fmla="*/ 306708 w 2094636"/>
                    <a:gd name="connsiteY74" fmla="*/ 309220 h 467301"/>
                    <a:gd name="connsiteX75" fmla="*/ 294130 w 2094636"/>
                    <a:gd name="connsiteY75" fmla="*/ 357455 h 467301"/>
                    <a:gd name="connsiteX76" fmla="*/ 247238 w 2094636"/>
                    <a:gd name="connsiteY76" fmla="*/ 404348 h 467301"/>
                    <a:gd name="connsiteX77" fmla="*/ 184715 w 2094636"/>
                    <a:gd name="connsiteY77" fmla="*/ 435609 h 467301"/>
                    <a:gd name="connsiteX78" fmla="*/ 114377 w 2094636"/>
                    <a:gd name="connsiteY78" fmla="*/ 451240 h 467301"/>
                    <a:gd name="connsiteX79" fmla="*/ 44038 w 2094636"/>
                    <a:gd name="connsiteY79" fmla="*/ 451240 h 467301"/>
                    <a:gd name="connsiteX80" fmla="*/ 4595 w 2094636"/>
                    <a:gd name="connsiteY80" fmla="*/ 443425 h 467301"/>
                    <a:gd name="connsiteX81" fmla="*/ 2886 w 2094636"/>
                    <a:gd name="connsiteY81" fmla="*/ 373086 h 467301"/>
                    <a:gd name="connsiteX82" fmla="*/ 23278 w 2094636"/>
                    <a:gd name="connsiteY82" fmla="*/ 285407 h 467301"/>
                    <a:gd name="connsiteX83" fmla="*/ 54540 w 2094636"/>
                    <a:gd name="connsiteY83" fmla="*/ 193332 h 467301"/>
                    <a:gd name="connsiteX84" fmla="*/ 98746 w 2094636"/>
                    <a:gd name="connsiteY84" fmla="*/ 130809 h 467301"/>
                    <a:gd name="connsiteX85" fmla="*/ 137823 w 2094636"/>
                    <a:gd name="connsiteY85" fmla="*/ 76101 h 467301"/>
                    <a:gd name="connsiteX0" fmla="*/ 137823 w 2094636"/>
                    <a:gd name="connsiteY0" fmla="*/ 76101 h 467301"/>
                    <a:gd name="connsiteX1" fmla="*/ 270684 w 2094636"/>
                    <a:gd name="connsiteY1" fmla="*/ 130809 h 467301"/>
                    <a:gd name="connsiteX2" fmla="*/ 286315 w 2094636"/>
                    <a:gd name="connsiteY2" fmla="*/ 130809 h 467301"/>
                    <a:gd name="connsiteX3" fmla="*/ 403546 w 2094636"/>
                    <a:gd name="connsiteY3" fmla="*/ 122994 h 467301"/>
                    <a:gd name="connsiteX4" fmla="*/ 466069 w 2094636"/>
                    <a:gd name="connsiteY4" fmla="*/ 83917 h 467301"/>
                    <a:gd name="connsiteX5" fmla="*/ 505146 w 2094636"/>
                    <a:gd name="connsiteY5" fmla="*/ 7839 h 467301"/>
                    <a:gd name="connsiteX6" fmla="*/ 544223 w 2094636"/>
                    <a:gd name="connsiteY6" fmla="*/ 60471 h 467301"/>
                    <a:gd name="connsiteX7" fmla="*/ 614561 w 2094636"/>
                    <a:gd name="connsiteY7" fmla="*/ 146440 h 467301"/>
                    <a:gd name="connsiteX8" fmla="*/ 723977 w 2094636"/>
                    <a:gd name="connsiteY8" fmla="*/ 162071 h 467301"/>
                    <a:gd name="connsiteX9" fmla="*/ 809946 w 2094636"/>
                    <a:gd name="connsiteY9" fmla="*/ 146440 h 467301"/>
                    <a:gd name="connsiteX10" fmla="*/ 864653 w 2094636"/>
                    <a:gd name="connsiteY10" fmla="*/ 91732 h 467301"/>
                    <a:gd name="connsiteX11" fmla="*/ 900678 w 2094636"/>
                    <a:gd name="connsiteY11" fmla="*/ 31285 h 467301"/>
                    <a:gd name="connsiteX12" fmla="*/ 934992 w 2094636"/>
                    <a:gd name="connsiteY12" fmla="*/ 76101 h 467301"/>
                    <a:gd name="connsiteX13" fmla="*/ 989700 w 2094636"/>
                    <a:gd name="connsiteY13" fmla="*/ 130809 h 467301"/>
                    <a:gd name="connsiteX14" fmla="*/ 1099115 w 2094636"/>
                    <a:gd name="connsiteY14" fmla="*/ 154255 h 467301"/>
                    <a:gd name="connsiteX15" fmla="*/ 1185084 w 2094636"/>
                    <a:gd name="connsiteY15" fmla="*/ 146440 h 467301"/>
                    <a:gd name="connsiteX16" fmla="*/ 1239792 w 2094636"/>
                    <a:gd name="connsiteY16" fmla="*/ 91732 h 467301"/>
                    <a:gd name="connsiteX17" fmla="*/ 1294500 w 2094636"/>
                    <a:gd name="connsiteY17" fmla="*/ 29209 h 467301"/>
                    <a:gd name="connsiteX18" fmla="*/ 1311840 w 2094636"/>
                    <a:gd name="connsiteY18" fmla="*/ 1733 h 467301"/>
                    <a:gd name="connsiteX19" fmla="*/ 1333577 w 2094636"/>
                    <a:gd name="connsiteY19" fmla="*/ 76101 h 467301"/>
                    <a:gd name="connsiteX20" fmla="*/ 1411730 w 2094636"/>
                    <a:gd name="connsiteY20" fmla="*/ 115178 h 467301"/>
                    <a:gd name="connsiteX21" fmla="*/ 1489884 w 2094636"/>
                    <a:gd name="connsiteY21" fmla="*/ 130809 h 467301"/>
                    <a:gd name="connsiteX22" fmla="*/ 1568038 w 2094636"/>
                    <a:gd name="connsiteY22" fmla="*/ 130809 h 467301"/>
                    <a:gd name="connsiteX23" fmla="*/ 1621403 w 2094636"/>
                    <a:gd name="connsiteY23" fmla="*/ 102967 h 467301"/>
                    <a:gd name="connsiteX24" fmla="*/ 1669638 w 2094636"/>
                    <a:gd name="connsiteY24" fmla="*/ 53021 h 467301"/>
                    <a:gd name="connsiteX25" fmla="*/ 1705663 w 2094636"/>
                    <a:gd name="connsiteY25" fmla="*/ 19074 h 467301"/>
                    <a:gd name="connsiteX26" fmla="*/ 1735580 w 2094636"/>
                    <a:gd name="connsiteY26" fmla="*/ 84284 h 467301"/>
                    <a:gd name="connsiteX27" fmla="*/ 1774657 w 2094636"/>
                    <a:gd name="connsiteY27" fmla="*/ 135571 h 467301"/>
                    <a:gd name="connsiteX28" fmla="*/ 1833761 w 2094636"/>
                    <a:gd name="connsiteY28" fmla="*/ 162071 h 467301"/>
                    <a:gd name="connsiteX29" fmla="*/ 1896284 w 2094636"/>
                    <a:gd name="connsiteY29" fmla="*/ 154255 h 467301"/>
                    <a:gd name="connsiteX30" fmla="*/ 1958807 w 2094636"/>
                    <a:gd name="connsiteY30" fmla="*/ 138625 h 467301"/>
                    <a:gd name="connsiteX31" fmla="*/ 1997884 w 2094636"/>
                    <a:gd name="connsiteY31" fmla="*/ 193332 h 467301"/>
                    <a:gd name="connsiteX32" fmla="*/ 2056011 w 2094636"/>
                    <a:gd name="connsiteY32" fmla="*/ 268067 h 467301"/>
                    <a:gd name="connsiteX33" fmla="*/ 2074695 w 2094636"/>
                    <a:gd name="connsiteY33" fmla="*/ 343167 h 467301"/>
                    <a:gd name="connsiteX34" fmla="*/ 2076038 w 2094636"/>
                    <a:gd name="connsiteY34" fmla="*/ 443425 h 467301"/>
                    <a:gd name="connsiteX35" fmla="*/ 2093378 w 2094636"/>
                    <a:gd name="connsiteY35" fmla="*/ 438296 h 467301"/>
                    <a:gd name="connsiteX36" fmla="*/ 2036961 w 2094636"/>
                    <a:gd name="connsiteY36" fmla="*/ 466871 h 467301"/>
                    <a:gd name="connsiteX37" fmla="*/ 1958807 w 2094636"/>
                    <a:gd name="connsiteY37" fmla="*/ 451240 h 467301"/>
                    <a:gd name="connsiteX38" fmla="*/ 1888469 w 2094636"/>
                    <a:gd name="connsiteY38" fmla="*/ 396532 h 467301"/>
                    <a:gd name="connsiteX39" fmla="*/ 1866366 w 2094636"/>
                    <a:gd name="connsiteY39" fmla="*/ 326561 h 467301"/>
                    <a:gd name="connsiteX40" fmla="*/ 1858551 w 2094636"/>
                    <a:gd name="connsiteY40" fmla="*/ 375163 h 467301"/>
                    <a:gd name="connsiteX41" fmla="*/ 1833761 w 2094636"/>
                    <a:gd name="connsiteY41" fmla="*/ 404348 h 467301"/>
                    <a:gd name="connsiteX42" fmla="*/ 1779053 w 2094636"/>
                    <a:gd name="connsiteY42" fmla="*/ 443425 h 467301"/>
                    <a:gd name="connsiteX43" fmla="*/ 1654007 w 2094636"/>
                    <a:gd name="connsiteY43" fmla="*/ 451240 h 467301"/>
                    <a:gd name="connsiteX44" fmla="*/ 1568038 w 2094636"/>
                    <a:gd name="connsiteY44" fmla="*/ 435609 h 467301"/>
                    <a:gd name="connsiteX45" fmla="*/ 1521146 w 2094636"/>
                    <a:gd name="connsiteY45" fmla="*/ 396532 h 467301"/>
                    <a:gd name="connsiteX46" fmla="*/ 1482069 w 2094636"/>
                    <a:gd name="connsiteY46" fmla="*/ 349640 h 467301"/>
                    <a:gd name="connsiteX47" fmla="*/ 1464728 w 2094636"/>
                    <a:gd name="connsiteY47" fmla="*/ 309586 h 467301"/>
                    <a:gd name="connsiteX48" fmla="*/ 1466438 w 2094636"/>
                    <a:gd name="connsiteY48" fmla="*/ 326194 h 467301"/>
                    <a:gd name="connsiteX49" fmla="*/ 1442992 w 2094636"/>
                    <a:gd name="connsiteY49" fmla="*/ 380901 h 467301"/>
                    <a:gd name="connsiteX50" fmla="*/ 1388284 w 2094636"/>
                    <a:gd name="connsiteY50" fmla="*/ 435609 h 467301"/>
                    <a:gd name="connsiteX51" fmla="*/ 1310130 w 2094636"/>
                    <a:gd name="connsiteY51" fmla="*/ 451240 h 467301"/>
                    <a:gd name="connsiteX52" fmla="*/ 1200715 w 2094636"/>
                    <a:gd name="connsiteY52" fmla="*/ 459055 h 467301"/>
                    <a:gd name="connsiteX53" fmla="*/ 1138192 w 2094636"/>
                    <a:gd name="connsiteY53" fmla="*/ 412163 h 467301"/>
                    <a:gd name="connsiteX54" fmla="*/ 1114746 w 2094636"/>
                    <a:gd name="connsiteY54" fmla="*/ 365271 h 467301"/>
                    <a:gd name="connsiteX55" fmla="*/ 1083484 w 2094636"/>
                    <a:gd name="connsiteY55" fmla="*/ 318378 h 467301"/>
                    <a:gd name="connsiteX56" fmla="*/ 1088246 w 2094636"/>
                    <a:gd name="connsiteY56" fmla="*/ 320455 h 467301"/>
                    <a:gd name="connsiteX57" fmla="*/ 1083484 w 2094636"/>
                    <a:gd name="connsiteY57" fmla="*/ 349640 h 467301"/>
                    <a:gd name="connsiteX58" fmla="*/ 1052223 w 2094636"/>
                    <a:gd name="connsiteY58" fmla="*/ 396532 h 467301"/>
                    <a:gd name="connsiteX59" fmla="*/ 981884 w 2094636"/>
                    <a:gd name="connsiteY59" fmla="*/ 427794 h 467301"/>
                    <a:gd name="connsiteX60" fmla="*/ 903730 w 2094636"/>
                    <a:gd name="connsiteY60" fmla="*/ 443425 h 467301"/>
                    <a:gd name="connsiteX61" fmla="*/ 809946 w 2094636"/>
                    <a:gd name="connsiteY61" fmla="*/ 443425 h 467301"/>
                    <a:gd name="connsiteX62" fmla="*/ 763053 w 2094636"/>
                    <a:gd name="connsiteY62" fmla="*/ 412163 h 467301"/>
                    <a:gd name="connsiteX63" fmla="*/ 727396 w 2094636"/>
                    <a:gd name="connsiteY63" fmla="*/ 379559 h 467301"/>
                    <a:gd name="connsiteX64" fmla="*/ 708346 w 2094636"/>
                    <a:gd name="connsiteY64" fmla="*/ 334009 h 467301"/>
                    <a:gd name="connsiteX65" fmla="*/ 691371 w 2094636"/>
                    <a:gd name="connsiteY65" fmla="*/ 298717 h 467301"/>
                    <a:gd name="connsiteX66" fmla="*/ 684900 w 2094636"/>
                    <a:gd name="connsiteY66" fmla="*/ 326194 h 467301"/>
                    <a:gd name="connsiteX67" fmla="*/ 654982 w 2094636"/>
                    <a:gd name="connsiteY67" fmla="*/ 385663 h 467301"/>
                    <a:gd name="connsiteX68" fmla="*/ 606746 w 2094636"/>
                    <a:gd name="connsiteY68" fmla="*/ 435609 h 467301"/>
                    <a:gd name="connsiteX69" fmla="*/ 536407 w 2094636"/>
                    <a:gd name="connsiteY69" fmla="*/ 451240 h 467301"/>
                    <a:gd name="connsiteX70" fmla="*/ 450438 w 2094636"/>
                    <a:gd name="connsiteY70" fmla="*/ 451240 h 467301"/>
                    <a:gd name="connsiteX71" fmla="*/ 380100 w 2094636"/>
                    <a:gd name="connsiteY71" fmla="*/ 427794 h 467301"/>
                    <a:gd name="connsiteX72" fmla="*/ 333207 w 2094636"/>
                    <a:gd name="connsiteY72" fmla="*/ 380901 h 467301"/>
                    <a:gd name="connsiteX73" fmla="*/ 325392 w 2094636"/>
                    <a:gd name="connsiteY73" fmla="*/ 343534 h 467301"/>
                    <a:gd name="connsiteX74" fmla="*/ 306708 w 2094636"/>
                    <a:gd name="connsiteY74" fmla="*/ 309220 h 467301"/>
                    <a:gd name="connsiteX75" fmla="*/ 294130 w 2094636"/>
                    <a:gd name="connsiteY75" fmla="*/ 357455 h 467301"/>
                    <a:gd name="connsiteX76" fmla="*/ 247238 w 2094636"/>
                    <a:gd name="connsiteY76" fmla="*/ 404348 h 467301"/>
                    <a:gd name="connsiteX77" fmla="*/ 184715 w 2094636"/>
                    <a:gd name="connsiteY77" fmla="*/ 435609 h 467301"/>
                    <a:gd name="connsiteX78" fmla="*/ 114377 w 2094636"/>
                    <a:gd name="connsiteY78" fmla="*/ 451240 h 467301"/>
                    <a:gd name="connsiteX79" fmla="*/ 44038 w 2094636"/>
                    <a:gd name="connsiteY79" fmla="*/ 451240 h 467301"/>
                    <a:gd name="connsiteX80" fmla="*/ 4595 w 2094636"/>
                    <a:gd name="connsiteY80" fmla="*/ 443425 h 467301"/>
                    <a:gd name="connsiteX81" fmla="*/ 2886 w 2094636"/>
                    <a:gd name="connsiteY81" fmla="*/ 373086 h 467301"/>
                    <a:gd name="connsiteX82" fmla="*/ 23278 w 2094636"/>
                    <a:gd name="connsiteY82" fmla="*/ 285407 h 467301"/>
                    <a:gd name="connsiteX83" fmla="*/ 54540 w 2094636"/>
                    <a:gd name="connsiteY83" fmla="*/ 193332 h 467301"/>
                    <a:gd name="connsiteX84" fmla="*/ 98746 w 2094636"/>
                    <a:gd name="connsiteY84" fmla="*/ 130809 h 467301"/>
                    <a:gd name="connsiteX85" fmla="*/ 137823 w 2094636"/>
                    <a:gd name="connsiteY85" fmla="*/ 76101 h 467301"/>
                    <a:gd name="connsiteX0" fmla="*/ 137823 w 2094636"/>
                    <a:gd name="connsiteY0" fmla="*/ 76101 h 467301"/>
                    <a:gd name="connsiteX1" fmla="*/ 270684 w 2094636"/>
                    <a:gd name="connsiteY1" fmla="*/ 130809 h 467301"/>
                    <a:gd name="connsiteX2" fmla="*/ 286315 w 2094636"/>
                    <a:gd name="connsiteY2" fmla="*/ 130809 h 467301"/>
                    <a:gd name="connsiteX3" fmla="*/ 403546 w 2094636"/>
                    <a:gd name="connsiteY3" fmla="*/ 122994 h 467301"/>
                    <a:gd name="connsiteX4" fmla="*/ 466069 w 2094636"/>
                    <a:gd name="connsiteY4" fmla="*/ 83917 h 467301"/>
                    <a:gd name="connsiteX5" fmla="*/ 505146 w 2094636"/>
                    <a:gd name="connsiteY5" fmla="*/ 7839 h 467301"/>
                    <a:gd name="connsiteX6" fmla="*/ 544223 w 2094636"/>
                    <a:gd name="connsiteY6" fmla="*/ 60471 h 467301"/>
                    <a:gd name="connsiteX7" fmla="*/ 614561 w 2094636"/>
                    <a:gd name="connsiteY7" fmla="*/ 146440 h 467301"/>
                    <a:gd name="connsiteX8" fmla="*/ 723977 w 2094636"/>
                    <a:gd name="connsiteY8" fmla="*/ 162071 h 467301"/>
                    <a:gd name="connsiteX9" fmla="*/ 809946 w 2094636"/>
                    <a:gd name="connsiteY9" fmla="*/ 146440 h 467301"/>
                    <a:gd name="connsiteX10" fmla="*/ 864653 w 2094636"/>
                    <a:gd name="connsiteY10" fmla="*/ 91732 h 467301"/>
                    <a:gd name="connsiteX11" fmla="*/ 900678 w 2094636"/>
                    <a:gd name="connsiteY11" fmla="*/ 31285 h 467301"/>
                    <a:gd name="connsiteX12" fmla="*/ 934992 w 2094636"/>
                    <a:gd name="connsiteY12" fmla="*/ 76101 h 467301"/>
                    <a:gd name="connsiteX13" fmla="*/ 989700 w 2094636"/>
                    <a:gd name="connsiteY13" fmla="*/ 130809 h 467301"/>
                    <a:gd name="connsiteX14" fmla="*/ 1099115 w 2094636"/>
                    <a:gd name="connsiteY14" fmla="*/ 154255 h 467301"/>
                    <a:gd name="connsiteX15" fmla="*/ 1185084 w 2094636"/>
                    <a:gd name="connsiteY15" fmla="*/ 146440 h 467301"/>
                    <a:gd name="connsiteX16" fmla="*/ 1239792 w 2094636"/>
                    <a:gd name="connsiteY16" fmla="*/ 91732 h 467301"/>
                    <a:gd name="connsiteX17" fmla="*/ 1294500 w 2094636"/>
                    <a:gd name="connsiteY17" fmla="*/ 29209 h 467301"/>
                    <a:gd name="connsiteX18" fmla="*/ 1311840 w 2094636"/>
                    <a:gd name="connsiteY18" fmla="*/ 1733 h 467301"/>
                    <a:gd name="connsiteX19" fmla="*/ 1333577 w 2094636"/>
                    <a:gd name="connsiteY19" fmla="*/ 76101 h 467301"/>
                    <a:gd name="connsiteX20" fmla="*/ 1411730 w 2094636"/>
                    <a:gd name="connsiteY20" fmla="*/ 115178 h 467301"/>
                    <a:gd name="connsiteX21" fmla="*/ 1489884 w 2094636"/>
                    <a:gd name="connsiteY21" fmla="*/ 130809 h 467301"/>
                    <a:gd name="connsiteX22" fmla="*/ 1568038 w 2094636"/>
                    <a:gd name="connsiteY22" fmla="*/ 130809 h 467301"/>
                    <a:gd name="connsiteX23" fmla="*/ 1621403 w 2094636"/>
                    <a:gd name="connsiteY23" fmla="*/ 102967 h 467301"/>
                    <a:gd name="connsiteX24" fmla="*/ 1669638 w 2094636"/>
                    <a:gd name="connsiteY24" fmla="*/ 53021 h 467301"/>
                    <a:gd name="connsiteX25" fmla="*/ 1705663 w 2094636"/>
                    <a:gd name="connsiteY25" fmla="*/ 19074 h 467301"/>
                    <a:gd name="connsiteX26" fmla="*/ 1735580 w 2094636"/>
                    <a:gd name="connsiteY26" fmla="*/ 84284 h 467301"/>
                    <a:gd name="connsiteX27" fmla="*/ 1774657 w 2094636"/>
                    <a:gd name="connsiteY27" fmla="*/ 135571 h 467301"/>
                    <a:gd name="connsiteX28" fmla="*/ 1833761 w 2094636"/>
                    <a:gd name="connsiteY28" fmla="*/ 162071 h 467301"/>
                    <a:gd name="connsiteX29" fmla="*/ 1896284 w 2094636"/>
                    <a:gd name="connsiteY29" fmla="*/ 154255 h 467301"/>
                    <a:gd name="connsiteX30" fmla="*/ 1958807 w 2094636"/>
                    <a:gd name="connsiteY30" fmla="*/ 138625 h 467301"/>
                    <a:gd name="connsiteX31" fmla="*/ 2016934 w 2094636"/>
                    <a:gd name="connsiteY31" fmla="*/ 179044 h 467301"/>
                    <a:gd name="connsiteX32" fmla="*/ 2056011 w 2094636"/>
                    <a:gd name="connsiteY32" fmla="*/ 268067 h 467301"/>
                    <a:gd name="connsiteX33" fmla="*/ 2074695 w 2094636"/>
                    <a:gd name="connsiteY33" fmla="*/ 343167 h 467301"/>
                    <a:gd name="connsiteX34" fmla="*/ 2076038 w 2094636"/>
                    <a:gd name="connsiteY34" fmla="*/ 443425 h 467301"/>
                    <a:gd name="connsiteX35" fmla="*/ 2093378 w 2094636"/>
                    <a:gd name="connsiteY35" fmla="*/ 438296 h 467301"/>
                    <a:gd name="connsiteX36" fmla="*/ 2036961 w 2094636"/>
                    <a:gd name="connsiteY36" fmla="*/ 466871 h 467301"/>
                    <a:gd name="connsiteX37" fmla="*/ 1958807 w 2094636"/>
                    <a:gd name="connsiteY37" fmla="*/ 451240 h 467301"/>
                    <a:gd name="connsiteX38" fmla="*/ 1888469 w 2094636"/>
                    <a:gd name="connsiteY38" fmla="*/ 396532 h 467301"/>
                    <a:gd name="connsiteX39" fmla="*/ 1866366 w 2094636"/>
                    <a:gd name="connsiteY39" fmla="*/ 326561 h 467301"/>
                    <a:gd name="connsiteX40" fmla="*/ 1858551 w 2094636"/>
                    <a:gd name="connsiteY40" fmla="*/ 375163 h 467301"/>
                    <a:gd name="connsiteX41" fmla="*/ 1833761 w 2094636"/>
                    <a:gd name="connsiteY41" fmla="*/ 404348 h 467301"/>
                    <a:gd name="connsiteX42" fmla="*/ 1779053 w 2094636"/>
                    <a:gd name="connsiteY42" fmla="*/ 443425 h 467301"/>
                    <a:gd name="connsiteX43" fmla="*/ 1654007 w 2094636"/>
                    <a:gd name="connsiteY43" fmla="*/ 451240 h 467301"/>
                    <a:gd name="connsiteX44" fmla="*/ 1568038 w 2094636"/>
                    <a:gd name="connsiteY44" fmla="*/ 435609 h 467301"/>
                    <a:gd name="connsiteX45" fmla="*/ 1521146 w 2094636"/>
                    <a:gd name="connsiteY45" fmla="*/ 396532 h 467301"/>
                    <a:gd name="connsiteX46" fmla="*/ 1482069 w 2094636"/>
                    <a:gd name="connsiteY46" fmla="*/ 349640 h 467301"/>
                    <a:gd name="connsiteX47" fmla="*/ 1464728 w 2094636"/>
                    <a:gd name="connsiteY47" fmla="*/ 309586 h 467301"/>
                    <a:gd name="connsiteX48" fmla="*/ 1466438 w 2094636"/>
                    <a:gd name="connsiteY48" fmla="*/ 326194 h 467301"/>
                    <a:gd name="connsiteX49" fmla="*/ 1442992 w 2094636"/>
                    <a:gd name="connsiteY49" fmla="*/ 380901 h 467301"/>
                    <a:gd name="connsiteX50" fmla="*/ 1388284 w 2094636"/>
                    <a:gd name="connsiteY50" fmla="*/ 435609 h 467301"/>
                    <a:gd name="connsiteX51" fmla="*/ 1310130 w 2094636"/>
                    <a:gd name="connsiteY51" fmla="*/ 451240 h 467301"/>
                    <a:gd name="connsiteX52" fmla="*/ 1200715 w 2094636"/>
                    <a:gd name="connsiteY52" fmla="*/ 459055 h 467301"/>
                    <a:gd name="connsiteX53" fmla="*/ 1138192 w 2094636"/>
                    <a:gd name="connsiteY53" fmla="*/ 412163 h 467301"/>
                    <a:gd name="connsiteX54" fmla="*/ 1114746 w 2094636"/>
                    <a:gd name="connsiteY54" fmla="*/ 365271 h 467301"/>
                    <a:gd name="connsiteX55" fmla="*/ 1083484 w 2094636"/>
                    <a:gd name="connsiteY55" fmla="*/ 318378 h 467301"/>
                    <a:gd name="connsiteX56" fmla="*/ 1088246 w 2094636"/>
                    <a:gd name="connsiteY56" fmla="*/ 320455 h 467301"/>
                    <a:gd name="connsiteX57" fmla="*/ 1083484 w 2094636"/>
                    <a:gd name="connsiteY57" fmla="*/ 349640 h 467301"/>
                    <a:gd name="connsiteX58" fmla="*/ 1052223 w 2094636"/>
                    <a:gd name="connsiteY58" fmla="*/ 396532 h 467301"/>
                    <a:gd name="connsiteX59" fmla="*/ 981884 w 2094636"/>
                    <a:gd name="connsiteY59" fmla="*/ 427794 h 467301"/>
                    <a:gd name="connsiteX60" fmla="*/ 903730 w 2094636"/>
                    <a:gd name="connsiteY60" fmla="*/ 443425 h 467301"/>
                    <a:gd name="connsiteX61" fmla="*/ 809946 w 2094636"/>
                    <a:gd name="connsiteY61" fmla="*/ 443425 h 467301"/>
                    <a:gd name="connsiteX62" fmla="*/ 763053 w 2094636"/>
                    <a:gd name="connsiteY62" fmla="*/ 412163 h 467301"/>
                    <a:gd name="connsiteX63" fmla="*/ 727396 w 2094636"/>
                    <a:gd name="connsiteY63" fmla="*/ 379559 h 467301"/>
                    <a:gd name="connsiteX64" fmla="*/ 708346 w 2094636"/>
                    <a:gd name="connsiteY64" fmla="*/ 334009 h 467301"/>
                    <a:gd name="connsiteX65" fmla="*/ 691371 w 2094636"/>
                    <a:gd name="connsiteY65" fmla="*/ 298717 h 467301"/>
                    <a:gd name="connsiteX66" fmla="*/ 684900 w 2094636"/>
                    <a:gd name="connsiteY66" fmla="*/ 326194 h 467301"/>
                    <a:gd name="connsiteX67" fmla="*/ 654982 w 2094636"/>
                    <a:gd name="connsiteY67" fmla="*/ 385663 h 467301"/>
                    <a:gd name="connsiteX68" fmla="*/ 606746 w 2094636"/>
                    <a:gd name="connsiteY68" fmla="*/ 435609 h 467301"/>
                    <a:gd name="connsiteX69" fmla="*/ 536407 w 2094636"/>
                    <a:gd name="connsiteY69" fmla="*/ 451240 h 467301"/>
                    <a:gd name="connsiteX70" fmla="*/ 450438 w 2094636"/>
                    <a:gd name="connsiteY70" fmla="*/ 451240 h 467301"/>
                    <a:gd name="connsiteX71" fmla="*/ 380100 w 2094636"/>
                    <a:gd name="connsiteY71" fmla="*/ 427794 h 467301"/>
                    <a:gd name="connsiteX72" fmla="*/ 333207 w 2094636"/>
                    <a:gd name="connsiteY72" fmla="*/ 380901 h 467301"/>
                    <a:gd name="connsiteX73" fmla="*/ 325392 w 2094636"/>
                    <a:gd name="connsiteY73" fmla="*/ 343534 h 467301"/>
                    <a:gd name="connsiteX74" fmla="*/ 306708 w 2094636"/>
                    <a:gd name="connsiteY74" fmla="*/ 309220 h 467301"/>
                    <a:gd name="connsiteX75" fmla="*/ 294130 w 2094636"/>
                    <a:gd name="connsiteY75" fmla="*/ 357455 h 467301"/>
                    <a:gd name="connsiteX76" fmla="*/ 247238 w 2094636"/>
                    <a:gd name="connsiteY76" fmla="*/ 404348 h 467301"/>
                    <a:gd name="connsiteX77" fmla="*/ 184715 w 2094636"/>
                    <a:gd name="connsiteY77" fmla="*/ 435609 h 467301"/>
                    <a:gd name="connsiteX78" fmla="*/ 114377 w 2094636"/>
                    <a:gd name="connsiteY78" fmla="*/ 451240 h 467301"/>
                    <a:gd name="connsiteX79" fmla="*/ 44038 w 2094636"/>
                    <a:gd name="connsiteY79" fmla="*/ 451240 h 467301"/>
                    <a:gd name="connsiteX80" fmla="*/ 4595 w 2094636"/>
                    <a:gd name="connsiteY80" fmla="*/ 443425 h 467301"/>
                    <a:gd name="connsiteX81" fmla="*/ 2886 w 2094636"/>
                    <a:gd name="connsiteY81" fmla="*/ 373086 h 467301"/>
                    <a:gd name="connsiteX82" fmla="*/ 23278 w 2094636"/>
                    <a:gd name="connsiteY82" fmla="*/ 285407 h 467301"/>
                    <a:gd name="connsiteX83" fmla="*/ 54540 w 2094636"/>
                    <a:gd name="connsiteY83" fmla="*/ 193332 h 467301"/>
                    <a:gd name="connsiteX84" fmla="*/ 98746 w 2094636"/>
                    <a:gd name="connsiteY84" fmla="*/ 130809 h 467301"/>
                    <a:gd name="connsiteX85" fmla="*/ 137823 w 2094636"/>
                    <a:gd name="connsiteY85" fmla="*/ 76101 h 467301"/>
                    <a:gd name="connsiteX0" fmla="*/ 137823 w 2094636"/>
                    <a:gd name="connsiteY0" fmla="*/ 76101 h 467301"/>
                    <a:gd name="connsiteX1" fmla="*/ 270684 w 2094636"/>
                    <a:gd name="connsiteY1" fmla="*/ 130809 h 467301"/>
                    <a:gd name="connsiteX2" fmla="*/ 286315 w 2094636"/>
                    <a:gd name="connsiteY2" fmla="*/ 130809 h 467301"/>
                    <a:gd name="connsiteX3" fmla="*/ 403546 w 2094636"/>
                    <a:gd name="connsiteY3" fmla="*/ 122994 h 467301"/>
                    <a:gd name="connsiteX4" fmla="*/ 466069 w 2094636"/>
                    <a:gd name="connsiteY4" fmla="*/ 83917 h 467301"/>
                    <a:gd name="connsiteX5" fmla="*/ 505146 w 2094636"/>
                    <a:gd name="connsiteY5" fmla="*/ 7839 h 467301"/>
                    <a:gd name="connsiteX6" fmla="*/ 544223 w 2094636"/>
                    <a:gd name="connsiteY6" fmla="*/ 60471 h 467301"/>
                    <a:gd name="connsiteX7" fmla="*/ 614561 w 2094636"/>
                    <a:gd name="connsiteY7" fmla="*/ 146440 h 467301"/>
                    <a:gd name="connsiteX8" fmla="*/ 723977 w 2094636"/>
                    <a:gd name="connsiteY8" fmla="*/ 162071 h 467301"/>
                    <a:gd name="connsiteX9" fmla="*/ 809946 w 2094636"/>
                    <a:gd name="connsiteY9" fmla="*/ 146440 h 467301"/>
                    <a:gd name="connsiteX10" fmla="*/ 864653 w 2094636"/>
                    <a:gd name="connsiteY10" fmla="*/ 91732 h 467301"/>
                    <a:gd name="connsiteX11" fmla="*/ 900678 w 2094636"/>
                    <a:gd name="connsiteY11" fmla="*/ 31285 h 467301"/>
                    <a:gd name="connsiteX12" fmla="*/ 934992 w 2094636"/>
                    <a:gd name="connsiteY12" fmla="*/ 76101 h 467301"/>
                    <a:gd name="connsiteX13" fmla="*/ 989700 w 2094636"/>
                    <a:gd name="connsiteY13" fmla="*/ 130809 h 467301"/>
                    <a:gd name="connsiteX14" fmla="*/ 1099115 w 2094636"/>
                    <a:gd name="connsiteY14" fmla="*/ 154255 h 467301"/>
                    <a:gd name="connsiteX15" fmla="*/ 1185084 w 2094636"/>
                    <a:gd name="connsiteY15" fmla="*/ 146440 h 467301"/>
                    <a:gd name="connsiteX16" fmla="*/ 1239792 w 2094636"/>
                    <a:gd name="connsiteY16" fmla="*/ 91732 h 467301"/>
                    <a:gd name="connsiteX17" fmla="*/ 1294500 w 2094636"/>
                    <a:gd name="connsiteY17" fmla="*/ 29209 h 467301"/>
                    <a:gd name="connsiteX18" fmla="*/ 1311840 w 2094636"/>
                    <a:gd name="connsiteY18" fmla="*/ 1733 h 467301"/>
                    <a:gd name="connsiteX19" fmla="*/ 1333577 w 2094636"/>
                    <a:gd name="connsiteY19" fmla="*/ 76101 h 467301"/>
                    <a:gd name="connsiteX20" fmla="*/ 1411730 w 2094636"/>
                    <a:gd name="connsiteY20" fmla="*/ 115178 h 467301"/>
                    <a:gd name="connsiteX21" fmla="*/ 1489884 w 2094636"/>
                    <a:gd name="connsiteY21" fmla="*/ 130809 h 467301"/>
                    <a:gd name="connsiteX22" fmla="*/ 1568038 w 2094636"/>
                    <a:gd name="connsiteY22" fmla="*/ 130809 h 467301"/>
                    <a:gd name="connsiteX23" fmla="*/ 1621403 w 2094636"/>
                    <a:gd name="connsiteY23" fmla="*/ 102967 h 467301"/>
                    <a:gd name="connsiteX24" fmla="*/ 1669638 w 2094636"/>
                    <a:gd name="connsiteY24" fmla="*/ 53021 h 467301"/>
                    <a:gd name="connsiteX25" fmla="*/ 1705663 w 2094636"/>
                    <a:gd name="connsiteY25" fmla="*/ 19074 h 467301"/>
                    <a:gd name="connsiteX26" fmla="*/ 1735580 w 2094636"/>
                    <a:gd name="connsiteY26" fmla="*/ 84284 h 467301"/>
                    <a:gd name="connsiteX27" fmla="*/ 1774657 w 2094636"/>
                    <a:gd name="connsiteY27" fmla="*/ 135571 h 467301"/>
                    <a:gd name="connsiteX28" fmla="*/ 1833761 w 2094636"/>
                    <a:gd name="connsiteY28" fmla="*/ 162071 h 467301"/>
                    <a:gd name="connsiteX29" fmla="*/ 1896284 w 2094636"/>
                    <a:gd name="connsiteY29" fmla="*/ 154255 h 467301"/>
                    <a:gd name="connsiteX30" fmla="*/ 1982619 w 2094636"/>
                    <a:gd name="connsiteY30" fmla="*/ 124337 h 467301"/>
                    <a:gd name="connsiteX31" fmla="*/ 2016934 w 2094636"/>
                    <a:gd name="connsiteY31" fmla="*/ 179044 h 467301"/>
                    <a:gd name="connsiteX32" fmla="*/ 2056011 w 2094636"/>
                    <a:gd name="connsiteY32" fmla="*/ 268067 h 467301"/>
                    <a:gd name="connsiteX33" fmla="*/ 2074695 w 2094636"/>
                    <a:gd name="connsiteY33" fmla="*/ 343167 h 467301"/>
                    <a:gd name="connsiteX34" fmla="*/ 2076038 w 2094636"/>
                    <a:gd name="connsiteY34" fmla="*/ 443425 h 467301"/>
                    <a:gd name="connsiteX35" fmla="*/ 2093378 w 2094636"/>
                    <a:gd name="connsiteY35" fmla="*/ 438296 h 467301"/>
                    <a:gd name="connsiteX36" fmla="*/ 2036961 w 2094636"/>
                    <a:gd name="connsiteY36" fmla="*/ 466871 h 467301"/>
                    <a:gd name="connsiteX37" fmla="*/ 1958807 w 2094636"/>
                    <a:gd name="connsiteY37" fmla="*/ 451240 h 467301"/>
                    <a:gd name="connsiteX38" fmla="*/ 1888469 w 2094636"/>
                    <a:gd name="connsiteY38" fmla="*/ 396532 h 467301"/>
                    <a:gd name="connsiteX39" fmla="*/ 1866366 w 2094636"/>
                    <a:gd name="connsiteY39" fmla="*/ 326561 h 467301"/>
                    <a:gd name="connsiteX40" fmla="*/ 1858551 w 2094636"/>
                    <a:gd name="connsiteY40" fmla="*/ 375163 h 467301"/>
                    <a:gd name="connsiteX41" fmla="*/ 1833761 w 2094636"/>
                    <a:gd name="connsiteY41" fmla="*/ 404348 h 467301"/>
                    <a:gd name="connsiteX42" fmla="*/ 1779053 w 2094636"/>
                    <a:gd name="connsiteY42" fmla="*/ 443425 h 467301"/>
                    <a:gd name="connsiteX43" fmla="*/ 1654007 w 2094636"/>
                    <a:gd name="connsiteY43" fmla="*/ 451240 h 467301"/>
                    <a:gd name="connsiteX44" fmla="*/ 1568038 w 2094636"/>
                    <a:gd name="connsiteY44" fmla="*/ 435609 h 467301"/>
                    <a:gd name="connsiteX45" fmla="*/ 1521146 w 2094636"/>
                    <a:gd name="connsiteY45" fmla="*/ 396532 h 467301"/>
                    <a:gd name="connsiteX46" fmla="*/ 1482069 w 2094636"/>
                    <a:gd name="connsiteY46" fmla="*/ 349640 h 467301"/>
                    <a:gd name="connsiteX47" fmla="*/ 1464728 w 2094636"/>
                    <a:gd name="connsiteY47" fmla="*/ 309586 h 467301"/>
                    <a:gd name="connsiteX48" fmla="*/ 1466438 w 2094636"/>
                    <a:gd name="connsiteY48" fmla="*/ 326194 h 467301"/>
                    <a:gd name="connsiteX49" fmla="*/ 1442992 w 2094636"/>
                    <a:gd name="connsiteY49" fmla="*/ 380901 h 467301"/>
                    <a:gd name="connsiteX50" fmla="*/ 1388284 w 2094636"/>
                    <a:gd name="connsiteY50" fmla="*/ 435609 h 467301"/>
                    <a:gd name="connsiteX51" fmla="*/ 1310130 w 2094636"/>
                    <a:gd name="connsiteY51" fmla="*/ 451240 h 467301"/>
                    <a:gd name="connsiteX52" fmla="*/ 1200715 w 2094636"/>
                    <a:gd name="connsiteY52" fmla="*/ 459055 h 467301"/>
                    <a:gd name="connsiteX53" fmla="*/ 1138192 w 2094636"/>
                    <a:gd name="connsiteY53" fmla="*/ 412163 h 467301"/>
                    <a:gd name="connsiteX54" fmla="*/ 1114746 w 2094636"/>
                    <a:gd name="connsiteY54" fmla="*/ 365271 h 467301"/>
                    <a:gd name="connsiteX55" fmla="*/ 1083484 w 2094636"/>
                    <a:gd name="connsiteY55" fmla="*/ 318378 h 467301"/>
                    <a:gd name="connsiteX56" fmla="*/ 1088246 w 2094636"/>
                    <a:gd name="connsiteY56" fmla="*/ 320455 h 467301"/>
                    <a:gd name="connsiteX57" fmla="*/ 1083484 w 2094636"/>
                    <a:gd name="connsiteY57" fmla="*/ 349640 h 467301"/>
                    <a:gd name="connsiteX58" fmla="*/ 1052223 w 2094636"/>
                    <a:gd name="connsiteY58" fmla="*/ 396532 h 467301"/>
                    <a:gd name="connsiteX59" fmla="*/ 981884 w 2094636"/>
                    <a:gd name="connsiteY59" fmla="*/ 427794 h 467301"/>
                    <a:gd name="connsiteX60" fmla="*/ 903730 w 2094636"/>
                    <a:gd name="connsiteY60" fmla="*/ 443425 h 467301"/>
                    <a:gd name="connsiteX61" fmla="*/ 809946 w 2094636"/>
                    <a:gd name="connsiteY61" fmla="*/ 443425 h 467301"/>
                    <a:gd name="connsiteX62" fmla="*/ 763053 w 2094636"/>
                    <a:gd name="connsiteY62" fmla="*/ 412163 h 467301"/>
                    <a:gd name="connsiteX63" fmla="*/ 727396 w 2094636"/>
                    <a:gd name="connsiteY63" fmla="*/ 379559 h 467301"/>
                    <a:gd name="connsiteX64" fmla="*/ 708346 w 2094636"/>
                    <a:gd name="connsiteY64" fmla="*/ 334009 h 467301"/>
                    <a:gd name="connsiteX65" fmla="*/ 691371 w 2094636"/>
                    <a:gd name="connsiteY65" fmla="*/ 298717 h 467301"/>
                    <a:gd name="connsiteX66" fmla="*/ 684900 w 2094636"/>
                    <a:gd name="connsiteY66" fmla="*/ 326194 h 467301"/>
                    <a:gd name="connsiteX67" fmla="*/ 654982 w 2094636"/>
                    <a:gd name="connsiteY67" fmla="*/ 385663 h 467301"/>
                    <a:gd name="connsiteX68" fmla="*/ 606746 w 2094636"/>
                    <a:gd name="connsiteY68" fmla="*/ 435609 h 467301"/>
                    <a:gd name="connsiteX69" fmla="*/ 536407 w 2094636"/>
                    <a:gd name="connsiteY69" fmla="*/ 451240 h 467301"/>
                    <a:gd name="connsiteX70" fmla="*/ 450438 w 2094636"/>
                    <a:gd name="connsiteY70" fmla="*/ 451240 h 467301"/>
                    <a:gd name="connsiteX71" fmla="*/ 380100 w 2094636"/>
                    <a:gd name="connsiteY71" fmla="*/ 427794 h 467301"/>
                    <a:gd name="connsiteX72" fmla="*/ 333207 w 2094636"/>
                    <a:gd name="connsiteY72" fmla="*/ 380901 h 467301"/>
                    <a:gd name="connsiteX73" fmla="*/ 325392 w 2094636"/>
                    <a:gd name="connsiteY73" fmla="*/ 343534 h 467301"/>
                    <a:gd name="connsiteX74" fmla="*/ 306708 w 2094636"/>
                    <a:gd name="connsiteY74" fmla="*/ 309220 h 467301"/>
                    <a:gd name="connsiteX75" fmla="*/ 294130 w 2094636"/>
                    <a:gd name="connsiteY75" fmla="*/ 357455 h 467301"/>
                    <a:gd name="connsiteX76" fmla="*/ 247238 w 2094636"/>
                    <a:gd name="connsiteY76" fmla="*/ 404348 h 467301"/>
                    <a:gd name="connsiteX77" fmla="*/ 184715 w 2094636"/>
                    <a:gd name="connsiteY77" fmla="*/ 435609 h 467301"/>
                    <a:gd name="connsiteX78" fmla="*/ 114377 w 2094636"/>
                    <a:gd name="connsiteY78" fmla="*/ 451240 h 467301"/>
                    <a:gd name="connsiteX79" fmla="*/ 44038 w 2094636"/>
                    <a:gd name="connsiteY79" fmla="*/ 451240 h 467301"/>
                    <a:gd name="connsiteX80" fmla="*/ 4595 w 2094636"/>
                    <a:gd name="connsiteY80" fmla="*/ 443425 h 467301"/>
                    <a:gd name="connsiteX81" fmla="*/ 2886 w 2094636"/>
                    <a:gd name="connsiteY81" fmla="*/ 373086 h 467301"/>
                    <a:gd name="connsiteX82" fmla="*/ 23278 w 2094636"/>
                    <a:gd name="connsiteY82" fmla="*/ 285407 h 467301"/>
                    <a:gd name="connsiteX83" fmla="*/ 54540 w 2094636"/>
                    <a:gd name="connsiteY83" fmla="*/ 193332 h 467301"/>
                    <a:gd name="connsiteX84" fmla="*/ 98746 w 2094636"/>
                    <a:gd name="connsiteY84" fmla="*/ 130809 h 467301"/>
                    <a:gd name="connsiteX85" fmla="*/ 137823 w 2094636"/>
                    <a:gd name="connsiteY85" fmla="*/ 76101 h 467301"/>
                    <a:gd name="connsiteX0" fmla="*/ 137823 w 2132035"/>
                    <a:gd name="connsiteY0" fmla="*/ 76101 h 466874"/>
                    <a:gd name="connsiteX1" fmla="*/ 270684 w 2132035"/>
                    <a:gd name="connsiteY1" fmla="*/ 130809 h 466874"/>
                    <a:gd name="connsiteX2" fmla="*/ 286315 w 2132035"/>
                    <a:gd name="connsiteY2" fmla="*/ 130809 h 466874"/>
                    <a:gd name="connsiteX3" fmla="*/ 403546 w 2132035"/>
                    <a:gd name="connsiteY3" fmla="*/ 122994 h 466874"/>
                    <a:gd name="connsiteX4" fmla="*/ 466069 w 2132035"/>
                    <a:gd name="connsiteY4" fmla="*/ 83917 h 466874"/>
                    <a:gd name="connsiteX5" fmla="*/ 505146 w 2132035"/>
                    <a:gd name="connsiteY5" fmla="*/ 7839 h 466874"/>
                    <a:gd name="connsiteX6" fmla="*/ 544223 w 2132035"/>
                    <a:gd name="connsiteY6" fmla="*/ 60471 h 466874"/>
                    <a:gd name="connsiteX7" fmla="*/ 614561 w 2132035"/>
                    <a:gd name="connsiteY7" fmla="*/ 146440 h 466874"/>
                    <a:gd name="connsiteX8" fmla="*/ 723977 w 2132035"/>
                    <a:gd name="connsiteY8" fmla="*/ 162071 h 466874"/>
                    <a:gd name="connsiteX9" fmla="*/ 809946 w 2132035"/>
                    <a:gd name="connsiteY9" fmla="*/ 146440 h 466874"/>
                    <a:gd name="connsiteX10" fmla="*/ 864653 w 2132035"/>
                    <a:gd name="connsiteY10" fmla="*/ 91732 h 466874"/>
                    <a:gd name="connsiteX11" fmla="*/ 900678 w 2132035"/>
                    <a:gd name="connsiteY11" fmla="*/ 31285 h 466874"/>
                    <a:gd name="connsiteX12" fmla="*/ 934992 w 2132035"/>
                    <a:gd name="connsiteY12" fmla="*/ 76101 h 466874"/>
                    <a:gd name="connsiteX13" fmla="*/ 989700 w 2132035"/>
                    <a:gd name="connsiteY13" fmla="*/ 130809 h 466874"/>
                    <a:gd name="connsiteX14" fmla="*/ 1099115 w 2132035"/>
                    <a:gd name="connsiteY14" fmla="*/ 154255 h 466874"/>
                    <a:gd name="connsiteX15" fmla="*/ 1185084 w 2132035"/>
                    <a:gd name="connsiteY15" fmla="*/ 146440 h 466874"/>
                    <a:gd name="connsiteX16" fmla="*/ 1239792 w 2132035"/>
                    <a:gd name="connsiteY16" fmla="*/ 91732 h 466874"/>
                    <a:gd name="connsiteX17" fmla="*/ 1294500 w 2132035"/>
                    <a:gd name="connsiteY17" fmla="*/ 29209 h 466874"/>
                    <a:gd name="connsiteX18" fmla="*/ 1311840 w 2132035"/>
                    <a:gd name="connsiteY18" fmla="*/ 1733 h 466874"/>
                    <a:gd name="connsiteX19" fmla="*/ 1333577 w 2132035"/>
                    <a:gd name="connsiteY19" fmla="*/ 76101 h 466874"/>
                    <a:gd name="connsiteX20" fmla="*/ 1411730 w 2132035"/>
                    <a:gd name="connsiteY20" fmla="*/ 115178 h 466874"/>
                    <a:gd name="connsiteX21" fmla="*/ 1489884 w 2132035"/>
                    <a:gd name="connsiteY21" fmla="*/ 130809 h 466874"/>
                    <a:gd name="connsiteX22" fmla="*/ 1568038 w 2132035"/>
                    <a:gd name="connsiteY22" fmla="*/ 130809 h 466874"/>
                    <a:gd name="connsiteX23" fmla="*/ 1621403 w 2132035"/>
                    <a:gd name="connsiteY23" fmla="*/ 102967 h 466874"/>
                    <a:gd name="connsiteX24" fmla="*/ 1669638 w 2132035"/>
                    <a:gd name="connsiteY24" fmla="*/ 53021 h 466874"/>
                    <a:gd name="connsiteX25" fmla="*/ 1705663 w 2132035"/>
                    <a:gd name="connsiteY25" fmla="*/ 19074 h 466874"/>
                    <a:gd name="connsiteX26" fmla="*/ 1735580 w 2132035"/>
                    <a:gd name="connsiteY26" fmla="*/ 84284 h 466874"/>
                    <a:gd name="connsiteX27" fmla="*/ 1774657 w 2132035"/>
                    <a:gd name="connsiteY27" fmla="*/ 135571 h 466874"/>
                    <a:gd name="connsiteX28" fmla="*/ 1833761 w 2132035"/>
                    <a:gd name="connsiteY28" fmla="*/ 162071 h 466874"/>
                    <a:gd name="connsiteX29" fmla="*/ 1896284 w 2132035"/>
                    <a:gd name="connsiteY29" fmla="*/ 154255 h 466874"/>
                    <a:gd name="connsiteX30" fmla="*/ 1982619 w 2132035"/>
                    <a:gd name="connsiteY30" fmla="*/ 124337 h 466874"/>
                    <a:gd name="connsiteX31" fmla="*/ 2016934 w 2132035"/>
                    <a:gd name="connsiteY31" fmla="*/ 179044 h 466874"/>
                    <a:gd name="connsiteX32" fmla="*/ 2056011 w 2132035"/>
                    <a:gd name="connsiteY32" fmla="*/ 268067 h 466874"/>
                    <a:gd name="connsiteX33" fmla="*/ 2074695 w 2132035"/>
                    <a:gd name="connsiteY33" fmla="*/ 343167 h 466874"/>
                    <a:gd name="connsiteX34" fmla="*/ 2076038 w 2132035"/>
                    <a:gd name="connsiteY34" fmla="*/ 443425 h 466874"/>
                    <a:gd name="connsiteX35" fmla="*/ 2131478 w 2132035"/>
                    <a:gd name="connsiteY35" fmla="*/ 452584 h 466874"/>
                    <a:gd name="connsiteX36" fmla="*/ 2036961 w 2132035"/>
                    <a:gd name="connsiteY36" fmla="*/ 466871 h 466874"/>
                    <a:gd name="connsiteX37" fmla="*/ 1958807 w 2132035"/>
                    <a:gd name="connsiteY37" fmla="*/ 451240 h 466874"/>
                    <a:gd name="connsiteX38" fmla="*/ 1888469 w 2132035"/>
                    <a:gd name="connsiteY38" fmla="*/ 396532 h 466874"/>
                    <a:gd name="connsiteX39" fmla="*/ 1866366 w 2132035"/>
                    <a:gd name="connsiteY39" fmla="*/ 326561 h 466874"/>
                    <a:gd name="connsiteX40" fmla="*/ 1858551 w 2132035"/>
                    <a:gd name="connsiteY40" fmla="*/ 375163 h 466874"/>
                    <a:gd name="connsiteX41" fmla="*/ 1833761 w 2132035"/>
                    <a:gd name="connsiteY41" fmla="*/ 404348 h 466874"/>
                    <a:gd name="connsiteX42" fmla="*/ 1779053 w 2132035"/>
                    <a:gd name="connsiteY42" fmla="*/ 443425 h 466874"/>
                    <a:gd name="connsiteX43" fmla="*/ 1654007 w 2132035"/>
                    <a:gd name="connsiteY43" fmla="*/ 451240 h 466874"/>
                    <a:gd name="connsiteX44" fmla="*/ 1568038 w 2132035"/>
                    <a:gd name="connsiteY44" fmla="*/ 435609 h 466874"/>
                    <a:gd name="connsiteX45" fmla="*/ 1521146 w 2132035"/>
                    <a:gd name="connsiteY45" fmla="*/ 396532 h 466874"/>
                    <a:gd name="connsiteX46" fmla="*/ 1482069 w 2132035"/>
                    <a:gd name="connsiteY46" fmla="*/ 349640 h 466874"/>
                    <a:gd name="connsiteX47" fmla="*/ 1464728 w 2132035"/>
                    <a:gd name="connsiteY47" fmla="*/ 309586 h 466874"/>
                    <a:gd name="connsiteX48" fmla="*/ 1466438 w 2132035"/>
                    <a:gd name="connsiteY48" fmla="*/ 326194 h 466874"/>
                    <a:gd name="connsiteX49" fmla="*/ 1442992 w 2132035"/>
                    <a:gd name="connsiteY49" fmla="*/ 380901 h 466874"/>
                    <a:gd name="connsiteX50" fmla="*/ 1388284 w 2132035"/>
                    <a:gd name="connsiteY50" fmla="*/ 435609 h 466874"/>
                    <a:gd name="connsiteX51" fmla="*/ 1310130 w 2132035"/>
                    <a:gd name="connsiteY51" fmla="*/ 451240 h 466874"/>
                    <a:gd name="connsiteX52" fmla="*/ 1200715 w 2132035"/>
                    <a:gd name="connsiteY52" fmla="*/ 459055 h 466874"/>
                    <a:gd name="connsiteX53" fmla="*/ 1138192 w 2132035"/>
                    <a:gd name="connsiteY53" fmla="*/ 412163 h 466874"/>
                    <a:gd name="connsiteX54" fmla="*/ 1114746 w 2132035"/>
                    <a:gd name="connsiteY54" fmla="*/ 365271 h 466874"/>
                    <a:gd name="connsiteX55" fmla="*/ 1083484 w 2132035"/>
                    <a:gd name="connsiteY55" fmla="*/ 318378 h 466874"/>
                    <a:gd name="connsiteX56" fmla="*/ 1088246 w 2132035"/>
                    <a:gd name="connsiteY56" fmla="*/ 320455 h 466874"/>
                    <a:gd name="connsiteX57" fmla="*/ 1083484 w 2132035"/>
                    <a:gd name="connsiteY57" fmla="*/ 349640 h 466874"/>
                    <a:gd name="connsiteX58" fmla="*/ 1052223 w 2132035"/>
                    <a:gd name="connsiteY58" fmla="*/ 396532 h 466874"/>
                    <a:gd name="connsiteX59" fmla="*/ 981884 w 2132035"/>
                    <a:gd name="connsiteY59" fmla="*/ 427794 h 466874"/>
                    <a:gd name="connsiteX60" fmla="*/ 903730 w 2132035"/>
                    <a:gd name="connsiteY60" fmla="*/ 443425 h 466874"/>
                    <a:gd name="connsiteX61" fmla="*/ 809946 w 2132035"/>
                    <a:gd name="connsiteY61" fmla="*/ 443425 h 466874"/>
                    <a:gd name="connsiteX62" fmla="*/ 763053 w 2132035"/>
                    <a:gd name="connsiteY62" fmla="*/ 412163 h 466874"/>
                    <a:gd name="connsiteX63" fmla="*/ 727396 w 2132035"/>
                    <a:gd name="connsiteY63" fmla="*/ 379559 h 466874"/>
                    <a:gd name="connsiteX64" fmla="*/ 708346 w 2132035"/>
                    <a:gd name="connsiteY64" fmla="*/ 334009 h 466874"/>
                    <a:gd name="connsiteX65" fmla="*/ 691371 w 2132035"/>
                    <a:gd name="connsiteY65" fmla="*/ 298717 h 466874"/>
                    <a:gd name="connsiteX66" fmla="*/ 684900 w 2132035"/>
                    <a:gd name="connsiteY66" fmla="*/ 326194 h 466874"/>
                    <a:gd name="connsiteX67" fmla="*/ 654982 w 2132035"/>
                    <a:gd name="connsiteY67" fmla="*/ 385663 h 466874"/>
                    <a:gd name="connsiteX68" fmla="*/ 606746 w 2132035"/>
                    <a:gd name="connsiteY68" fmla="*/ 435609 h 466874"/>
                    <a:gd name="connsiteX69" fmla="*/ 536407 w 2132035"/>
                    <a:gd name="connsiteY69" fmla="*/ 451240 h 466874"/>
                    <a:gd name="connsiteX70" fmla="*/ 450438 w 2132035"/>
                    <a:gd name="connsiteY70" fmla="*/ 451240 h 466874"/>
                    <a:gd name="connsiteX71" fmla="*/ 380100 w 2132035"/>
                    <a:gd name="connsiteY71" fmla="*/ 427794 h 466874"/>
                    <a:gd name="connsiteX72" fmla="*/ 333207 w 2132035"/>
                    <a:gd name="connsiteY72" fmla="*/ 380901 h 466874"/>
                    <a:gd name="connsiteX73" fmla="*/ 325392 w 2132035"/>
                    <a:gd name="connsiteY73" fmla="*/ 343534 h 466874"/>
                    <a:gd name="connsiteX74" fmla="*/ 306708 w 2132035"/>
                    <a:gd name="connsiteY74" fmla="*/ 309220 h 466874"/>
                    <a:gd name="connsiteX75" fmla="*/ 294130 w 2132035"/>
                    <a:gd name="connsiteY75" fmla="*/ 357455 h 466874"/>
                    <a:gd name="connsiteX76" fmla="*/ 247238 w 2132035"/>
                    <a:gd name="connsiteY76" fmla="*/ 404348 h 466874"/>
                    <a:gd name="connsiteX77" fmla="*/ 184715 w 2132035"/>
                    <a:gd name="connsiteY77" fmla="*/ 435609 h 466874"/>
                    <a:gd name="connsiteX78" fmla="*/ 114377 w 2132035"/>
                    <a:gd name="connsiteY78" fmla="*/ 451240 h 466874"/>
                    <a:gd name="connsiteX79" fmla="*/ 44038 w 2132035"/>
                    <a:gd name="connsiteY79" fmla="*/ 451240 h 466874"/>
                    <a:gd name="connsiteX80" fmla="*/ 4595 w 2132035"/>
                    <a:gd name="connsiteY80" fmla="*/ 443425 h 466874"/>
                    <a:gd name="connsiteX81" fmla="*/ 2886 w 2132035"/>
                    <a:gd name="connsiteY81" fmla="*/ 373086 h 466874"/>
                    <a:gd name="connsiteX82" fmla="*/ 23278 w 2132035"/>
                    <a:gd name="connsiteY82" fmla="*/ 285407 h 466874"/>
                    <a:gd name="connsiteX83" fmla="*/ 54540 w 2132035"/>
                    <a:gd name="connsiteY83" fmla="*/ 193332 h 466874"/>
                    <a:gd name="connsiteX84" fmla="*/ 98746 w 2132035"/>
                    <a:gd name="connsiteY84" fmla="*/ 130809 h 466874"/>
                    <a:gd name="connsiteX85" fmla="*/ 137823 w 2132035"/>
                    <a:gd name="connsiteY85" fmla="*/ 76101 h 466874"/>
                    <a:gd name="connsiteX0" fmla="*/ 137823 w 2136627"/>
                    <a:gd name="connsiteY0" fmla="*/ 76101 h 466879"/>
                    <a:gd name="connsiteX1" fmla="*/ 270684 w 2136627"/>
                    <a:gd name="connsiteY1" fmla="*/ 130809 h 466879"/>
                    <a:gd name="connsiteX2" fmla="*/ 286315 w 2136627"/>
                    <a:gd name="connsiteY2" fmla="*/ 130809 h 466879"/>
                    <a:gd name="connsiteX3" fmla="*/ 403546 w 2136627"/>
                    <a:gd name="connsiteY3" fmla="*/ 122994 h 466879"/>
                    <a:gd name="connsiteX4" fmla="*/ 466069 w 2136627"/>
                    <a:gd name="connsiteY4" fmla="*/ 83917 h 466879"/>
                    <a:gd name="connsiteX5" fmla="*/ 505146 w 2136627"/>
                    <a:gd name="connsiteY5" fmla="*/ 7839 h 466879"/>
                    <a:gd name="connsiteX6" fmla="*/ 544223 w 2136627"/>
                    <a:gd name="connsiteY6" fmla="*/ 60471 h 466879"/>
                    <a:gd name="connsiteX7" fmla="*/ 614561 w 2136627"/>
                    <a:gd name="connsiteY7" fmla="*/ 146440 h 466879"/>
                    <a:gd name="connsiteX8" fmla="*/ 723977 w 2136627"/>
                    <a:gd name="connsiteY8" fmla="*/ 162071 h 466879"/>
                    <a:gd name="connsiteX9" fmla="*/ 809946 w 2136627"/>
                    <a:gd name="connsiteY9" fmla="*/ 146440 h 466879"/>
                    <a:gd name="connsiteX10" fmla="*/ 864653 w 2136627"/>
                    <a:gd name="connsiteY10" fmla="*/ 91732 h 466879"/>
                    <a:gd name="connsiteX11" fmla="*/ 900678 w 2136627"/>
                    <a:gd name="connsiteY11" fmla="*/ 31285 h 466879"/>
                    <a:gd name="connsiteX12" fmla="*/ 934992 w 2136627"/>
                    <a:gd name="connsiteY12" fmla="*/ 76101 h 466879"/>
                    <a:gd name="connsiteX13" fmla="*/ 989700 w 2136627"/>
                    <a:gd name="connsiteY13" fmla="*/ 130809 h 466879"/>
                    <a:gd name="connsiteX14" fmla="*/ 1099115 w 2136627"/>
                    <a:gd name="connsiteY14" fmla="*/ 154255 h 466879"/>
                    <a:gd name="connsiteX15" fmla="*/ 1185084 w 2136627"/>
                    <a:gd name="connsiteY15" fmla="*/ 146440 h 466879"/>
                    <a:gd name="connsiteX16" fmla="*/ 1239792 w 2136627"/>
                    <a:gd name="connsiteY16" fmla="*/ 91732 h 466879"/>
                    <a:gd name="connsiteX17" fmla="*/ 1294500 w 2136627"/>
                    <a:gd name="connsiteY17" fmla="*/ 29209 h 466879"/>
                    <a:gd name="connsiteX18" fmla="*/ 1311840 w 2136627"/>
                    <a:gd name="connsiteY18" fmla="*/ 1733 h 466879"/>
                    <a:gd name="connsiteX19" fmla="*/ 1333577 w 2136627"/>
                    <a:gd name="connsiteY19" fmla="*/ 76101 h 466879"/>
                    <a:gd name="connsiteX20" fmla="*/ 1411730 w 2136627"/>
                    <a:gd name="connsiteY20" fmla="*/ 115178 h 466879"/>
                    <a:gd name="connsiteX21" fmla="*/ 1489884 w 2136627"/>
                    <a:gd name="connsiteY21" fmla="*/ 130809 h 466879"/>
                    <a:gd name="connsiteX22" fmla="*/ 1568038 w 2136627"/>
                    <a:gd name="connsiteY22" fmla="*/ 130809 h 466879"/>
                    <a:gd name="connsiteX23" fmla="*/ 1621403 w 2136627"/>
                    <a:gd name="connsiteY23" fmla="*/ 102967 h 466879"/>
                    <a:gd name="connsiteX24" fmla="*/ 1669638 w 2136627"/>
                    <a:gd name="connsiteY24" fmla="*/ 53021 h 466879"/>
                    <a:gd name="connsiteX25" fmla="*/ 1705663 w 2136627"/>
                    <a:gd name="connsiteY25" fmla="*/ 19074 h 466879"/>
                    <a:gd name="connsiteX26" fmla="*/ 1735580 w 2136627"/>
                    <a:gd name="connsiteY26" fmla="*/ 84284 h 466879"/>
                    <a:gd name="connsiteX27" fmla="*/ 1774657 w 2136627"/>
                    <a:gd name="connsiteY27" fmla="*/ 135571 h 466879"/>
                    <a:gd name="connsiteX28" fmla="*/ 1833761 w 2136627"/>
                    <a:gd name="connsiteY28" fmla="*/ 162071 h 466879"/>
                    <a:gd name="connsiteX29" fmla="*/ 1896284 w 2136627"/>
                    <a:gd name="connsiteY29" fmla="*/ 154255 h 466879"/>
                    <a:gd name="connsiteX30" fmla="*/ 1982619 w 2136627"/>
                    <a:gd name="connsiteY30" fmla="*/ 124337 h 466879"/>
                    <a:gd name="connsiteX31" fmla="*/ 2016934 w 2136627"/>
                    <a:gd name="connsiteY31" fmla="*/ 179044 h 466879"/>
                    <a:gd name="connsiteX32" fmla="*/ 2056011 w 2136627"/>
                    <a:gd name="connsiteY32" fmla="*/ 268067 h 466879"/>
                    <a:gd name="connsiteX33" fmla="*/ 2074695 w 2136627"/>
                    <a:gd name="connsiteY33" fmla="*/ 343167 h 466879"/>
                    <a:gd name="connsiteX34" fmla="*/ 2118900 w 2136627"/>
                    <a:gd name="connsiteY34" fmla="*/ 405325 h 466879"/>
                    <a:gd name="connsiteX35" fmla="*/ 2131478 w 2136627"/>
                    <a:gd name="connsiteY35" fmla="*/ 452584 h 466879"/>
                    <a:gd name="connsiteX36" fmla="*/ 2036961 w 2136627"/>
                    <a:gd name="connsiteY36" fmla="*/ 466871 h 466879"/>
                    <a:gd name="connsiteX37" fmla="*/ 1958807 w 2136627"/>
                    <a:gd name="connsiteY37" fmla="*/ 451240 h 466879"/>
                    <a:gd name="connsiteX38" fmla="*/ 1888469 w 2136627"/>
                    <a:gd name="connsiteY38" fmla="*/ 396532 h 466879"/>
                    <a:gd name="connsiteX39" fmla="*/ 1866366 w 2136627"/>
                    <a:gd name="connsiteY39" fmla="*/ 326561 h 466879"/>
                    <a:gd name="connsiteX40" fmla="*/ 1858551 w 2136627"/>
                    <a:gd name="connsiteY40" fmla="*/ 375163 h 466879"/>
                    <a:gd name="connsiteX41" fmla="*/ 1833761 w 2136627"/>
                    <a:gd name="connsiteY41" fmla="*/ 404348 h 466879"/>
                    <a:gd name="connsiteX42" fmla="*/ 1779053 w 2136627"/>
                    <a:gd name="connsiteY42" fmla="*/ 443425 h 466879"/>
                    <a:gd name="connsiteX43" fmla="*/ 1654007 w 2136627"/>
                    <a:gd name="connsiteY43" fmla="*/ 451240 h 466879"/>
                    <a:gd name="connsiteX44" fmla="*/ 1568038 w 2136627"/>
                    <a:gd name="connsiteY44" fmla="*/ 435609 h 466879"/>
                    <a:gd name="connsiteX45" fmla="*/ 1521146 w 2136627"/>
                    <a:gd name="connsiteY45" fmla="*/ 396532 h 466879"/>
                    <a:gd name="connsiteX46" fmla="*/ 1482069 w 2136627"/>
                    <a:gd name="connsiteY46" fmla="*/ 349640 h 466879"/>
                    <a:gd name="connsiteX47" fmla="*/ 1464728 w 2136627"/>
                    <a:gd name="connsiteY47" fmla="*/ 309586 h 466879"/>
                    <a:gd name="connsiteX48" fmla="*/ 1466438 w 2136627"/>
                    <a:gd name="connsiteY48" fmla="*/ 326194 h 466879"/>
                    <a:gd name="connsiteX49" fmla="*/ 1442992 w 2136627"/>
                    <a:gd name="connsiteY49" fmla="*/ 380901 h 466879"/>
                    <a:gd name="connsiteX50" fmla="*/ 1388284 w 2136627"/>
                    <a:gd name="connsiteY50" fmla="*/ 435609 h 466879"/>
                    <a:gd name="connsiteX51" fmla="*/ 1310130 w 2136627"/>
                    <a:gd name="connsiteY51" fmla="*/ 451240 h 466879"/>
                    <a:gd name="connsiteX52" fmla="*/ 1200715 w 2136627"/>
                    <a:gd name="connsiteY52" fmla="*/ 459055 h 466879"/>
                    <a:gd name="connsiteX53" fmla="*/ 1138192 w 2136627"/>
                    <a:gd name="connsiteY53" fmla="*/ 412163 h 466879"/>
                    <a:gd name="connsiteX54" fmla="*/ 1114746 w 2136627"/>
                    <a:gd name="connsiteY54" fmla="*/ 365271 h 466879"/>
                    <a:gd name="connsiteX55" fmla="*/ 1083484 w 2136627"/>
                    <a:gd name="connsiteY55" fmla="*/ 318378 h 466879"/>
                    <a:gd name="connsiteX56" fmla="*/ 1088246 w 2136627"/>
                    <a:gd name="connsiteY56" fmla="*/ 320455 h 466879"/>
                    <a:gd name="connsiteX57" fmla="*/ 1083484 w 2136627"/>
                    <a:gd name="connsiteY57" fmla="*/ 349640 h 466879"/>
                    <a:gd name="connsiteX58" fmla="*/ 1052223 w 2136627"/>
                    <a:gd name="connsiteY58" fmla="*/ 396532 h 466879"/>
                    <a:gd name="connsiteX59" fmla="*/ 981884 w 2136627"/>
                    <a:gd name="connsiteY59" fmla="*/ 427794 h 466879"/>
                    <a:gd name="connsiteX60" fmla="*/ 903730 w 2136627"/>
                    <a:gd name="connsiteY60" fmla="*/ 443425 h 466879"/>
                    <a:gd name="connsiteX61" fmla="*/ 809946 w 2136627"/>
                    <a:gd name="connsiteY61" fmla="*/ 443425 h 466879"/>
                    <a:gd name="connsiteX62" fmla="*/ 763053 w 2136627"/>
                    <a:gd name="connsiteY62" fmla="*/ 412163 h 466879"/>
                    <a:gd name="connsiteX63" fmla="*/ 727396 w 2136627"/>
                    <a:gd name="connsiteY63" fmla="*/ 379559 h 466879"/>
                    <a:gd name="connsiteX64" fmla="*/ 708346 w 2136627"/>
                    <a:gd name="connsiteY64" fmla="*/ 334009 h 466879"/>
                    <a:gd name="connsiteX65" fmla="*/ 691371 w 2136627"/>
                    <a:gd name="connsiteY65" fmla="*/ 298717 h 466879"/>
                    <a:gd name="connsiteX66" fmla="*/ 684900 w 2136627"/>
                    <a:gd name="connsiteY66" fmla="*/ 326194 h 466879"/>
                    <a:gd name="connsiteX67" fmla="*/ 654982 w 2136627"/>
                    <a:gd name="connsiteY67" fmla="*/ 385663 h 466879"/>
                    <a:gd name="connsiteX68" fmla="*/ 606746 w 2136627"/>
                    <a:gd name="connsiteY68" fmla="*/ 435609 h 466879"/>
                    <a:gd name="connsiteX69" fmla="*/ 536407 w 2136627"/>
                    <a:gd name="connsiteY69" fmla="*/ 451240 h 466879"/>
                    <a:gd name="connsiteX70" fmla="*/ 450438 w 2136627"/>
                    <a:gd name="connsiteY70" fmla="*/ 451240 h 466879"/>
                    <a:gd name="connsiteX71" fmla="*/ 380100 w 2136627"/>
                    <a:gd name="connsiteY71" fmla="*/ 427794 h 466879"/>
                    <a:gd name="connsiteX72" fmla="*/ 333207 w 2136627"/>
                    <a:gd name="connsiteY72" fmla="*/ 380901 h 466879"/>
                    <a:gd name="connsiteX73" fmla="*/ 325392 w 2136627"/>
                    <a:gd name="connsiteY73" fmla="*/ 343534 h 466879"/>
                    <a:gd name="connsiteX74" fmla="*/ 306708 w 2136627"/>
                    <a:gd name="connsiteY74" fmla="*/ 309220 h 466879"/>
                    <a:gd name="connsiteX75" fmla="*/ 294130 w 2136627"/>
                    <a:gd name="connsiteY75" fmla="*/ 357455 h 466879"/>
                    <a:gd name="connsiteX76" fmla="*/ 247238 w 2136627"/>
                    <a:gd name="connsiteY76" fmla="*/ 404348 h 466879"/>
                    <a:gd name="connsiteX77" fmla="*/ 184715 w 2136627"/>
                    <a:gd name="connsiteY77" fmla="*/ 435609 h 466879"/>
                    <a:gd name="connsiteX78" fmla="*/ 114377 w 2136627"/>
                    <a:gd name="connsiteY78" fmla="*/ 451240 h 466879"/>
                    <a:gd name="connsiteX79" fmla="*/ 44038 w 2136627"/>
                    <a:gd name="connsiteY79" fmla="*/ 451240 h 466879"/>
                    <a:gd name="connsiteX80" fmla="*/ 4595 w 2136627"/>
                    <a:gd name="connsiteY80" fmla="*/ 443425 h 466879"/>
                    <a:gd name="connsiteX81" fmla="*/ 2886 w 2136627"/>
                    <a:gd name="connsiteY81" fmla="*/ 373086 h 466879"/>
                    <a:gd name="connsiteX82" fmla="*/ 23278 w 2136627"/>
                    <a:gd name="connsiteY82" fmla="*/ 285407 h 466879"/>
                    <a:gd name="connsiteX83" fmla="*/ 54540 w 2136627"/>
                    <a:gd name="connsiteY83" fmla="*/ 193332 h 466879"/>
                    <a:gd name="connsiteX84" fmla="*/ 98746 w 2136627"/>
                    <a:gd name="connsiteY84" fmla="*/ 130809 h 466879"/>
                    <a:gd name="connsiteX85" fmla="*/ 137823 w 2136627"/>
                    <a:gd name="connsiteY85" fmla="*/ 76101 h 466879"/>
                    <a:gd name="connsiteX0" fmla="*/ 137823 w 2129065"/>
                    <a:gd name="connsiteY0" fmla="*/ 76101 h 466879"/>
                    <a:gd name="connsiteX1" fmla="*/ 270684 w 2129065"/>
                    <a:gd name="connsiteY1" fmla="*/ 130809 h 466879"/>
                    <a:gd name="connsiteX2" fmla="*/ 286315 w 2129065"/>
                    <a:gd name="connsiteY2" fmla="*/ 130809 h 466879"/>
                    <a:gd name="connsiteX3" fmla="*/ 403546 w 2129065"/>
                    <a:gd name="connsiteY3" fmla="*/ 122994 h 466879"/>
                    <a:gd name="connsiteX4" fmla="*/ 466069 w 2129065"/>
                    <a:gd name="connsiteY4" fmla="*/ 83917 h 466879"/>
                    <a:gd name="connsiteX5" fmla="*/ 505146 w 2129065"/>
                    <a:gd name="connsiteY5" fmla="*/ 7839 h 466879"/>
                    <a:gd name="connsiteX6" fmla="*/ 544223 w 2129065"/>
                    <a:gd name="connsiteY6" fmla="*/ 60471 h 466879"/>
                    <a:gd name="connsiteX7" fmla="*/ 614561 w 2129065"/>
                    <a:gd name="connsiteY7" fmla="*/ 146440 h 466879"/>
                    <a:gd name="connsiteX8" fmla="*/ 723977 w 2129065"/>
                    <a:gd name="connsiteY8" fmla="*/ 162071 h 466879"/>
                    <a:gd name="connsiteX9" fmla="*/ 809946 w 2129065"/>
                    <a:gd name="connsiteY9" fmla="*/ 146440 h 466879"/>
                    <a:gd name="connsiteX10" fmla="*/ 864653 w 2129065"/>
                    <a:gd name="connsiteY10" fmla="*/ 91732 h 466879"/>
                    <a:gd name="connsiteX11" fmla="*/ 900678 w 2129065"/>
                    <a:gd name="connsiteY11" fmla="*/ 31285 h 466879"/>
                    <a:gd name="connsiteX12" fmla="*/ 934992 w 2129065"/>
                    <a:gd name="connsiteY12" fmla="*/ 76101 h 466879"/>
                    <a:gd name="connsiteX13" fmla="*/ 989700 w 2129065"/>
                    <a:gd name="connsiteY13" fmla="*/ 130809 h 466879"/>
                    <a:gd name="connsiteX14" fmla="*/ 1099115 w 2129065"/>
                    <a:gd name="connsiteY14" fmla="*/ 154255 h 466879"/>
                    <a:gd name="connsiteX15" fmla="*/ 1185084 w 2129065"/>
                    <a:gd name="connsiteY15" fmla="*/ 146440 h 466879"/>
                    <a:gd name="connsiteX16" fmla="*/ 1239792 w 2129065"/>
                    <a:gd name="connsiteY16" fmla="*/ 91732 h 466879"/>
                    <a:gd name="connsiteX17" fmla="*/ 1294500 w 2129065"/>
                    <a:gd name="connsiteY17" fmla="*/ 29209 h 466879"/>
                    <a:gd name="connsiteX18" fmla="*/ 1311840 w 2129065"/>
                    <a:gd name="connsiteY18" fmla="*/ 1733 h 466879"/>
                    <a:gd name="connsiteX19" fmla="*/ 1333577 w 2129065"/>
                    <a:gd name="connsiteY19" fmla="*/ 76101 h 466879"/>
                    <a:gd name="connsiteX20" fmla="*/ 1411730 w 2129065"/>
                    <a:gd name="connsiteY20" fmla="*/ 115178 h 466879"/>
                    <a:gd name="connsiteX21" fmla="*/ 1489884 w 2129065"/>
                    <a:gd name="connsiteY21" fmla="*/ 130809 h 466879"/>
                    <a:gd name="connsiteX22" fmla="*/ 1568038 w 2129065"/>
                    <a:gd name="connsiteY22" fmla="*/ 130809 h 466879"/>
                    <a:gd name="connsiteX23" fmla="*/ 1621403 w 2129065"/>
                    <a:gd name="connsiteY23" fmla="*/ 102967 h 466879"/>
                    <a:gd name="connsiteX24" fmla="*/ 1669638 w 2129065"/>
                    <a:gd name="connsiteY24" fmla="*/ 53021 h 466879"/>
                    <a:gd name="connsiteX25" fmla="*/ 1705663 w 2129065"/>
                    <a:gd name="connsiteY25" fmla="*/ 19074 h 466879"/>
                    <a:gd name="connsiteX26" fmla="*/ 1735580 w 2129065"/>
                    <a:gd name="connsiteY26" fmla="*/ 84284 h 466879"/>
                    <a:gd name="connsiteX27" fmla="*/ 1774657 w 2129065"/>
                    <a:gd name="connsiteY27" fmla="*/ 135571 h 466879"/>
                    <a:gd name="connsiteX28" fmla="*/ 1833761 w 2129065"/>
                    <a:gd name="connsiteY28" fmla="*/ 162071 h 466879"/>
                    <a:gd name="connsiteX29" fmla="*/ 1896284 w 2129065"/>
                    <a:gd name="connsiteY29" fmla="*/ 154255 h 466879"/>
                    <a:gd name="connsiteX30" fmla="*/ 1982619 w 2129065"/>
                    <a:gd name="connsiteY30" fmla="*/ 124337 h 466879"/>
                    <a:gd name="connsiteX31" fmla="*/ 2016934 w 2129065"/>
                    <a:gd name="connsiteY31" fmla="*/ 179044 h 466879"/>
                    <a:gd name="connsiteX32" fmla="*/ 2056011 w 2129065"/>
                    <a:gd name="connsiteY32" fmla="*/ 268067 h 466879"/>
                    <a:gd name="connsiteX33" fmla="*/ 2074695 w 2129065"/>
                    <a:gd name="connsiteY33" fmla="*/ 343167 h 466879"/>
                    <a:gd name="connsiteX34" fmla="*/ 2118900 w 2129065"/>
                    <a:gd name="connsiteY34" fmla="*/ 405325 h 466879"/>
                    <a:gd name="connsiteX35" fmla="*/ 2121953 w 2129065"/>
                    <a:gd name="connsiteY35" fmla="*/ 452584 h 466879"/>
                    <a:gd name="connsiteX36" fmla="*/ 2036961 w 2129065"/>
                    <a:gd name="connsiteY36" fmla="*/ 466871 h 466879"/>
                    <a:gd name="connsiteX37" fmla="*/ 1958807 w 2129065"/>
                    <a:gd name="connsiteY37" fmla="*/ 451240 h 466879"/>
                    <a:gd name="connsiteX38" fmla="*/ 1888469 w 2129065"/>
                    <a:gd name="connsiteY38" fmla="*/ 396532 h 466879"/>
                    <a:gd name="connsiteX39" fmla="*/ 1866366 w 2129065"/>
                    <a:gd name="connsiteY39" fmla="*/ 326561 h 466879"/>
                    <a:gd name="connsiteX40" fmla="*/ 1858551 w 2129065"/>
                    <a:gd name="connsiteY40" fmla="*/ 375163 h 466879"/>
                    <a:gd name="connsiteX41" fmla="*/ 1833761 w 2129065"/>
                    <a:gd name="connsiteY41" fmla="*/ 404348 h 466879"/>
                    <a:gd name="connsiteX42" fmla="*/ 1779053 w 2129065"/>
                    <a:gd name="connsiteY42" fmla="*/ 443425 h 466879"/>
                    <a:gd name="connsiteX43" fmla="*/ 1654007 w 2129065"/>
                    <a:gd name="connsiteY43" fmla="*/ 451240 h 466879"/>
                    <a:gd name="connsiteX44" fmla="*/ 1568038 w 2129065"/>
                    <a:gd name="connsiteY44" fmla="*/ 435609 h 466879"/>
                    <a:gd name="connsiteX45" fmla="*/ 1521146 w 2129065"/>
                    <a:gd name="connsiteY45" fmla="*/ 396532 h 466879"/>
                    <a:gd name="connsiteX46" fmla="*/ 1482069 w 2129065"/>
                    <a:gd name="connsiteY46" fmla="*/ 349640 h 466879"/>
                    <a:gd name="connsiteX47" fmla="*/ 1464728 w 2129065"/>
                    <a:gd name="connsiteY47" fmla="*/ 309586 h 466879"/>
                    <a:gd name="connsiteX48" fmla="*/ 1466438 w 2129065"/>
                    <a:gd name="connsiteY48" fmla="*/ 326194 h 466879"/>
                    <a:gd name="connsiteX49" fmla="*/ 1442992 w 2129065"/>
                    <a:gd name="connsiteY49" fmla="*/ 380901 h 466879"/>
                    <a:gd name="connsiteX50" fmla="*/ 1388284 w 2129065"/>
                    <a:gd name="connsiteY50" fmla="*/ 435609 h 466879"/>
                    <a:gd name="connsiteX51" fmla="*/ 1310130 w 2129065"/>
                    <a:gd name="connsiteY51" fmla="*/ 451240 h 466879"/>
                    <a:gd name="connsiteX52" fmla="*/ 1200715 w 2129065"/>
                    <a:gd name="connsiteY52" fmla="*/ 459055 h 466879"/>
                    <a:gd name="connsiteX53" fmla="*/ 1138192 w 2129065"/>
                    <a:gd name="connsiteY53" fmla="*/ 412163 h 466879"/>
                    <a:gd name="connsiteX54" fmla="*/ 1114746 w 2129065"/>
                    <a:gd name="connsiteY54" fmla="*/ 365271 h 466879"/>
                    <a:gd name="connsiteX55" fmla="*/ 1083484 w 2129065"/>
                    <a:gd name="connsiteY55" fmla="*/ 318378 h 466879"/>
                    <a:gd name="connsiteX56" fmla="*/ 1088246 w 2129065"/>
                    <a:gd name="connsiteY56" fmla="*/ 320455 h 466879"/>
                    <a:gd name="connsiteX57" fmla="*/ 1083484 w 2129065"/>
                    <a:gd name="connsiteY57" fmla="*/ 349640 h 466879"/>
                    <a:gd name="connsiteX58" fmla="*/ 1052223 w 2129065"/>
                    <a:gd name="connsiteY58" fmla="*/ 396532 h 466879"/>
                    <a:gd name="connsiteX59" fmla="*/ 981884 w 2129065"/>
                    <a:gd name="connsiteY59" fmla="*/ 427794 h 466879"/>
                    <a:gd name="connsiteX60" fmla="*/ 903730 w 2129065"/>
                    <a:gd name="connsiteY60" fmla="*/ 443425 h 466879"/>
                    <a:gd name="connsiteX61" fmla="*/ 809946 w 2129065"/>
                    <a:gd name="connsiteY61" fmla="*/ 443425 h 466879"/>
                    <a:gd name="connsiteX62" fmla="*/ 763053 w 2129065"/>
                    <a:gd name="connsiteY62" fmla="*/ 412163 h 466879"/>
                    <a:gd name="connsiteX63" fmla="*/ 727396 w 2129065"/>
                    <a:gd name="connsiteY63" fmla="*/ 379559 h 466879"/>
                    <a:gd name="connsiteX64" fmla="*/ 708346 w 2129065"/>
                    <a:gd name="connsiteY64" fmla="*/ 334009 h 466879"/>
                    <a:gd name="connsiteX65" fmla="*/ 691371 w 2129065"/>
                    <a:gd name="connsiteY65" fmla="*/ 298717 h 466879"/>
                    <a:gd name="connsiteX66" fmla="*/ 684900 w 2129065"/>
                    <a:gd name="connsiteY66" fmla="*/ 326194 h 466879"/>
                    <a:gd name="connsiteX67" fmla="*/ 654982 w 2129065"/>
                    <a:gd name="connsiteY67" fmla="*/ 385663 h 466879"/>
                    <a:gd name="connsiteX68" fmla="*/ 606746 w 2129065"/>
                    <a:gd name="connsiteY68" fmla="*/ 435609 h 466879"/>
                    <a:gd name="connsiteX69" fmla="*/ 536407 w 2129065"/>
                    <a:gd name="connsiteY69" fmla="*/ 451240 h 466879"/>
                    <a:gd name="connsiteX70" fmla="*/ 450438 w 2129065"/>
                    <a:gd name="connsiteY70" fmla="*/ 451240 h 466879"/>
                    <a:gd name="connsiteX71" fmla="*/ 380100 w 2129065"/>
                    <a:gd name="connsiteY71" fmla="*/ 427794 h 466879"/>
                    <a:gd name="connsiteX72" fmla="*/ 333207 w 2129065"/>
                    <a:gd name="connsiteY72" fmla="*/ 380901 h 466879"/>
                    <a:gd name="connsiteX73" fmla="*/ 325392 w 2129065"/>
                    <a:gd name="connsiteY73" fmla="*/ 343534 h 466879"/>
                    <a:gd name="connsiteX74" fmla="*/ 306708 w 2129065"/>
                    <a:gd name="connsiteY74" fmla="*/ 309220 h 466879"/>
                    <a:gd name="connsiteX75" fmla="*/ 294130 w 2129065"/>
                    <a:gd name="connsiteY75" fmla="*/ 357455 h 466879"/>
                    <a:gd name="connsiteX76" fmla="*/ 247238 w 2129065"/>
                    <a:gd name="connsiteY76" fmla="*/ 404348 h 466879"/>
                    <a:gd name="connsiteX77" fmla="*/ 184715 w 2129065"/>
                    <a:gd name="connsiteY77" fmla="*/ 435609 h 466879"/>
                    <a:gd name="connsiteX78" fmla="*/ 114377 w 2129065"/>
                    <a:gd name="connsiteY78" fmla="*/ 451240 h 466879"/>
                    <a:gd name="connsiteX79" fmla="*/ 44038 w 2129065"/>
                    <a:gd name="connsiteY79" fmla="*/ 451240 h 466879"/>
                    <a:gd name="connsiteX80" fmla="*/ 4595 w 2129065"/>
                    <a:gd name="connsiteY80" fmla="*/ 443425 h 466879"/>
                    <a:gd name="connsiteX81" fmla="*/ 2886 w 2129065"/>
                    <a:gd name="connsiteY81" fmla="*/ 373086 h 466879"/>
                    <a:gd name="connsiteX82" fmla="*/ 23278 w 2129065"/>
                    <a:gd name="connsiteY82" fmla="*/ 285407 h 466879"/>
                    <a:gd name="connsiteX83" fmla="*/ 54540 w 2129065"/>
                    <a:gd name="connsiteY83" fmla="*/ 193332 h 466879"/>
                    <a:gd name="connsiteX84" fmla="*/ 98746 w 2129065"/>
                    <a:gd name="connsiteY84" fmla="*/ 130809 h 466879"/>
                    <a:gd name="connsiteX85" fmla="*/ 137823 w 2129065"/>
                    <a:gd name="connsiteY85" fmla="*/ 76101 h 466879"/>
                    <a:gd name="connsiteX0" fmla="*/ 137823 w 2128277"/>
                    <a:gd name="connsiteY0" fmla="*/ 76101 h 466879"/>
                    <a:gd name="connsiteX1" fmla="*/ 270684 w 2128277"/>
                    <a:gd name="connsiteY1" fmla="*/ 130809 h 466879"/>
                    <a:gd name="connsiteX2" fmla="*/ 286315 w 2128277"/>
                    <a:gd name="connsiteY2" fmla="*/ 130809 h 466879"/>
                    <a:gd name="connsiteX3" fmla="*/ 403546 w 2128277"/>
                    <a:gd name="connsiteY3" fmla="*/ 122994 h 466879"/>
                    <a:gd name="connsiteX4" fmla="*/ 466069 w 2128277"/>
                    <a:gd name="connsiteY4" fmla="*/ 83917 h 466879"/>
                    <a:gd name="connsiteX5" fmla="*/ 505146 w 2128277"/>
                    <a:gd name="connsiteY5" fmla="*/ 7839 h 466879"/>
                    <a:gd name="connsiteX6" fmla="*/ 544223 w 2128277"/>
                    <a:gd name="connsiteY6" fmla="*/ 60471 h 466879"/>
                    <a:gd name="connsiteX7" fmla="*/ 614561 w 2128277"/>
                    <a:gd name="connsiteY7" fmla="*/ 146440 h 466879"/>
                    <a:gd name="connsiteX8" fmla="*/ 723977 w 2128277"/>
                    <a:gd name="connsiteY8" fmla="*/ 162071 h 466879"/>
                    <a:gd name="connsiteX9" fmla="*/ 809946 w 2128277"/>
                    <a:gd name="connsiteY9" fmla="*/ 146440 h 466879"/>
                    <a:gd name="connsiteX10" fmla="*/ 864653 w 2128277"/>
                    <a:gd name="connsiteY10" fmla="*/ 91732 h 466879"/>
                    <a:gd name="connsiteX11" fmla="*/ 900678 w 2128277"/>
                    <a:gd name="connsiteY11" fmla="*/ 31285 h 466879"/>
                    <a:gd name="connsiteX12" fmla="*/ 934992 w 2128277"/>
                    <a:gd name="connsiteY12" fmla="*/ 76101 h 466879"/>
                    <a:gd name="connsiteX13" fmla="*/ 989700 w 2128277"/>
                    <a:gd name="connsiteY13" fmla="*/ 130809 h 466879"/>
                    <a:gd name="connsiteX14" fmla="*/ 1099115 w 2128277"/>
                    <a:gd name="connsiteY14" fmla="*/ 154255 h 466879"/>
                    <a:gd name="connsiteX15" fmla="*/ 1185084 w 2128277"/>
                    <a:gd name="connsiteY15" fmla="*/ 146440 h 466879"/>
                    <a:gd name="connsiteX16" fmla="*/ 1239792 w 2128277"/>
                    <a:gd name="connsiteY16" fmla="*/ 91732 h 466879"/>
                    <a:gd name="connsiteX17" fmla="*/ 1294500 w 2128277"/>
                    <a:gd name="connsiteY17" fmla="*/ 29209 h 466879"/>
                    <a:gd name="connsiteX18" fmla="*/ 1311840 w 2128277"/>
                    <a:gd name="connsiteY18" fmla="*/ 1733 h 466879"/>
                    <a:gd name="connsiteX19" fmla="*/ 1333577 w 2128277"/>
                    <a:gd name="connsiteY19" fmla="*/ 76101 h 466879"/>
                    <a:gd name="connsiteX20" fmla="*/ 1411730 w 2128277"/>
                    <a:gd name="connsiteY20" fmla="*/ 115178 h 466879"/>
                    <a:gd name="connsiteX21" fmla="*/ 1489884 w 2128277"/>
                    <a:gd name="connsiteY21" fmla="*/ 130809 h 466879"/>
                    <a:gd name="connsiteX22" fmla="*/ 1568038 w 2128277"/>
                    <a:gd name="connsiteY22" fmla="*/ 130809 h 466879"/>
                    <a:gd name="connsiteX23" fmla="*/ 1621403 w 2128277"/>
                    <a:gd name="connsiteY23" fmla="*/ 102967 h 466879"/>
                    <a:gd name="connsiteX24" fmla="*/ 1669638 w 2128277"/>
                    <a:gd name="connsiteY24" fmla="*/ 53021 h 466879"/>
                    <a:gd name="connsiteX25" fmla="*/ 1705663 w 2128277"/>
                    <a:gd name="connsiteY25" fmla="*/ 19074 h 466879"/>
                    <a:gd name="connsiteX26" fmla="*/ 1735580 w 2128277"/>
                    <a:gd name="connsiteY26" fmla="*/ 84284 h 466879"/>
                    <a:gd name="connsiteX27" fmla="*/ 1774657 w 2128277"/>
                    <a:gd name="connsiteY27" fmla="*/ 135571 h 466879"/>
                    <a:gd name="connsiteX28" fmla="*/ 1833761 w 2128277"/>
                    <a:gd name="connsiteY28" fmla="*/ 162071 h 466879"/>
                    <a:gd name="connsiteX29" fmla="*/ 1896284 w 2128277"/>
                    <a:gd name="connsiteY29" fmla="*/ 154255 h 466879"/>
                    <a:gd name="connsiteX30" fmla="*/ 1982619 w 2128277"/>
                    <a:gd name="connsiteY30" fmla="*/ 124337 h 466879"/>
                    <a:gd name="connsiteX31" fmla="*/ 2016934 w 2128277"/>
                    <a:gd name="connsiteY31" fmla="*/ 179044 h 466879"/>
                    <a:gd name="connsiteX32" fmla="*/ 2056011 w 2128277"/>
                    <a:gd name="connsiteY32" fmla="*/ 268067 h 466879"/>
                    <a:gd name="connsiteX33" fmla="*/ 2093745 w 2128277"/>
                    <a:gd name="connsiteY33" fmla="*/ 328880 h 466879"/>
                    <a:gd name="connsiteX34" fmla="*/ 2118900 w 2128277"/>
                    <a:gd name="connsiteY34" fmla="*/ 405325 h 466879"/>
                    <a:gd name="connsiteX35" fmla="*/ 2121953 w 2128277"/>
                    <a:gd name="connsiteY35" fmla="*/ 452584 h 466879"/>
                    <a:gd name="connsiteX36" fmla="*/ 2036961 w 2128277"/>
                    <a:gd name="connsiteY36" fmla="*/ 466871 h 466879"/>
                    <a:gd name="connsiteX37" fmla="*/ 1958807 w 2128277"/>
                    <a:gd name="connsiteY37" fmla="*/ 451240 h 466879"/>
                    <a:gd name="connsiteX38" fmla="*/ 1888469 w 2128277"/>
                    <a:gd name="connsiteY38" fmla="*/ 396532 h 466879"/>
                    <a:gd name="connsiteX39" fmla="*/ 1866366 w 2128277"/>
                    <a:gd name="connsiteY39" fmla="*/ 326561 h 466879"/>
                    <a:gd name="connsiteX40" fmla="*/ 1858551 w 2128277"/>
                    <a:gd name="connsiteY40" fmla="*/ 375163 h 466879"/>
                    <a:gd name="connsiteX41" fmla="*/ 1833761 w 2128277"/>
                    <a:gd name="connsiteY41" fmla="*/ 404348 h 466879"/>
                    <a:gd name="connsiteX42" fmla="*/ 1779053 w 2128277"/>
                    <a:gd name="connsiteY42" fmla="*/ 443425 h 466879"/>
                    <a:gd name="connsiteX43" fmla="*/ 1654007 w 2128277"/>
                    <a:gd name="connsiteY43" fmla="*/ 451240 h 466879"/>
                    <a:gd name="connsiteX44" fmla="*/ 1568038 w 2128277"/>
                    <a:gd name="connsiteY44" fmla="*/ 435609 h 466879"/>
                    <a:gd name="connsiteX45" fmla="*/ 1521146 w 2128277"/>
                    <a:gd name="connsiteY45" fmla="*/ 396532 h 466879"/>
                    <a:gd name="connsiteX46" fmla="*/ 1482069 w 2128277"/>
                    <a:gd name="connsiteY46" fmla="*/ 349640 h 466879"/>
                    <a:gd name="connsiteX47" fmla="*/ 1464728 w 2128277"/>
                    <a:gd name="connsiteY47" fmla="*/ 309586 h 466879"/>
                    <a:gd name="connsiteX48" fmla="*/ 1466438 w 2128277"/>
                    <a:gd name="connsiteY48" fmla="*/ 326194 h 466879"/>
                    <a:gd name="connsiteX49" fmla="*/ 1442992 w 2128277"/>
                    <a:gd name="connsiteY49" fmla="*/ 380901 h 466879"/>
                    <a:gd name="connsiteX50" fmla="*/ 1388284 w 2128277"/>
                    <a:gd name="connsiteY50" fmla="*/ 435609 h 466879"/>
                    <a:gd name="connsiteX51" fmla="*/ 1310130 w 2128277"/>
                    <a:gd name="connsiteY51" fmla="*/ 451240 h 466879"/>
                    <a:gd name="connsiteX52" fmla="*/ 1200715 w 2128277"/>
                    <a:gd name="connsiteY52" fmla="*/ 459055 h 466879"/>
                    <a:gd name="connsiteX53" fmla="*/ 1138192 w 2128277"/>
                    <a:gd name="connsiteY53" fmla="*/ 412163 h 466879"/>
                    <a:gd name="connsiteX54" fmla="*/ 1114746 w 2128277"/>
                    <a:gd name="connsiteY54" fmla="*/ 365271 h 466879"/>
                    <a:gd name="connsiteX55" fmla="*/ 1083484 w 2128277"/>
                    <a:gd name="connsiteY55" fmla="*/ 318378 h 466879"/>
                    <a:gd name="connsiteX56" fmla="*/ 1088246 w 2128277"/>
                    <a:gd name="connsiteY56" fmla="*/ 320455 h 466879"/>
                    <a:gd name="connsiteX57" fmla="*/ 1083484 w 2128277"/>
                    <a:gd name="connsiteY57" fmla="*/ 349640 h 466879"/>
                    <a:gd name="connsiteX58" fmla="*/ 1052223 w 2128277"/>
                    <a:gd name="connsiteY58" fmla="*/ 396532 h 466879"/>
                    <a:gd name="connsiteX59" fmla="*/ 981884 w 2128277"/>
                    <a:gd name="connsiteY59" fmla="*/ 427794 h 466879"/>
                    <a:gd name="connsiteX60" fmla="*/ 903730 w 2128277"/>
                    <a:gd name="connsiteY60" fmla="*/ 443425 h 466879"/>
                    <a:gd name="connsiteX61" fmla="*/ 809946 w 2128277"/>
                    <a:gd name="connsiteY61" fmla="*/ 443425 h 466879"/>
                    <a:gd name="connsiteX62" fmla="*/ 763053 w 2128277"/>
                    <a:gd name="connsiteY62" fmla="*/ 412163 h 466879"/>
                    <a:gd name="connsiteX63" fmla="*/ 727396 w 2128277"/>
                    <a:gd name="connsiteY63" fmla="*/ 379559 h 466879"/>
                    <a:gd name="connsiteX64" fmla="*/ 708346 w 2128277"/>
                    <a:gd name="connsiteY64" fmla="*/ 334009 h 466879"/>
                    <a:gd name="connsiteX65" fmla="*/ 691371 w 2128277"/>
                    <a:gd name="connsiteY65" fmla="*/ 298717 h 466879"/>
                    <a:gd name="connsiteX66" fmla="*/ 684900 w 2128277"/>
                    <a:gd name="connsiteY66" fmla="*/ 326194 h 466879"/>
                    <a:gd name="connsiteX67" fmla="*/ 654982 w 2128277"/>
                    <a:gd name="connsiteY67" fmla="*/ 385663 h 466879"/>
                    <a:gd name="connsiteX68" fmla="*/ 606746 w 2128277"/>
                    <a:gd name="connsiteY68" fmla="*/ 435609 h 466879"/>
                    <a:gd name="connsiteX69" fmla="*/ 536407 w 2128277"/>
                    <a:gd name="connsiteY69" fmla="*/ 451240 h 466879"/>
                    <a:gd name="connsiteX70" fmla="*/ 450438 w 2128277"/>
                    <a:gd name="connsiteY70" fmla="*/ 451240 h 466879"/>
                    <a:gd name="connsiteX71" fmla="*/ 380100 w 2128277"/>
                    <a:gd name="connsiteY71" fmla="*/ 427794 h 466879"/>
                    <a:gd name="connsiteX72" fmla="*/ 333207 w 2128277"/>
                    <a:gd name="connsiteY72" fmla="*/ 380901 h 466879"/>
                    <a:gd name="connsiteX73" fmla="*/ 325392 w 2128277"/>
                    <a:gd name="connsiteY73" fmla="*/ 343534 h 466879"/>
                    <a:gd name="connsiteX74" fmla="*/ 306708 w 2128277"/>
                    <a:gd name="connsiteY74" fmla="*/ 309220 h 466879"/>
                    <a:gd name="connsiteX75" fmla="*/ 294130 w 2128277"/>
                    <a:gd name="connsiteY75" fmla="*/ 357455 h 466879"/>
                    <a:gd name="connsiteX76" fmla="*/ 247238 w 2128277"/>
                    <a:gd name="connsiteY76" fmla="*/ 404348 h 466879"/>
                    <a:gd name="connsiteX77" fmla="*/ 184715 w 2128277"/>
                    <a:gd name="connsiteY77" fmla="*/ 435609 h 466879"/>
                    <a:gd name="connsiteX78" fmla="*/ 114377 w 2128277"/>
                    <a:gd name="connsiteY78" fmla="*/ 451240 h 466879"/>
                    <a:gd name="connsiteX79" fmla="*/ 44038 w 2128277"/>
                    <a:gd name="connsiteY79" fmla="*/ 451240 h 466879"/>
                    <a:gd name="connsiteX80" fmla="*/ 4595 w 2128277"/>
                    <a:gd name="connsiteY80" fmla="*/ 443425 h 466879"/>
                    <a:gd name="connsiteX81" fmla="*/ 2886 w 2128277"/>
                    <a:gd name="connsiteY81" fmla="*/ 373086 h 466879"/>
                    <a:gd name="connsiteX82" fmla="*/ 23278 w 2128277"/>
                    <a:gd name="connsiteY82" fmla="*/ 285407 h 466879"/>
                    <a:gd name="connsiteX83" fmla="*/ 54540 w 2128277"/>
                    <a:gd name="connsiteY83" fmla="*/ 193332 h 466879"/>
                    <a:gd name="connsiteX84" fmla="*/ 98746 w 2128277"/>
                    <a:gd name="connsiteY84" fmla="*/ 130809 h 466879"/>
                    <a:gd name="connsiteX85" fmla="*/ 137823 w 2128277"/>
                    <a:gd name="connsiteY85" fmla="*/ 76101 h 466879"/>
                    <a:gd name="connsiteX0" fmla="*/ 137823 w 2128277"/>
                    <a:gd name="connsiteY0" fmla="*/ 76101 h 466879"/>
                    <a:gd name="connsiteX1" fmla="*/ 270684 w 2128277"/>
                    <a:gd name="connsiteY1" fmla="*/ 130809 h 466879"/>
                    <a:gd name="connsiteX2" fmla="*/ 286315 w 2128277"/>
                    <a:gd name="connsiteY2" fmla="*/ 130809 h 466879"/>
                    <a:gd name="connsiteX3" fmla="*/ 403546 w 2128277"/>
                    <a:gd name="connsiteY3" fmla="*/ 122994 h 466879"/>
                    <a:gd name="connsiteX4" fmla="*/ 466069 w 2128277"/>
                    <a:gd name="connsiteY4" fmla="*/ 83917 h 466879"/>
                    <a:gd name="connsiteX5" fmla="*/ 505146 w 2128277"/>
                    <a:gd name="connsiteY5" fmla="*/ 7839 h 466879"/>
                    <a:gd name="connsiteX6" fmla="*/ 544223 w 2128277"/>
                    <a:gd name="connsiteY6" fmla="*/ 60471 h 466879"/>
                    <a:gd name="connsiteX7" fmla="*/ 614561 w 2128277"/>
                    <a:gd name="connsiteY7" fmla="*/ 146440 h 466879"/>
                    <a:gd name="connsiteX8" fmla="*/ 723977 w 2128277"/>
                    <a:gd name="connsiteY8" fmla="*/ 162071 h 466879"/>
                    <a:gd name="connsiteX9" fmla="*/ 809946 w 2128277"/>
                    <a:gd name="connsiteY9" fmla="*/ 146440 h 466879"/>
                    <a:gd name="connsiteX10" fmla="*/ 864653 w 2128277"/>
                    <a:gd name="connsiteY10" fmla="*/ 91732 h 466879"/>
                    <a:gd name="connsiteX11" fmla="*/ 900678 w 2128277"/>
                    <a:gd name="connsiteY11" fmla="*/ 31285 h 466879"/>
                    <a:gd name="connsiteX12" fmla="*/ 934992 w 2128277"/>
                    <a:gd name="connsiteY12" fmla="*/ 76101 h 466879"/>
                    <a:gd name="connsiteX13" fmla="*/ 989700 w 2128277"/>
                    <a:gd name="connsiteY13" fmla="*/ 130809 h 466879"/>
                    <a:gd name="connsiteX14" fmla="*/ 1099115 w 2128277"/>
                    <a:gd name="connsiteY14" fmla="*/ 154255 h 466879"/>
                    <a:gd name="connsiteX15" fmla="*/ 1185084 w 2128277"/>
                    <a:gd name="connsiteY15" fmla="*/ 146440 h 466879"/>
                    <a:gd name="connsiteX16" fmla="*/ 1239792 w 2128277"/>
                    <a:gd name="connsiteY16" fmla="*/ 91732 h 466879"/>
                    <a:gd name="connsiteX17" fmla="*/ 1294500 w 2128277"/>
                    <a:gd name="connsiteY17" fmla="*/ 29209 h 466879"/>
                    <a:gd name="connsiteX18" fmla="*/ 1311840 w 2128277"/>
                    <a:gd name="connsiteY18" fmla="*/ 1733 h 466879"/>
                    <a:gd name="connsiteX19" fmla="*/ 1333577 w 2128277"/>
                    <a:gd name="connsiteY19" fmla="*/ 76101 h 466879"/>
                    <a:gd name="connsiteX20" fmla="*/ 1411730 w 2128277"/>
                    <a:gd name="connsiteY20" fmla="*/ 115178 h 466879"/>
                    <a:gd name="connsiteX21" fmla="*/ 1489884 w 2128277"/>
                    <a:gd name="connsiteY21" fmla="*/ 130809 h 466879"/>
                    <a:gd name="connsiteX22" fmla="*/ 1568038 w 2128277"/>
                    <a:gd name="connsiteY22" fmla="*/ 130809 h 466879"/>
                    <a:gd name="connsiteX23" fmla="*/ 1621403 w 2128277"/>
                    <a:gd name="connsiteY23" fmla="*/ 102967 h 466879"/>
                    <a:gd name="connsiteX24" fmla="*/ 1669638 w 2128277"/>
                    <a:gd name="connsiteY24" fmla="*/ 53021 h 466879"/>
                    <a:gd name="connsiteX25" fmla="*/ 1705663 w 2128277"/>
                    <a:gd name="connsiteY25" fmla="*/ 19074 h 466879"/>
                    <a:gd name="connsiteX26" fmla="*/ 1735580 w 2128277"/>
                    <a:gd name="connsiteY26" fmla="*/ 84284 h 466879"/>
                    <a:gd name="connsiteX27" fmla="*/ 1774657 w 2128277"/>
                    <a:gd name="connsiteY27" fmla="*/ 135571 h 466879"/>
                    <a:gd name="connsiteX28" fmla="*/ 1833761 w 2128277"/>
                    <a:gd name="connsiteY28" fmla="*/ 162071 h 466879"/>
                    <a:gd name="connsiteX29" fmla="*/ 1896284 w 2128277"/>
                    <a:gd name="connsiteY29" fmla="*/ 154255 h 466879"/>
                    <a:gd name="connsiteX30" fmla="*/ 1982619 w 2128277"/>
                    <a:gd name="connsiteY30" fmla="*/ 124337 h 466879"/>
                    <a:gd name="connsiteX31" fmla="*/ 2016934 w 2128277"/>
                    <a:gd name="connsiteY31" fmla="*/ 179044 h 466879"/>
                    <a:gd name="connsiteX32" fmla="*/ 2056011 w 2128277"/>
                    <a:gd name="connsiteY32" fmla="*/ 268067 h 466879"/>
                    <a:gd name="connsiteX33" fmla="*/ 2093745 w 2128277"/>
                    <a:gd name="connsiteY33" fmla="*/ 328880 h 466879"/>
                    <a:gd name="connsiteX34" fmla="*/ 2118900 w 2128277"/>
                    <a:gd name="connsiteY34" fmla="*/ 405325 h 466879"/>
                    <a:gd name="connsiteX35" fmla="*/ 2121953 w 2128277"/>
                    <a:gd name="connsiteY35" fmla="*/ 452584 h 466879"/>
                    <a:gd name="connsiteX36" fmla="*/ 2036961 w 2128277"/>
                    <a:gd name="connsiteY36" fmla="*/ 466871 h 466879"/>
                    <a:gd name="connsiteX37" fmla="*/ 1958807 w 2128277"/>
                    <a:gd name="connsiteY37" fmla="*/ 451240 h 466879"/>
                    <a:gd name="connsiteX38" fmla="*/ 1888469 w 2128277"/>
                    <a:gd name="connsiteY38" fmla="*/ 396532 h 466879"/>
                    <a:gd name="connsiteX39" fmla="*/ 1866366 w 2128277"/>
                    <a:gd name="connsiteY39" fmla="*/ 326561 h 466879"/>
                    <a:gd name="connsiteX40" fmla="*/ 1858551 w 2128277"/>
                    <a:gd name="connsiteY40" fmla="*/ 375163 h 466879"/>
                    <a:gd name="connsiteX41" fmla="*/ 1833761 w 2128277"/>
                    <a:gd name="connsiteY41" fmla="*/ 404348 h 466879"/>
                    <a:gd name="connsiteX42" fmla="*/ 1779053 w 2128277"/>
                    <a:gd name="connsiteY42" fmla="*/ 443425 h 466879"/>
                    <a:gd name="connsiteX43" fmla="*/ 1654007 w 2128277"/>
                    <a:gd name="connsiteY43" fmla="*/ 451240 h 466879"/>
                    <a:gd name="connsiteX44" fmla="*/ 1568038 w 2128277"/>
                    <a:gd name="connsiteY44" fmla="*/ 435609 h 466879"/>
                    <a:gd name="connsiteX45" fmla="*/ 1521146 w 2128277"/>
                    <a:gd name="connsiteY45" fmla="*/ 396532 h 466879"/>
                    <a:gd name="connsiteX46" fmla="*/ 1482069 w 2128277"/>
                    <a:gd name="connsiteY46" fmla="*/ 349640 h 466879"/>
                    <a:gd name="connsiteX47" fmla="*/ 1464728 w 2128277"/>
                    <a:gd name="connsiteY47" fmla="*/ 309586 h 466879"/>
                    <a:gd name="connsiteX48" fmla="*/ 1466438 w 2128277"/>
                    <a:gd name="connsiteY48" fmla="*/ 326194 h 466879"/>
                    <a:gd name="connsiteX49" fmla="*/ 1442992 w 2128277"/>
                    <a:gd name="connsiteY49" fmla="*/ 380901 h 466879"/>
                    <a:gd name="connsiteX50" fmla="*/ 1388284 w 2128277"/>
                    <a:gd name="connsiteY50" fmla="*/ 435609 h 466879"/>
                    <a:gd name="connsiteX51" fmla="*/ 1310130 w 2128277"/>
                    <a:gd name="connsiteY51" fmla="*/ 451240 h 466879"/>
                    <a:gd name="connsiteX52" fmla="*/ 1200715 w 2128277"/>
                    <a:gd name="connsiteY52" fmla="*/ 459055 h 466879"/>
                    <a:gd name="connsiteX53" fmla="*/ 1138192 w 2128277"/>
                    <a:gd name="connsiteY53" fmla="*/ 412163 h 466879"/>
                    <a:gd name="connsiteX54" fmla="*/ 1114746 w 2128277"/>
                    <a:gd name="connsiteY54" fmla="*/ 365271 h 466879"/>
                    <a:gd name="connsiteX55" fmla="*/ 1083484 w 2128277"/>
                    <a:gd name="connsiteY55" fmla="*/ 318378 h 466879"/>
                    <a:gd name="connsiteX56" fmla="*/ 1088246 w 2128277"/>
                    <a:gd name="connsiteY56" fmla="*/ 320455 h 466879"/>
                    <a:gd name="connsiteX57" fmla="*/ 1083484 w 2128277"/>
                    <a:gd name="connsiteY57" fmla="*/ 349640 h 466879"/>
                    <a:gd name="connsiteX58" fmla="*/ 1052223 w 2128277"/>
                    <a:gd name="connsiteY58" fmla="*/ 396532 h 466879"/>
                    <a:gd name="connsiteX59" fmla="*/ 981884 w 2128277"/>
                    <a:gd name="connsiteY59" fmla="*/ 427794 h 466879"/>
                    <a:gd name="connsiteX60" fmla="*/ 903730 w 2128277"/>
                    <a:gd name="connsiteY60" fmla="*/ 443425 h 466879"/>
                    <a:gd name="connsiteX61" fmla="*/ 809946 w 2128277"/>
                    <a:gd name="connsiteY61" fmla="*/ 443425 h 466879"/>
                    <a:gd name="connsiteX62" fmla="*/ 763053 w 2128277"/>
                    <a:gd name="connsiteY62" fmla="*/ 412163 h 466879"/>
                    <a:gd name="connsiteX63" fmla="*/ 727396 w 2128277"/>
                    <a:gd name="connsiteY63" fmla="*/ 379559 h 466879"/>
                    <a:gd name="connsiteX64" fmla="*/ 708346 w 2128277"/>
                    <a:gd name="connsiteY64" fmla="*/ 334009 h 466879"/>
                    <a:gd name="connsiteX65" fmla="*/ 691371 w 2128277"/>
                    <a:gd name="connsiteY65" fmla="*/ 298717 h 466879"/>
                    <a:gd name="connsiteX66" fmla="*/ 684900 w 2128277"/>
                    <a:gd name="connsiteY66" fmla="*/ 326194 h 466879"/>
                    <a:gd name="connsiteX67" fmla="*/ 654982 w 2128277"/>
                    <a:gd name="connsiteY67" fmla="*/ 385663 h 466879"/>
                    <a:gd name="connsiteX68" fmla="*/ 606746 w 2128277"/>
                    <a:gd name="connsiteY68" fmla="*/ 435609 h 466879"/>
                    <a:gd name="connsiteX69" fmla="*/ 536407 w 2128277"/>
                    <a:gd name="connsiteY69" fmla="*/ 451240 h 466879"/>
                    <a:gd name="connsiteX70" fmla="*/ 450438 w 2128277"/>
                    <a:gd name="connsiteY70" fmla="*/ 451240 h 466879"/>
                    <a:gd name="connsiteX71" fmla="*/ 380100 w 2128277"/>
                    <a:gd name="connsiteY71" fmla="*/ 427794 h 466879"/>
                    <a:gd name="connsiteX72" fmla="*/ 333207 w 2128277"/>
                    <a:gd name="connsiteY72" fmla="*/ 380901 h 466879"/>
                    <a:gd name="connsiteX73" fmla="*/ 325392 w 2128277"/>
                    <a:gd name="connsiteY73" fmla="*/ 343534 h 466879"/>
                    <a:gd name="connsiteX74" fmla="*/ 306708 w 2128277"/>
                    <a:gd name="connsiteY74" fmla="*/ 309220 h 466879"/>
                    <a:gd name="connsiteX75" fmla="*/ 294130 w 2128277"/>
                    <a:gd name="connsiteY75" fmla="*/ 357455 h 466879"/>
                    <a:gd name="connsiteX76" fmla="*/ 247238 w 2128277"/>
                    <a:gd name="connsiteY76" fmla="*/ 404348 h 466879"/>
                    <a:gd name="connsiteX77" fmla="*/ 184715 w 2128277"/>
                    <a:gd name="connsiteY77" fmla="*/ 435609 h 466879"/>
                    <a:gd name="connsiteX78" fmla="*/ 114377 w 2128277"/>
                    <a:gd name="connsiteY78" fmla="*/ 451240 h 466879"/>
                    <a:gd name="connsiteX79" fmla="*/ 44038 w 2128277"/>
                    <a:gd name="connsiteY79" fmla="*/ 451240 h 466879"/>
                    <a:gd name="connsiteX80" fmla="*/ 4595 w 2128277"/>
                    <a:gd name="connsiteY80" fmla="*/ 443425 h 466879"/>
                    <a:gd name="connsiteX81" fmla="*/ 2886 w 2128277"/>
                    <a:gd name="connsiteY81" fmla="*/ 373086 h 466879"/>
                    <a:gd name="connsiteX82" fmla="*/ 23278 w 2128277"/>
                    <a:gd name="connsiteY82" fmla="*/ 285407 h 466879"/>
                    <a:gd name="connsiteX83" fmla="*/ 54540 w 2128277"/>
                    <a:gd name="connsiteY83" fmla="*/ 193332 h 466879"/>
                    <a:gd name="connsiteX84" fmla="*/ 84459 w 2128277"/>
                    <a:gd name="connsiteY84" fmla="*/ 126046 h 466879"/>
                    <a:gd name="connsiteX85" fmla="*/ 137823 w 2128277"/>
                    <a:gd name="connsiteY85" fmla="*/ 76101 h 466879"/>
                    <a:gd name="connsiteX0" fmla="*/ 128298 w 2128277"/>
                    <a:gd name="connsiteY0" fmla="*/ 71338 h 466879"/>
                    <a:gd name="connsiteX1" fmla="*/ 270684 w 2128277"/>
                    <a:gd name="connsiteY1" fmla="*/ 130809 h 466879"/>
                    <a:gd name="connsiteX2" fmla="*/ 286315 w 2128277"/>
                    <a:gd name="connsiteY2" fmla="*/ 130809 h 466879"/>
                    <a:gd name="connsiteX3" fmla="*/ 403546 w 2128277"/>
                    <a:gd name="connsiteY3" fmla="*/ 122994 h 466879"/>
                    <a:gd name="connsiteX4" fmla="*/ 466069 w 2128277"/>
                    <a:gd name="connsiteY4" fmla="*/ 83917 h 466879"/>
                    <a:gd name="connsiteX5" fmla="*/ 505146 w 2128277"/>
                    <a:gd name="connsiteY5" fmla="*/ 7839 h 466879"/>
                    <a:gd name="connsiteX6" fmla="*/ 544223 w 2128277"/>
                    <a:gd name="connsiteY6" fmla="*/ 60471 h 466879"/>
                    <a:gd name="connsiteX7" fmla="*/ 614561 w 2128277"/>
                    <a:gd name="connsiteY7" fmla="*/ 146440 h 466879"/>
                    <a:gd name="connsiteX8" fmla="*/ 723977 w 2128277"/>
                    <a:gd name="connsiteY8" fmla="*/ 162071 h 466879"/>
                    <a:gd name="connsiteX9" fmla="*/ 809946 w 2128277"/>
                    <a:gd name="connsiteY9" fmla="*/ 146440 h 466879"/>
                    <a:gd name="connsiteX10" fmla="*/ 864653 w 2128277"/>
                    <a:gd name="connsiteY10" fmla="*/ 91732 h 466879"/>
                    <a:gd name="connsiteX11" fmla="*/ 900678 w 2128277"/>
                    <a:gd name="connsiteY11" fmla="*/ 31285 h 466879"/>
                    <a:gd name="connsiteX12" fmla="*/ 934992 w 2128277"/>
                    <a:gd name="connsiteY12" fmla="*/ 76101 h 466879"/>
                    <a:gd name="connsiteX13" fmla="*/ 989700 w 2128277"/>
                    <a:gd name="connsiteY13" fmla="*/ 130809 h 466879"/>
                    <a:gd name="connsiteX14" fmla="*/ 1099115 w 2128277"/>
                    <a:gd name="connsiteY14" fmla="*/ 154255 h 466879"/>
                    <a:gd name="connsiteX15" fmla="*/ 1185084 w 2128277"/>
                    <a:gd name="connsiteY15" fmla="*/ 146440 h 466879"/>
                    <a:gd name="connsiteX16" fmla="*/ 1239792 w 2128277"/>
                    <a:gd name="connsiteY16" fmla="*/ 91732 h 466879"/>
                    <a:gd name="connsiteX17" fmla="*/ 1294500 w 2128277"/>
                    <a:gd name="connsiteY17" fmla="*/ 29209 h 466879"/>
                    <a:gd name="connsiteX18" fmla="*/ 1311840 w 2128277"/>
                    <a:gd name="connsiteY18" fmla="*/ 1733 h 466879"/>
                    <a:gd name="connsiteX19" fmla="*/ 1333577 w 2128277"/>
                    <a:gd name="connsiteY19" fmla="*/ 76101 h 466879"/>
                    <a:gd name="connsiteX20" fmla="*/ 1411730 w 2128277"/>
                    <a:gd name="connsiteY20" fmla="*/ 115178 h 466879"/>
                    <a:gd name="connsiteX21" fmla="*/ 1489884 w 2128277"/>
                    <a:gd name="connsiteY21" fmla="*/ 130809 h 466879"/>
                    <a:gd name="connsiteX22" fmla="*/ 1568038 w 2128277"/>
                    <a:gd name="connsiteY22" fmla="*/ 130809 h 466879"/>
                    <a:gd name="connsiteX23" fmla="*/ 1621403 w 2128277"/>
                    <a:gd name="connsiteY23" fmla="*/ 102967 h 466879"/>
                    <a:gd name="connsiteX24" fmla="*/ 1669638 w 2128277"/>
                    <a:gd name="connsiteY24" fmla="*/ 53021 h 466879"/>
                    <a:gd name="connsiteX25" fmla="*/ 1705663 w 2128277"/>
                    <a:gd name="connsiteY25" fmla="*/ 19074 h 466879"/>
                    <a:gd name="connsiteX26" fmla="*/ 1735580 w 2128277"/>
                    <a:gd name="connsiteY26" fmla="*/ 84284 h 466879"/>
                    <a:gd name="connsiteX27" fmla="*/ 1774657 w 2128277"/>
                    <a:gd name="connsiteY27" fmla="*/ 135571 h 466879"/>
                    <a:gd name="connsiteX28" fmla="*/ 1833761 w 2128277"/>
                    <a:gd name="connsiteY28" fmla="*/ 162071 h 466879"/>
                    <a:gd name="connsiteX29" fmla="*/ 1896284 w 2128277"/>
                    <a:gd name="connsiteY29" fmla="*/ 154255 h 466879"/>
                    <a:gd name="connsiteX30" fmla="*/ 1982619 w 2128277"/>
                    <a:gd name="connsiteY30" fmla="*/ 124337 h 466879"/>
                    <a:gd name="connsiteX31" fmla="*/ 2016934 w 2128277"/>
                    <a:gd name="connsiteY31" fmla="*/ 179044 h 466879"/>
                    <a:gd name="connsiteX32" fmla="*/ 2056011 w 2128277"/>
                    <a:gd name="connsiteY32" fmla="*/ 268067 h 466879"/>
                    <a:gd name="connsiteX33" fmla="*/ 2093745 w 2128277"/>
                    <a:gd name="connsiteY33" fmla="*/ 328880 h 466879"/>
                    <a:gd name="connsiteX34" fmla="*/ 2118900 w 2128277"/>
                    <a:gd name="connsiteY34" fmla="*/ 405325 h 466879"/>
                    <a:gd name="connsiteX35" fmla="*/ 2121953 w 2128277"/>
                    <a:gd name="connsiteY35" fmla="*/ 452584 h 466879"/>
                    <a:gd name="connsiteX36" fmla="*/ 2036961 w 2128277"/>
                    <a:gd name="connsiteY36" fmla="*/ 466871 h 466879"/>
                    <a:gd name="connsiteX37" fmla="*/ 1958807 w 2128277"/>
                    <a:gd name="connsiteY37" fmla="*/ 451240 h 466879"/>
                    <a:gd name="connsiteX38" fmla="*/ 1888469 w 2128277"/>
                    <a:gd name="connsiteY38" fmla="*/ 396532 h 466879"/>
                    <a:gd name="connsiteX39" fmla="*/ 1866366 w 2128277"/>
                    <a:gd name="connsiteY39" fmla="*/ 326561 h 466879"/>
                    <a:gd name="connsiteX40" fmla="*/ 1858551 w 2128277"/>
                    <a:gd name="connsiteY40" fmla="*/ 375163 h 466879"/>
                    <a:gd name="connsiteX41" fmla="*/ 1833761 w 2128277"/>
                    <a:gd name="connsiteY41" fmla="*/ 404348 h 466879"/>
                    <a:gd name="connsiteX42" fmla="*/ 1779053 w 2128277"/>
                    <a:gd name="connsiteY42" fmla="*/ 443425 h 466879"/>
                    <a:gd name="connsiteX43" fmla="*/ 1654007 w 2128277"/>
                    <a:gd name="connsiteY43" fmla="*/ 451240 h 466879"/>
                    <a:gd name="connsiteX44" fmla="*/ 1568038 w 2128277"/>
                    <a:gd name="connsiteY44" fmla="*/ 435609 h 466879"/>
                    <a:gd name="connsiteX45" fmla="*/ 1521146 w 2128277"/>
                    <a:gd name="connsiteY45" fmla="*/ 396532 h 466879"/>
                    <a:gd name="connsiteX46" fmla="*/ 1482069 w 2128277"/>
                    <a:gd name="connsiteY46" fmla="*/ 349640 h 466879"/>
                    <a:gd name="connsiteX47" fmla="*/ 1464728 w 2128277"/>
                    <a:gd name="connsiteY47" fmla="*/ 309586 h 466879"/>
                    <a:gd name="connsiteX48" fmla="*/ 1466438 w 2128277"/>
                    <a:gd name="connsiteY48" fmla="*/ 326194 h 466879"/>
                    <a:gd name="connsiteX49" fmla="*/ 1442992 w 2128277"/>
                    <a:gd name="connsiteY49" fmla="*/ 380901 h 466879"/>
                    <a:gd name="connsiteX50" fmla="*/ 1388284 w 2128277"/>
                    <a:gd name="connsiteY50" fmla="*/ 435609 h 466879"/>
                    <a:gd name="connsiteX51" fmla="*/ 1310130 w 2128277"/>
                    <a:gd name="connsiteY51" fmla="*/ 451240 h 466879"/>
                    <a:gd name="connsiteX52" fmla="*/ 1200715 w 2128277"/>
                    <a:gd name="connsiteY52" fmla="*/ 459055 h 466879"/>
                    <a:gd name="connsiteX53" fmla="*/ 1138192 w 2128277"/>
                    <a:gd name="connsiteY53" fmla="*/ 412163 h 466879"/>
                    <a:gd name="connsiteX54" fmla="*/ 1114746 w 2128277"/>
                    <a:gd name="connsiteY54" fmla="*/ 365271 h 466879"/>
                    <a:gd name="connsiteX55" fmla="*/ 1083484 w 2128277"/>
                    <a:gd name="connsiteY55" fmla="*/ 318378 h 466879"/>
                    <a:gd name="connsiteX56" fmla="*/ 1088246 w 2128277"/>
                    <a:gd name="connsiteY56" fmla="*/ 320455 h 466879"/>
                    <a:gd name="connsiteX57" fmla="*/ 1083484 w 2128277"/>
                    <a:gd name="connsiteY57" fmla="*/ 349640 h 466879"/>
                    <a:gd name="connsiteX58" fmla="*/ 1052223 w 2128277"/>
                    <a:gd name="connsiteY58" fmla="*/ 396532 h 466879"/>
                    <a:gd name="connsiteX59" fmla="*/ 981884 w 2128277"/>
                    <a:gd name="connsiteY59" fmla="*/ 427794 h 466879"/>
                    <a:gd name="connsiteX60" fmla="*/ 903730 w 2128277"/>
                    <a:gd name="connsiteY60" fmla="*/ 443425 h 466879"/>
                    <a:gd name="connsiteX61" fmla="*/ 809946 w 2128277"/>
                    <a:gd name="connsiteY61" fmla="*/ 443425 h 466879"/>
                    <a:gd name="connsiteX62" fmla="*/ 763053 w 2128277"/>
                    <a:gd name="connsiteY62" fmla="*/ 412163 h 466879"/>
                    <a:gd name="connsiteX63" fmla="*/ 727396 w 2128277"/>
                    <a:gd name="connsiteY63" fmla="*/ 379559 h 466879"/>
                    <a:gd name="connsiteX64" fmla="*/ 708346 w 2128277"/>
                    <a:gd name="connsiteY64" fmla="*/ 334009 h 466879"/>
                    <a:gd name="connsiteX65" fmla="*/ 691371 w 2128277"/>
                    <a:gd name="connsiteY65" fmla="*/ 298717 h 466879"/>
                    <a:gd name="connsiteX66" fmla="*/ 684900 w 2128277"/>
                    <a:gd name="connsiteY66" fmla="*/ 326194 h 466879"/>
                    <a:gd name="connsiteX67" fmla="*/ 654982 w 2128277"/>
                    <a:gd name="connsiteY67" fmla="*/ 385663 h 466879"/>
                    <a:gd name="connsiteX68" fmla="*/ 606746 w 2128277"/>
                    <a:gd name="connsiteY68" fmla="*/ 435609 h 466879"/>
                    <a:gd name="connsiteX69" fmla="*/ 536407 w 2128277"/>
                    <a:gd name="connsiteY69" fmla="*/ 451240 h 466879"/>
                    <a:gd name="connsiteX70" fmla="*/ 450438 w 2128277"/>
                    <a:gd name="connsiteY70" fmla="*/ 451240 h 466879"/>
                    <a:gd name="connsiteX71" fmla="*/ 380100 w 2128277"/>
                    <a:gd name="connsiteY71" fmla="*/ 427794 h 466879"/>
                    <a:gd name="connsiteX72" fmla="*/ 333207 w 2128277"/>
                    <a:gd name="connsiteY72" fmla="*/ 380901 h 466879"/>
                    <a:gd name="connsiteX73" fmla="*/ 325392 w 2128277"/>
                    <a:gd name="connsiteY73" fmla="*/ 343534 h 466879"/>
                    <a:gd name="connsiteX74" fmla="*/ 306708 w 2128277"/>
                    <a:gd name="connsiteY74" fmla="*/ 309220 h 466879"/>
                    <a:gd name="connsiteX75" fmla="*/ 294130 w 2128277"/>
                    <a:gd name="connsiteY75" fmla="*/ 357455 h 466879"/>
                    <a:gd name="connsiteX76" fmla="*/ 247238 w 2128277"/>
                    <a:gd name="connsiteY76" fmla="*/ 404348 h 466879"/>
                    <a:gd name="connsiteX77" fmla="*/ 184715 w 2128277"/>
                    <a:gd name="connsiteY77" fmla="*/ 435609 h 466879"/>
                    <a:gd name="connsiteX78" fmla="*/ 114377 w 2128277"/>
                    <a:gd name="connsiteY78" fmla="*/ 451240 h 466879"/>
                    <a:gd name="connsiteX79" fmla="*/ 44038 w 2128277"/>
                    <a:gd name="connsiteY79" fmla="*/ 451240 h 466879"/>
                    <a:gd name="connsiteX80" fmla="*/ 4595 w 2128277"/>
                    <a:gd name="connsiteY80" fmla="*/ 443425 h 466879"/>
                    <a:gd name="connsiteX81" fmla="*/ 2886 w 2128277"/>
                    <a:gd name="connsiteY81" fmla="*/ 373086 h 466879"/>
                    <a:gd name="connsiteX82" fmla="*/ 23278 w 2128277"/>
                    <a:gd name="connsiteY82" fmla="*/ 285407 h 466879"/>
                    <a:gd name="connsiteX83" fmla="*/ 54540 w 2128277"/>
                    <a:gd name="connsiteY83" fmla="*/ 193332 h 466879"/>
                    <a:gd name="connsiteX84" fmla="*/ 84459 w 2128277"/>
                    <a:gd name="connsiteY84" fmla="*/ 126046 h 466879"/>
                    <a:gd name="connsiteX85" fmla="*/ 128298 w 2128277"/>
                    <a:gd name="connsiteY85" fmla="*/ 71338 h 466879"/>
                    <a:gd name="connsiteX0" fmla="*/ 128298 w 2128277"/>
                    <a:gd name="connsiteY0" fmla="*/ 71338 h 466879"/>
                    <a:gd name="connsiteX1" fmla="*/ 270684 w 2128277"/>
                    <a:gd name="connsiteY1" fmla="*/ 130809 h 466879"/>
                    <a:gd name="connsiteX2" fmla="*/ 257740 w 2128277"/>
                    <a:gd name="connsiteY2" fmla="*/ 130809 h 466879"/>
                    <a:gd name="connsiteX3" fmla="*/ 403546 w 2128277"/>
                    <a:gd name="connsiteY3" fmla="*/ 122994 h 466879"/>
                    <a:gd name="connsiteX4" fmla="*/ 466069 w 2128277"/>
                    <a:gd name="connsiteY4" fmla="*/ 83917 h 466879"/>
                    <a:gd name="connsiteX5" fmla="*/ 505146 w 2128277"/>
                    <a:gd name="connsiteY5" fmla="*/ 7839 h 466879"/>
                    <a:gd name="connsiteX6" fmla="*/ 544223 w 2128277"/>
                    <a:gd name="connsiteY6" fmla="*/ 60471 h 466879"/>
                    <a:gd name="connsiteX7" fmla="*/ 614561 w 2128277"/>
                    <a:gd name="connsiteY7" fmla="*/ 146440 h 466879"/>
                    <a:gd name="connsiteX8" fmla="*/ 723977 w 2128277"/>
                    <a:gd name="connsiteY8" fmla="*/ 162071 h 466879"/>
                    <a:gd name="connsiteX9" fmla="*/ 809946 w 2128277"/>
                    <a:gd name="connsiteY9" fmla="*/ 146440 h 466879"/>
                    <a:gd name="connsiteX10" fmla="*/ 864653 w 2128277"/>
                    <a:gd name="connsiteY10" fmla="*/ 91732 h 466879"/>
                    <a:gd name="connsiteX11" fmla="*/ 900678 w 2128277"/>
                    <a:gd name="connsiteY11" fmla="*/ 31285 h 466879"/>
                    <a:gd name="connsiteX12" fmla="*/ 934992 w 2128277"/>
                    <a:gd name="connsiteY12" fmla="*/ 76101 h 466879"/>
                    <a:gd name="connsiteX13" fmla="*/ 989700 w 2128277"/>
                    <a:gd name="connsiteY13" fmla="*/ 130809 h 466879"/>
                    <a:gd name="connsiteX14" fmla="*/ 1099115 w 2128277"/>
                    <a:gd name="connsiteY14" fmla="*/ 154255 h 466879"/>
                    <a:gd name="connsiteX15" fmla="*/ 1185084 w 2128277"/>
                    <a:gd name="connsiteY15" fmla="*/ 146440 h 466879"/>
                    <a:gd name="connsiteX16" fmla="*/ 1239792 w 2128277"/>
                    <a:gd name="connsiteY16" fmla="*/ 91732 h 466879"/>
                    <a:gd name="connsiteX17" fmla="*/ 1294500 w 2128277"/>
                    <a:gd name="connsiteY17" fmla="*/ 29209 h 466879"/>
                    <a:gd name="connsiteX18" fmla="*/ 1311840 w 2128277"/>
                    <a:gd name="connsiteY18" fmla="*/ 1733 h 466879"/>
                    <a:gd name="connsiteX19" fmla="*/ 1333577 w 2128277"/>
                    <a:gd name="connsiteY19" fmla="*/ 76101 h 466879"/>
                    <a:gd name="connsiteX20" fmla="*/ 1411730 w 2128277"/>
                    <a:gd name="connsiteY20" fmla="*/ 115178 h 466879"/>
                    <a:gd name="connsiteX21" fmla="*/ 1489884 w 2128277"/>
                    <a:gd name="connsiteY21" fmla="*/ 130809 h 466879"/>
                    <a:gd name="connsiteX22" fmla="*/ 1568038 w 2128277"/>
                    <a:gd name="connsiteY22" fmla="*/ 130809 h 466879"/>
                    <a:gd name="connsiteX23" fmla="*/ 1621403 w 2128277"/>
                    <a:gd name="connsiteY23" fmla="*/ 102967 h 466879"/>
                    <a:gd name="connsiteX24" fmla="*/ 1669638 w 2128277"/>
                    <a:gd name="connsiteY24" fmla="*/ 53021 h 466879"/>
                    <a:gd name="connsiteX25" fmla="*/ 1705663 w 2128277"/>
                    <a:gd name="connsiteY25" fmla="*/ 19074 h 466879"/>
                    <a:gd name="connsiteX26" fmla="*/ 1735580 w 2128277"/>
                    <a:gd name="connsiteY26" fmla="*/ 84284 h 466879"/>
                    <a:gd name="connsiteX27" fmla="*/ 1774657 w 2128277"/>
                    <a:gd name="connsiteY27" fmla="*/ 135571 h 466879"/>
                    <a:gd name="connsiteX28" fmla="*/ 1833761 w 2128277"/>
                    <a:gd name="connsiteY28" fmla="*/ 162071 h 466879"/>
                    <a:gd name="connsiteX29" fmla="*/ 1896284 w 2128277"/>
                    <a:gd name="connsiteY29" fmla="*/ 154255 h 466879"/>
                    <a:gd name="connsiteX30" fmla="*/ 1982619 w 2128277"/>
                    <a:gd name="connsiteY30" fmla="*/ 124337 h 466879"/>
                    <a:gd name="connsiteX31" fmla="*/ 2016934 w 2128277"/>
                    <a:gd name="connsiteY31" fmla="*/ 179044 h 466879"/>
                    <a:gd name="connsiteX32" fmla="*/ 2056011 w 2128277"/>
                    <a:gd name="connsiteY32" fmla="*/ 268067 h 466879"/>
                    <a:gd name="connsiteX33" fmla="*/ 2093745 w 2128277"/>
                    <a:gd name="connsiteY33" fmla="*/ 328880 h 466879"/>
                    <a:gd name="connsiteX34" fmla="*/ 2118900 w 2128277"/>
                    <a:gd name="connsiteY34" fmla="*/ 405325 h 466879"/>
                    <a:gd name="connsiteX35" fmla="*/ 2121953 w 2128277"/>
                    <a:gd name="connsiteY35" fmla="*/ 452584 h 466879"/>
                    <a:gd name="connsiteX36" fmla="*/ 2036961 w 2128277"/>
                    <a:gd name="connsiteY36" fmla="*/ 466871 h 466879"/>
                    <a:gd name="connsiteX37" fmla="*/ 1958807 w 2128277"/>
                    <a:gd name="connsiteY37" fmla="*/ 451240 h 466879"/>
                    <a:gd name="connsiteX38" fmla="*/ 1888469 w 2128277"/>
                    <a:gd name="connsiteY38" fmla="*/ 396532 h 466879"/>
                    <a:gd name="connsiteX39" fmla="*/ 1866366 w 2128277"/>
                    <a:gd name="connsiteY39" fmla="*/ 326561 h 466879"/>
                    <a:gd name="connsiteX40" fmla="*/ 1858551 w 2128277"/>
                    <a:gd name="connsiteY40" fmla="*/ 375163 h 466879"/>
                    <a:gd name="connsiteX41" fmla="*/ 1833761 w 2128277"/>
                    <a:gd name="connsiteY41" fmla="*/ 404348 h 466879"/>
                    <a:gd name="connsiteX42" fmla="*/ 1779053 w 2128277"/>
                    <a:gd name="connsiteY42" fmla="*/ 443425 h 466879"/>
                    <a:gd name="connsiteX43" fmla="*/ 1654007 w 2128277"/>
                    <a:gd name="connsiteY43" fmla="*/ 451240 h 466879"/>
                    <a:gd name="connsiteX44" fmla="*/ 1568038 w 2128277"/>
                    <a:gd name="connsiteY44" fmla="*/ 435609 h 466879"/>
                    <a:gd name="connsiteX45" fmla="*/ 1521146 w 2128277"/>
                    <a:gd name="connsiteY45" fmla="*/ 396532 h 466879"/>
                    <a:gd name="connsiteX46" fmla="*/ 1482069 w 2128277"/>
                    <a:gd name="connsiteY46" fmla="*/ 349640 h 466879"/>
                    <a:gd name="connsiteX47" fmla="*/ 1464728 w 2128277"/>
                    <a:gd name="connsiteY47" fmla="*/ 309586 h 466879"/>
                    <a:gd name="connsiteX48" fmla="*/ 1466438 w 2128277"/>
                    <a:gd name="connsiteY48" fmla="*/ 326194 h 466879"/>
                    <a:gd name="connsiteX49" fmla="*/ 1442992 w 2128277"/>
                    <a:gd name="connsiteY49" fmla="*/ 380901 h 466879"/>
                    <a:gd name="connsiteX50" fmla="*/ 1388284 w 2128277"/>
                    <a:gd name="connsiteY50" fmla="*/ 435609 h 466879"/>
                    <a:gd name="connsiteX51" fmla="*/ 1310130 w 2128277"/>
                    <a:gd name="connsiteY51" fmla="*/ 451240 h 466879"/>
                    <a:gd name="connsiteX52" fmla="*/ 1200715 w 2128277"/>
                    <a:gd name="connsiteY52" fmla="*/ 459055 h 466879"/>
                    <a:gd name="connsiteX53" fmla="*/ 1138192 w 2128277"/>
                    <a:gd name="connsiteY53" fmla="*/ 412163 h 466879"/>
                    <a:gd name="connsiteX54" fmla="*/ 1114746 w 2128277"/>
                    <a:gd name="connsiteY54" fmla="*/ 365271 h 466879"/>
                    <a:gd name="connsiteX55" fmla="*/ 1083484 w 2128277"/>
                    <a:gd name="connsiteY55" fmla="*/ 318378 h 466879"/>
                    <a:gd name="connsiteX56" fmla="*/ 1088246 w 2128277"/>
                    <a:gd name="connsiteY56" fmla="*/ 320455 h 466879"/>
                    <a:gd name="connsiteX57" fmla="*/ 1083484 w 2128277"/>
                    <a:gd name="connsiteY57" fmla="*/ 349640 h 466879"/>
                    <a:gd name="connsiteX58" fmla="*/ 1052223 w 2128277"/>
                    <a:gd name="connsiteY58" fmla="*/ 396532 h 466879"/>
                    <a:gd name="connsiteX59" fmla="*/ 981884 w 2128277"/>
                    <a:gd name="connsiteY59" fmla="*/ 427794 h 466879"/>
                    <a:gd name="connsiteX60" fmla="*/ 903730 w 2128277"/>
                    <a:gd name="connsiteY60" fmla="*/ 443425 h 466879"/>
                    <a:gd name="connsiteX61" fmla="*/ 809946 w 2128277"/>
                    <a:gd name="connsiteY61" fmla="*/ 443425 h 466879"/>
                    <a:gd name="connsiteX62" fmla="*/ 763053 w 2128277"/>
                    <a:gd name="connsiteY62" fmla="*/ 412163 h 466879"/>
                    <a:gd name="connsiteX63" fmla="*/ 727396 w 2128277"/>
                    <a:gd name="connsiteY63" fmla="*/ 379559 h 466879"/>
                    <a:gd name="connsiteX64" fmla="*/ 708346 w 2128277"/>
                    <a:gd name="connsiteY64" fmla="*/ 334009 h 466879"/>
                    <a:gd name="connsiteX65" fmla="*/ 691371 w 2128277"/>
                    <a:gd name="connsiteY65" fmla="*/ 298717 h 466879"/>
                    <a:gd name="connsiteX66" fmla="*/ 684900 w 2128277"/>
                    <a:gd name="connsiteY66" fmla="*/ 326194 h 466879"/>
                    <a:gd name="connsiteX67" fmla="*/ 654982 w 2128277"/>
                    <a:gd name="connsiteY67" fmla="*/ 385663 h 466879"/>
                    <a:gd name="connsiteX68" fmla="*/ 606746 w 2128277"/>
                    <a:gd name="connsiteY68" fmla="*/ 435609 h 466879"/>
                    <a:gd name="connsiteX69" fmla="*/ 536407 w 2128277"/>
                    <a:gd name="connsiteY69" fmla="*/ 451240 h 466879"/>
                    <a:gd name="connsiteX70" fmla="*/ 450438 w 2128277"/>
                    <a:gd name="connsiteY70" fmla="*/ 451240 h 466879"/>
                    <a:gd name="connsiteX71" fmla="*/ 380100 w 2128277"/>
                    <a:gd name="connsiteY71" fmla="*/ 427794 h 466879"/>
                    <a:gd name="connsiteX72" fmla="*/ 333207 w 2128277"/>
                    <a:gd name="connsiteY72" fmla="*/ 380901 h 466879"/>
                    <a:gd name="connsiteX73" fmla="*/ 325392 w 2128277"/>
                    <a:gd name="connsiteY73" fmla="*/ 343534 h 466879"/>
                    <a:gd name="connsiteX74" fmla="*/ 306708 w 2128277"/>
                    <a:gd name="connsiteY74" fmla="*/ 309220 h 466879"/>
                    <a:gd name="connsiteX75" fmla="*/ 294130 w 2128277"/>
                    <a:gd name="connsiteY75" fmla="*/ 357455 h 466879"/>
                    <a:gd name="connsiteX76" fmla="*/ 247238 w 2128277"/>
                    <a:gd name="connsiteY76" fmla="*/ 404348 h 466879"/>
                    <a:gd name="connsiteX77" fmla="*/ 184715 w 2128277"/>
                    <a:gd name="connsiteY77" fmla="*/ 435609 h 466879"/>
                    <a:gd name="connsiteX78" fmla="*/ 114377 w 2128277"/>
                    <a:gd name="connsiteY78" fmla="*/ 451240 h 466879"/>
                    <a:gd name="connsiteX79" fmla="*/ 44038 w 2128277"/>
                    <a:gd name="connsiteY79" fmla="*/ 451240 h 466879"/>
                    <a:gd name="connsiteX80" fmla="*/ 4595 w 2128277"/>
                    <a:gd name="connsiteY80" fmla="*/ 443425 h 466879"/>
                    <a:gd name="connsiteX81" fmla="*/ 2886 w 2128277"/>
                    <a:gd name="connsiteY81" fmla="*/ 373086 h 466879"/>
                    <a:gd name="connsiteX82" fmla="*/ 23278 w 2128277"/>
                    <a:gd name="connsiteY82" fmla="*/ 285407 h 466879"/>
                    <a:gd name="connsiteX83" fmla="*/ 54540 w 2128277"/>
                    <a:gd name="connsiteY83" fmla="*/ 193332 h 466879"/>
                    <a:gd name="connsiteX84" fmla="*/ 84459 w 2128277"/>
                    <a:gd name="connsiteY84" fmla="*/ 126046 h 466879"/>
                    <a:gd name="connsiteX85" fmla="*/ 128298 w 2128277"/>
                    <a:gd name="connsiteY85" fmla="*/ 71338 h 466879"/>
                    <a:gd name="connsiteX0" fmla="*/ 128298 w 2128277"/>
                    <a:gd name="connsiteY0" fmla="*/ 71338 h 466879"/>
                    <a:gd name="connsiteX1" fmla="*/ 270684 w 2128277"/>
                    <a:gd name="connsiteY1" fmla="*/ 130809 h 466879"/>
                    <a:gd name="connsiteX2" fmla="*/ 333940 w 2128277"/>
                    <a:gd name="connsiteY2" fmla="*/ 154622 h 466879"/>
                    <a:gd name="connsiteX3" fmla="*/ 403546 w 2128277"/>
                    <a:gd name="connsiteY3" fmla="*/ 122994 h 466879"/>
                    <a:gd name="connsiteX4" fmla="*/ 466069 w 2128277"/>
                    <a:gd name="connsiteY4" fmla="*/ 83917 h 466879"/>
                    <a:gd name="connsiteX5" fmla="*/ 505146 w 2128277"/>
                    <a:gd name="connsiteY5" fmla="*/ 7839 h 466879"/>
                    <a:gd name="connsiteX6" fmla="*/ 544223 w 2128277"/>
                    <a:gd name="connsiteY6" fmla="*/ 60471 h 466879"/>
                    <a:gd name="connsiteX7" fmla="*/ 614561 w 2128277"/>
                    <a:gd name="connsiteY7" fmla="*/ 146440 h 466879"/>
                    <a:gd name="connsiteX8" fmla="*/ 723977 w 2128277"/>
                    <a:gd name="connsiteY8" fmla="*/ 162071 h 466879"/>
                    <a:gd name="connsiteX9" fmla="*/ 809946 w 2128277"/>
                    <a:gd name="connsiteY9" fmla="*/ 146440 h 466879"/>
                    <a:gd name="connsiteX10" fmla="*/ 864653 w 2128277"/>
                    <a:gd name="connsiteY10" fmla="*/ 91732 h 466879"/>
                    <a:gd name="connsiteX11" fmla="*/ 900678 w 2128277"/>
                    <a:gd name="connsiteY11" fmla="*/ 31285 h 466879"/>
                    <a:gd name="connsiteX12" fmla="*/ 934992 w 2128277"/>
                    <a:gd name="connsiteY12" fmla="*/ 76101 h 466879"/>
                    <a:gd name="connsiteX13" fmla="*/ 989700 w 2128277"/>
                    <a:gd name="connsiteY13" fmla="*/ 130809 h 466879"/>
                    <a:gd name="connsiteX14" fmla="*/ 1099115 w 2128277"/>
                    <a:gd name="connsiteY14" fmla="*/ 154255 h 466879"/>
                    <a:gd name="connsiteX15" fmla="*/ 1185084 w 2128277"/>
                    <a:gd name="connsiteY15" fmla="*/ 146440 h 466879"/>
                    <a:gd name="connsiteX16" fmla="*/ 1239792 w 2128277"/>
                    <a:gd name="connsiteY16" fmla="*/ 91732 h 466879"/>
                    <a:gd name="connsiteX17" fmla="*/ 1294500 w 2128277"/>
                    <a:gd name="connsiteY17" fmla="*/ 29209 h 466879"/>
                    <a:gd name="connsiteX18" fmla="*/ 1311840 w 2128277"/>
                    <a:gd name="connsiteY18" fmla="*/ 1733 h 466879"/>
                    <a:gd name="connsiteX19" fmla="*/ 1333577 w 2128277"/>
                    <a:gd name="connsiteY19" fmla="*/ 76101 h 466879"/>
                    <a:gd name="connsiteX20" fmla="*/ 1411730 w 2128277"/>
                    <a:gd name="connsiteY20" fmla="*/ 115178 h 466879"/>
                    <a:gd name="connsiteX21" fmla="*/ 1489884 w 2128277"/>
                    <a:gd name="connsiteY21" fmla="*/ 130809 h 466879"/>
                    <a:gd name="connsiteX22" fmla="*/ 1568038 w 2128277"/>
                    <a:gd name="connsiteY22" fmla="*/ 130809 h 466879"/>
                    <a:gd name="connsiteX23" fmla="*/ 1621403 w 2128277"/>
                    <a:gd name="connsiteY23" fmla="*/ 102967 h 466879"/>
                    <a:gd name="connsiteX24" fmla="*/ 1669638 w 2128277"/>
                    <a:gd name="connsiteY24" fmla="*/ 53021 h 466879"/>
                    <a:gd name="connsiteX25" fmla="*/ 1705663 w 2128277"/>
                    <a:gd name="connsiteY25" fmla="*/ 19074 h 466879"/>
                    <a:gd name="connsiteX26" fmla="*/ 1735580 w 2128277"/>
                    <a:gd name="connsiteY26" fmla="*/ 84284 h 466879"/>
                    <a:gd name="connsiteX27" fmla="*/ 1774657 w 2128277"/>
                    <a:gd name="connsiteY27" fmla="*/ 135571 h 466879"/>
                    <a:gd name="connsiteX28" fmla="*/ 1833761 w 2128277"/>
                    <a:gd name="connsiteY28" fmla="*/ 162071 h 466879"/>
                    <a:gd name="connsiteX29" fmla="*/ 1896284 w 2128277"/>
                    <a:gd name="connsiteY29" fmla="*/ 154255 h 466879"/>
                    <a:gd name="connsiteX30" fmla="*/ 1982619 w 2128277"/>
                    <a:gd name="connsiteY30" fmla="*/ 124337 h 466879"/>
                    <a:gd name="connsiteX31" fmla="*/ 2016934 w 2128277"/>
                    <a:gd name="connsiteY31" fmla="*/ 179044 h 466879"/>
                    <a:gd name="connsiteX32" fmla="*/ 2056011 w 2128277"/>
                    <a:gd name="connsiteY32" fmla="*/ 268067 h 466879"/>
                    <a:gd name="connsiteX33" fmla="*/ 2093745 w 2128277"/>
                    <a:gd name="connsiteY33" fmla="*/ 328880 h 466879"/>
                    <a:gd name="connsiteX34" fmla="*/ 2118900 w 2128277"/>
                    <a:gd name="connsiteY34" fmla="*/ 405325 h 466879"/>
                    <a:gd name="connsiteX35" fmla="*/ 2121953 w 2128277"/>
                    <a:gd name="connsiteY35" fmla="*/ 452584 h 466879"/>
                    <a:gd name="connsiteX36" fmla="*/ 2036961 w 2128277"/>
                    <a:gd name="connsiteY36" fmla="*/ 466871 h 466879"/>
                    <a:gd name="connsiteX37" fmla="*/ 1958807 w 2128277"/>
                    <a:gd name="connsiteY37" fmla="*/ 451240 h 466879"/>
                    <a:gd name="connsiteX38" fmla="*/ 1888469 w 2128277"/>
                    <a:gd name="connsiteY38" fmla="*/ 396532 h 466879"/>
                    <a:gd name="connsiteX39" fmla="*/ 1866366 w 2128277"/>
                    <a:gd name="connsiteY39" fmla="*/ 326561 h 466879"/>
                    <a:gd name="connsiteX40" fmla="*/ 1858551 w 2128277"/>
                    <a:gd name="connsiteY40" fmla="*/ 375163 h 466879"/>
                    <a:gd name="connsiteX41" fmla="*/ 1833761 w 2128277"/>
                    <a:gd name="connsiteY41" fmla="*/ 404348 h 466879"/>
                    <a:gd name="connsiteX42" fmla="*/ 1779053 w 2128277"/>
                    <a:gd name="connsiteY42" fmla="*/ 443425 h 466879"/>
                    <a:gd name="connsiteX43" fmla="*/ 1654007 w 2128277"/>
                    <a:gd name="connsiteY43" fmla="*/ 451240 h 466879"/>
                    <a:gd name="connsiteX44" fmla="*/ 1568038 w 2128277"/>
                    <a:gd name="connsiteY44" fmla="*/ 435609 h 466879"/>
                    <a:gd name="connsiteX45" fmla="*/ 1521146 w 2128277"/>
                    <a:gd name="connsiteY45" fmla="*/ 396532 h 466879"/>
                    <a:gd name="connsiteX46" fmla="*/ 1482069 w 2128277"/>
                    <a:gd name="connsiteY46" fmla="*/ 349640 h 466879"/>
                    <a:gd name="connsiteX47" fmla="*/ 1464728 w 2128277"/>
                    <a:gd name="connsiteY47" fmla="*/ 309586 h 466879"/>
                    <a:gd name="connsiteX48" fmla="*/ 1466438 w 2128277"/>
                    <a:gd name="connsiteY48" fmla="*/ 326194 h 466879"/>
                    <a:gd name="connsiteX49" fmla="*/ 1442992 w 2128277"/>
                    <a:gd name="connsiteY49" fmla="*/ 380901 h 466879"/>
                    <a:gd name="connsiteX50" fmla="*/ 1388284 w 2128277"/>
                    <a:gd name="connsiteY50" fmla="*/ 435609 h 466879"/>
                    <a:gd name="connsiteX51" fmla="*/ 1310130 w 2128277"/>
                    <a:gd name="connsiteY51" fmla="*/ 451240 h 466879"/>
                    <a:gd name="connsiteX52" fmla="*/ 1200715 w 2128277"/>
                    <a:gd name="connsiteY52" fmla="*/ 459055 h 466879"/>
                    <a:gd name="connsiteX53" fmla="*/ 1138192 w 2128277"/>
                    <a:gd name="connsiteY53" fmla="*/ 412163 h 466879"/>
                    <a:gd name="connsiteX54" fmla="*/ 1114746 w 2128277"/>
                    <a:gd name="connsiteY54" fmla="*/ 365271 h 466879"/>
                    <a:gd name="connsiteX55" fmla="*/ 1083484 w 2128277"/>
                    <a:gd name="connsiteY55" fmla="*/ 318378 h 466879"/>
                    <a:gd name="connsiteX56" fmla="*/ 1088246 w 2128277"/>
                    <a:gd name="connsiteY56" fmla="*/ 320455 h 466879"/>
                    <a:gd name="connsiteX57" fmla="*/ 1083484 w 2128277"/>
                    <a:gd name="connsiteY57" fmla="*/ 349640 h 466879"/>
                    <a:gd name="connsiteX58" fmla="*/ 1052223 w 2128277"/>
                    <a:gd name="connsiteY58" fmla="*/ 396532 h 466879"/>
                    <a:gd name="connsiteX59" fmla="*/ 981884 w 2128277"/>
                    <a:gd name="connsiteY59" fmla="*/ 427794 h 466879"/>
                    <a:gd name="connsiteX60" fmla="*/ 903730 w 2128277"/>
                    <a:gd name="connsiteY60" fmla="*/ 443425 h 466879"/>
                    <a:gd name="connsiteX61" fmla="*/ 809946 w 2128277"/>
                    <a:gd name="connsiteY61" fmla="*/ 443425 h 466879"/>
                    <a:gd name="connsiteX62" fmla="*/ 763053 w 2128277"/>
                    <a:gd name="connsiteY62" fmla="*/ 412163 h 466879"/>
                    <a:gd name="connsiteX63" fmla="*/ 727396 w 2128277"/>
                    <a:gd name="connsiteY63" fmla="*/ 379559 h 466879"/>
                    <a:gd name="connsiteX64" fmla="*/ 708346 w 2128277"/>
                    <a:gd name="connsiteY64" fmla="*/ 334009 h 466879"/>
                    <a:gd name="connsiteX65" fmla="*/ 691371 w 2128277"/>
                    <a:gd name="connsiteY65" fmla="*/ 298717 h 466879"/>
                    <a:gd name="connsiteX66" fmla="*/ 684900 w 2128277"/>
                    <a:gd name="connsiteY66" fmla="*/ 326194 h 466879"/>
                    <a:gd name="connsiteX67" fmla="*/ 654982 w 2128277"/>
                    <a:gd name="connsiteY67" fmla="*/ 385663 h 466879"/>
                    <a:gd name="connsiteX68" fmla="*/ 606746 w 2128277"/>
                    <a:gd name="connsiteY68" fmla="*/ 435609 h 466879"/>
                    <a:gd name="connsiteX69" fmla="*/ 536407 w 2128277"/>
                    <a:gd name="connsiteY69" fmla="*/ 451240 h 466879"/>
                    <a:gd name="connsiteX70" fmla="*/ 450438 w 2128277"/>
                    <a:gd name="connsiteY70" fmla="*/ 451240 h 466879"/>
                    <a:gd name="connsiteX71" fmla="*/ 380100 w 2128277"/>
                    <a:gd name="connsiteY71" fmla="*/ 427794 h 466879"/>
                    <a:gd name="connsiteX72" fmla="*/ 333207 w 2128277"/>
                    <a:gd name="connsiteY72" fmla="*/ 380901 h 466879"/>
                    <a:gd name="connsiteX73" fmla="*/ 325392 w 2128277"/>
                    <a:gd name="connsiteY73" fmla="*/ 343534 h 466879"/>
                    <a:gd name="connsiteX74" fmla="*/ 306708 w 2128277"/>
                    <a:gd name="connsiteY74" fmla="*/ 309220 h 466879"/>
                    <a:gd name="connsiteX75" fmla="*/ 294130 w 2128277"/>
                    <a:gd name="connsiteY75" fmla="*/ 357455 h 466879"/>
                    <a:gd name="connsiteX76" fmla="*/ 247238 w 2128277"/>
                    <a:gd name="connsiteY76" fmla="*/ 404348 h 466879"/>
                    <a:gd name="connsiteX77" fmla="*/ 184715 w 2128277"/>
                    <a:gd name="connsiteY77" fmla="*/ 435609 h 466879"/>
                    <a:gd name="connsiteX78" fmla="*/ 114377 w 2128277"/>
                    <a:gd name="connsiteY78" fmla="*/ 451240 h 466879"/>
                    <a:gd name="connsiteX79" fmla="*/ 44038 w 2128277"/>
                    <a:gd name="connsiteY79" fmla="*/ 451240 h 466879"/>
                    <a:gd name="connsiteX80" fmla="*/ 4595 w 2128277"/>
                    <a:gd name="connsiteY80" fmla="*/ 443425 h 466879"/>
                    <a:gd name="connsiteX81" fmla="*/ 2886 w 2128277"/>
                    <a:gd name="connsiteY81" fmla="*/ 373086 h 466879"/>
                    <a:gd name="connsiteX82" fmla="*/ 23278 w 2128277"/>
                    <a:gd name="connsiteY82" fmla="*/ 285407 h 466879"/>
                    <a:gd name="connsiteX83" fmla="*/ 54540 w 2128277"/>
                    <a:gd name="connsiteY83" fmla="*/ 193332 h 466879"/>
                    <a:gd name="connsiteX84" fmla="*/ 84459 w 2128277"/>
                    <a:gd name="connsiteY84" fmla="*/ 126046 h 466879"/>
                    <a:gd name="connsiteX85" fmla="*/ 128298 w 2128277"/>
                    <a:gd name="connsiteY85" fmla="*/ 71338 h 466879"/>
                    <a:gd name="connsiteX0" fmla="*/ 128298 w 2128277"/>
                    <a:gd name="connsiteY0" fmla="*/ 71338 h 466879"/>
                    <a:gd name="connsiteX1" fmla="*/ 204009 w 2128277"/>
                    <a:gd name="connsiteY1" fmla="*/ 111759 h 466879"/>
                    <a:gd name="connsiteX2" fmla="*/ 333940 w 2128277"/>
                    <a:gd name="connsiteY2" fmla="*/ 154622 h 466879"/>
                    <a:gd name="connsiteX3" fmla="*/ 403546 w 2128277"/>
                    <a:gd name="connsiteY3" fmla="*/ 122994 h 466879"/>
                    <a:gd name="connsiteX4" fmla="*/ 466069 w 2128277"/>
                    <a:gd name="connsiteY4" fmla="*/ 83917 h 466879"/>
                    <a:gd name="connsiteX5" fmla="*/ 505146 w 2128277"/>
                    <a:gd name="connsiteY5" fmla="*/ 7839 h 466879"/>
                    <a:gd name="connsiteX6" fmla="*/ 544223 w 2128277"/>
                    <a:gd name="connsiteY6" fmla="*/ 60471 h 466879"/>
                    <a:gd name="connsiteX7" fmla="*/ 614561 w 2128277"/>
                    <a:gd name="connsiteY7" fmla="*/ 146440 h 466879"/>
                    <a:gd name="connsiteX8" fmla="*/ 723977 w 2128277"/>
                    <a:gd name="connsiteY8" fmla="*/ 162071 h 466879"/>
                    <a:gd name="connsiteX9" fmla="*/ 809946 w 2128277"/>
                    <a:gd name="connsiteY9" fmla="*/ 146440 h 466879"/>
                    <a:gd name="connsiteX10" fmla="*/ 864653 w 2128277"/>
                    <a:gd name="connsiteY10" fmla="*/ 91732 h 466879"/>
                    <a:gd name="connsiteX11" fmla="*/ 900678 w 2128277"/>
                    <a:gd name="connsiteY11" fmla="*/ 31285 h 466879"/>
                    <a:gd name="connsiteX12" fmla="*/ 934992 w 2128277"/>
                    <a:gd name="connsiteY12" fmla="*/ 76101 h 466879"/>
                    <a:gd name="connsiteX13" fmla="*/ 989700 w 2128277"/>
                    <a:gd name="connsiteY13" fmla="*/ 130809 h 466879"/>
                    <a:gd name="connsiteX14" fmla="*/ 1099115 w 2128277"/>
                    <a:gd name="connsiteY14" fmla="*/ 154255 h 466879"/>
                    <a:gd name="connsiteX15" fmla="*/ 1185084 w 2128277"/>
                    <a:gd name="connsiteY15" fmla="*/ 146440 h 466879"/>
                    <a:gd name="connsiteX16" fmla="*/ 1239792 w 2128277"/>
                    <a:gd name="connsiteY16" fmla="*/ 91732 h 466879"/>
                    <a:gd name="connsiteX17" fmla="*/ 1294500 w 2128277"/>
                    <a:gd name="connsiteY17" fmla="*/ 29209 h 466879"/>
                    <a:gd name="connsiteX18" fmla="*/ 1311840 w 2128277"/>
                    <a:gd name="connsiteY18" fmla="*/ 1733 h 466879"/>
                    <a:gd name="connsiteX19" fmla="*/ 1333577 w 2128277"/>
                    <a:gd name="connsiteY19" fmla="*/ 76101 h 466879"/>
                    <a:gd name="connsiteX20" fmla="*/ 1411730 w 2128277"/>
                    <a:gd name="connsiteY20" fmla="*/ 115178 h 466879"/>
                    <a:gd name="connsiteX21" fmla="*/ 1489884 w 2128277"/>
                    <a:gd name="connsiteY21" fmla="*/ 130809 h 466879"/>
                    <a:gd name="connsiteX22" fmla="*/ 1568038 w 2128277"/>
                    <a:gd name="connsiteY22" fmla="*/ 130809 h 466879"/>
                    <a:gd name="connsiteX23" fmla="*/ 1621403 w 2128277"/>
                    <a:gd name="connsiteY23" fmla="*/ 102967 h 466879"/>
                    <a:gd name="connsiteX24" fmla="*/ 1669638 w 2128277"/>
                    <a:gd name="connsiteY24" fmla="*/ 53021 h 466879"/>
                    <a:gd name="connsiteX25" fmla="*/ 1705663 w 2128277"/>
                    <a:gd name="connsiteY25" fmla="*/ 19074 h 466879"/>
                    <a:gd name="connsiteX26" fmla="*/ 1735580 w 2128277"/>
                    <a:gd name="connsiteY26" fmla="*/ 84284 h 466879"/>
                    <a:gd name="connsiteX27" fmla="*/ 1774657 w 2128277"/>
                    <a:gd name="connsiteY27" fmla="*/ 135571 h 466879"/>
                    <a:gd name="connsiteX28" fmla="*/ 1833761 w 2128277"/>
                    <a:gd name="connsiteY28" fmla="*/ 162071 h 466879"/>
                    <a:gd name="connsiteX29" fmla="*/ 1896284 w 2128277"/>
                    <a:gd name="connsiteY29" fmla="*/ 154255 h 466879"/>
                    <a:gd name="connsiteX30" fmla="*/ 1982619 w 2128277"/>
                    <a:gd name="connsiteY30" fmla="*/ 124337 h 466879"/>
                    <a:gd name="connsiteX31" fmla="*/ 2016934 w 2128277"/>
                    <a:gd name="connsiteY31" fmla="*/ 179044 h 466879"/>
                    <a:gd name="connsiteX32" fmla="*/ 2056011 w 2128277"/>
                    <a:gd name="connsiteY32" fmla="*/ 268067 h 466879"/>
                    <a:gd name="connsiteX33" fmla="*/ 2093745 w 2128277"/>
                    <a:gd name="connsiteY33" fmla="*/ 328880 h 466879"/>
                    <a:gd name="connsiteX34" fmla="*/ 2118900 w 2128277"/>
                    <a:gd name="connsiteY34" fmla="*/ 405325 h 466879"/>
                    <a:gd name="connsiteX35" fmla="*/ 2121953 w 2128277"/>
                    <a:gd name="connsiteY35" fmla="*/ 452584 h 466879"/>
                    <a:gd name="connsiteX36" fmla="*/ 2036961 w 2128277"/>
                    <a:gd name="connsiteY36" fmla="*/ 466871 h 466879"/>
                    <a:gd name="connsiteX37" fmla="*/ 1958807 w 2128277"/>
                    <a:gd name="connsiteY37" fmla="*/ 451240 h 466879"/>
                    <a:gd name="connsiteX38" fmla="*/ 1888469 w 2128277"/>
                    <a:gd name="connsiteY38" fmla="*/ 396532 h 466879"/>
                    <a:gd name="connsiteX39" fmla="*/ 1866366 w 2128277"/>
                    <a:gd name="connsiteY39" fmla="*/ 326561 h 466879"/>
                    <a:gd name="connsiteX40" fmla="*/ 1858551 w 2128277"/>
                    <a:gd name="connsiteY40" fmla="*/ 375163 h 466879"/>
                    <a:gd name="connsiteX41" fmla="*/ 1833761 w 2128277"/>
                    <a:gd name="connsiteY41" fmla="*/ 404348 h 466879"/>
                    <a:gd name="connsiteX42" fmla="*/ 1779053 w 2128277"/>
                    <a:gd name="connsiteY42" fmla="*/ 443425 h 466879"/>
                    <a:gd name="connsiteX43" fmla="*/ 1654007 w 2128277"/>
                    <a:gd name="connsiteY43" fmla="*/ 451240 h 466879"/>
                    <a:gd name="connsiteX44" fmla="*/ 1568038 w 2128277"/>
                    <a:gd name="connsiteY44" fmla="*/ 435609 h 466879"/>
                    <a:gd name="connsiteX45" fmla="*/ 1521146 w 2128277"/>
                    <a:gd name="connsiteY45" fmla="*/ 396532 h 466879"/>
                    <a:gd name="connsiteX46" fmla="*/ 1482069 w 2128277"/>
                    <a:gd name="connsiteY46" fmla="*/ 349640 h 466879"/>
                    <a:gd name="connsiteX47" fmla="*/ 1464728 w 2128277"/>
                    <a:gd name="connsiteY47" fmla="*/ 309586 h 466879"/>
                    <a:gd name="connsiteX48" fmla="*/ 1466438 w 2128277"/>
                    <a:gd name="connsiteY48" fmla="*/ 326194 h 466879"/>
                    <a:gd name="connsiteX49" fmla="*/ 1442992 w 2128277"/>
                    <a:gd name="connsiteY49" fmla="*/ 380901 h 466879"/>
                    <a:gd name="connsiteX50" fmla="*/ 1388284 w 2128277"/>
                    <a:gd name="connsiteY50" fmla="*/ 435609 h 466879"/>
                    <a:gd name="connsiteX51" fmla="*/ 1310130 w 2128277"/>
                    <a:gd name="connsiteY51" fmla="*/ 451240 h 466879"/>
                    <a:gd name="connsiteX52" fmla="*/ 1200715 w 2128277"/>
                    <a:gd name="connsiteY52" fmla="*/ 459055 h 466879"/>
                    <a:gd name="connsiteX53" fmla="*/ 1138192 w 2128277"/>
                    <a:gd name="connsiteY53" fmla="*/ 412163 h 466879"/>
                    <a:gd name="connsiteX54" fmla="*/ 1114746 w 2128277"/>
                    <a:gd name="connsiteY54" fmla="*/ 365271 h 466879"/>
                    <a:gd name="connsiteX55" fmla="*/ 1083484 w 2128277"/>
                    <a:gd name="connsiteY55" fmla="*/ 318378 h 466879"/>
                    <a:gd name="connsiteX56" fmla="*/ 1088246 w 2128277"/>
                    <a:gd name="connsiteY56" fmla="*/ 320455 h 466879"/>
                    <a:gd name="connsiteX57" fmla="*/ 1083484 w 2128277"/>
                    <a:gd name="connsiteY57" fmla="*/ 349640 h 466879"/>
                    <a:gd name="connsiteX58" fmla="*/ 1052223 w 2128277"/>
                    <a:gd name="connsiteY58" fmla="*/ 396532 h 466879"/>
                    <a:gd name="connsiteX59" fmla="*/ 981884 w 2128277"/>
                    <a:gd name="connsiteY59" fmla="*/ 427794 h 466879"/>
                    <a:gd name="connsiteX60" fmla="*/ 903730 w 2128277"/>
                    <a:gd name="connsiteY60" fmla="*/ 443425 h 466879"/>
                    <a:gd name="connsiteX61" fmla="*/ 809946 w 2128277"/>
                    <a:gd name="connsiteY61" fmla="*/ 443425 h 466879"/>
                    <a:gd name="connsiteX62" fmla="*/ 763053 w 2128277"/>
                    <a:gd name="connsiteY62" fmla="*/ 412163 h 466879"/>
                    <a:gd name="connsiteX63" fmla="*/ 727396 w 2128277"/>
                    <a:gd name="connsiteY63" fmla="*/ 379559 h 466879"/>
                    <a:gd name="connsiteX64" fmla="*/ 708346 w 2128277"/>
                    <a:gd name="connsiteY64" fmla="*/ 334009 h 466879"/>
                    <a:gd name="connsiteX65" fmla="*/ 691371 w 2128277"/>
                    <a:gd name="connsiteY65" fmla="*/ 298717 h 466879"/>
                    <a:gd name="connsiteX66" fmla="*/ 684900 w 2128277"/>
                    <a:gd name="connsiteY66" fmla="*/ 326194 h 466879"/>
                    <a:gd name="connsiteX67" fmla="*/ 654982 w 2128277"/>
                    <a:gd name="connsiteY67" fmla="*/ 385663 h 466879"/>
                    <a:gd name="connsiteX68" fmla="*/ 606746 w 2128277"/>
                    <a:gd name="connsiteY68" fmla="*/ 435609 h 466879"/>
                    <a:gd name="connsiteX69" fmla="*/ 536407 w 2128277"/>
                    <a:gd name="connsiteY69" fmla="*/ 451240 h 466879"/>
                    <a:gd name="connsiteX70" fmla="*/ 450438 w 2128277"/>
                    <a:gd name="connsiteY70" fmla="*/ 451240 h 466879"/>
                    <a:gd name="connsiteX71" fmla="*/ 380100 w 2128277"/>
                    <a:gd name="connsiteY71" fmla="*/ 427794 h 466879"/>
                    <a:gd name="connsiteX72" fmla="*/ 333207 w 2128277"/>
                    <a:gd name="connsiteY72" fmla="*/ 380901 h 466879"/>
                    <a:gd name="connsiteX73" fmla="*/ 325392 w 2128277"/>
                    <a:gd name="connsiteY73" fmla="*/ 343534 h 466879"/>
                    <a:gd name="connsiteX74" fmla="*/ 306708 w 2128277"/>
                    <a:gd name="connsiteY74" fmla="*/ 309220 h 466879"/>
                    <a:gd name="connsiteX75" fmla="*/ 294130 w 2128277"/>
                    <a:gd name="connsiteY75" fmla="*/ 357455 h 466879"/>
                    <a:gd name="connsiteX76" fmla="*/ 247238 w 2128277"/>
                    <a:gd name="connsiteY76" fmla="*/ 404348 h 466879"/>
                    <a:gd name="connsiteX77" fmla="*/ 184715 w 2128277"/>
                    <a:gd name="connsiteY77" fmla="*/ 435609 h 466879"/>
                    <a:gd name="connsiteX78" fmla="*/ 114377 w 2128277"/>
                    <a:gd name="connsiteY78" fmla="*/ 451240 h 466879"/>
                    <a:gd name="connsiteX79" fmla="*/ 44038 w 2128277"/>
                    <a:gd name="connsiteY79" fmla="*/ 451240 h 466879"/>
                    <a:gd name="connsiteX80" fmla="*/ 4595 w 2128277"/>
                    <a:gd name="connsiteY80" fmla="*/ 443425 h 466879"/>
                    <a:gd name="connsiteX81" fmla="*/ 2886 w 2128277"/>
                    <a:gd name="connsiteY81" fmla="*/ 373086 h 466879"/>
                    <a:gd name="connsiteX82" fmla="*/ 23278 w 2128277"/>
                    <a:gd name="connsiteY82" fmla="*/ 285407 h 466879"/>
                    <a:gd name="connsiteX83" fmla="*/ 54540 w 2128277"/>
                    <a:gd name="connsiteY83" fmla="*/ 193332 h 466879"/>
                    <a:gd name="connsiteX84" fmla="*/ 84459 w 2128277"/>
                    <a:gd name="connsiteY84" fmla="*/ 126046 h 466879"/>
                    <a:gd name="connsiteX85" fmla="*/ 128298 w 2128277"/>
                    <a:gd name="connsiteY85" fmla="*/ 71338 h 466879"/>
                    <a:gd name="connsiteX0" fmla="*/ 128298 w 2128277"/>
                    <a:gd name="connsiteY0" fmla="*/ 71338 h 466879"/>
                    <a:gd name="connsiteX1" fmla="*/ 204009 w 2128277"/>
                    <a:gd name="connsiteY1" fmla="*/ 111759 h 466879"/>
                    <a:gd name="connsiteX2" fmla="*/ 305365 w 2128277"/>
                    <a:gd name="connsiteY2" fmla="*/ 140335 h 466879"/>
                    <a:gd name="connsiteX3" fmla="*/ 403546 w 2128277"/>
                    <a:gd name="connsiteY3" fmla="*/ 122994 h 466879"/>
                    <a:gd name="connsiteX4" fmla="*/ 466069 w 2128277"/>
                    <a:gd name="connsiteY4" fmla="*/ 83917 h 466879"/>
                    <a:gd name="connsiteX5" fmla="*/ 505146 w 2128277"/>
                    <a:gd name="connsiteY5" fmla="*/ 7839 h 466879"/>
                    <a:gd name="connsiteX6" fmla="*/ 544223 w 2128277"/>
                    <a:gd name="connsiteY6" fmla="*/ 60471 h 466879"/>
                    <a:gd name="connsiteX7" fmla="*/ 614561 w 2128277"/>
                    <a:gd name="connsiteY7" fmla="*/ 146440 h 466879"/>
                    <a:gd name="connsiteX8" fmla="*/ 723977 w 2128277"/>
                    <a:gd name="connsiteY8" fmla="*/ 162071 h 466879"/>
                    <a:gd name="connsiteX9" fmla="*/ 809946 w 2128277"/>
                    <a:gd name="connsiteY9" fmla="*/ 146440 h 466879"/>
                    <a:gd name="connsiteX10" fmla="*/ 864653 w 2128277"/>
                    <a:gd name="connsiteY10" fmla="*/ 91732 h 466879"/>
                    <a:gd name="connsiteX11" fmla="*/ 900678 w 2128277"/>
                    <a:gd name="connsiteY11" fmla="*/ 31285 h 466879"/>
                    <a:gd name="connsiteX12" fmla="*/ 934992 w 2128277"/>
                    <a:gd name="connsiteY12" fmla="*/ 76101 h 466879"/>
                    <a:gd name="connsiteX13" fmla="*/ 989700 w 2128277"/>
                    <a:gd name="connsiteY13" fmla="*/ 130809 h 466879"/>
                    <a:gd name="connsiteX14" fmla="*/ 1099115 w 2128277"/>
                    <a:gd name="connsiteY14" fmla="*/ 154255 h 466879"/>
                    <a:gd name="connsiteX15" fmla="*/ 1185084 w 2128277"/>
                    <a:gd name="connsiteY15" fmla="*/ 146440 h 466879"/>
                    <a:gd name="connsiteX16" fmla="*/ 1239792 w 2128277"/>
                    <a:gd name="connsiteY16" fmla="*/ 91732 h 466879"/>
                    <a:gd name="connsiteX17" fmla="*/ 1294500 w 2128277"/>
                    <a:gd name="connsiteY17" fmla="*/ 29209 h 466879"/>
                    <a:gd name="connsiteX18" fmla="*/ 1311840 w 2128277"/>
                    <a:gd name="connsiteY18" fmla="*/ 1733 h 466879"/>
                    <a:gd name="connsiteX19" fmla="*/ 1333577 w 2128277"/>
                    <a:gd name="connsiteY19" fmla="*/ 76101 h 466879"/>
                    <a:gd name="connsiteX20" fmla="*/ 1411730 w 2128277"/>
                    <a:gd name="connsiteY20" fmla="*/ 115178 h 466879"/>
                    <a:gd name="connsiteX21" fmla="*/ 1489884 w 2128277"/>
                    <a:gd name="connsiteY21" fmla="*/ 130809 h 466879"/>
                    <a:gd name="connsiteX22" fmla="*/ 1568038 w 2128277"/>
                    <a:gd name="connsiteY22" fmla="*/ 130809 h 466879"/>
                    <a:gd name="connsiteX23" fmla="*/ 1621403 w 2128277"/>
                    <a:gd name="connsiteY23" fmla="*/ 102967 h 466879"/>
                    <a:gd name="connsiteX24" fmla="*/ 1669638 w 2128277"/>
                    <a:gd name="connsiteY24" fmla="*/ 53021 h 466879"/>
                    <a:gd name="connsiteX25" fmla="*/ 1705663 w 2128277"/>
                    <a:gd name="connsiteY25" fmla="*/ 19074 h 466879"/>
                    <a:gd name="connsiteX26" fmla="*/ 1735580 w 2128277"/>
                    <a:gd name="connsiteY26" fmla="*/ 84284 h 466879"/>
                    <a:gd name="connsiteX27" fmla="*/ 1774657 w 2128277"/>
                    <a:gd name="connsiteY27" fmla="*/ 135571 h 466879"/>
                    <a:gd name="connsiteX28" fmla="*/ 1833761 w 2128277"/>
                    <a:gd name="connsiteY28" fmla="*/ 162071 h 466879"/>
                    <a:gd name="connsiteX29" fmla="*/ 1896284 w 2128277"/>
                    <a:gd name="connsiteY29" fmla="*/ 154255 h 466879"/>
                    <a:gd name="connsiteX30" fmla="*/ 1982619 w 2128277"/>
                    <a:gd name="connsiteY30" fmla="*/ 124337 h 466879"/>
                    <a:gd name="connsiteX31" fmla="*/ 2016934 w 2128277"/>
                    <a:gd name="connsiteY31" fmla="*/ 179044 h 466879"/>
                    <a:gd name="connsiteX32" fmla="*/ 2056011 w 2128277"/>
                    <a:gd name="connsiteY32" fmla="*/ 268067 h 466879"/>
                    <a:gd name="connsiteX33" fmla="*/ 2093745 w 2128277"/>
                    <a:gd name="connsiteY33" fmla="*/ 328880 h 466879"/>
                    <a:gd name="connsiteX34" fmla="*/ 2118900 w 2128277"/>
                    <a:gd name="connsiteY34" fmla="*/ 405325 h 466879"/>
                    <a:gd name="connsiteX35" fmla="*/ 2121953 w 2128277"/>
                    <a:gd name="connsiteY35" fmla="*/ 452584 h 466879"/>
                    <a:gd name="connsiteX36" fmla="*/ 2036961 w 2128277"/>
                    <a:gd name="connsiteY36" fmla="*/ 466871 h 466879"/>
                    <a:gd name="connsiteX37" fmla="*/ 1958807 w 2128277"/>
                    <a:gd name="connsiteY37" fmla="*/ 451240 h 466879"/>
                    <a:gd name="connsiteX38" fmla="*/ 1888469 w 2128277"/>
                    <a:gd name="connsiteY38" fmla="*/ 396532 h 466879"/>
                    <a:gd name="connsiteX39" fmla="*/ 1866366 w 2128277"/>
                    <a:gd name="connsiteY39" fmla="*/ 326561 h 466879"/>
                    <a:gd name="connsiteX40" fmla="*/ 1858551 w 2128277"/>
                    <a:gd name="connsiteY40" fmla="*/ 375163 h 466879"/>
                    <a:gd name="connsiteX41" fmla="*/ 1833761 w 2128277"/>
                    <a:gd name="connsiteY41" fmla="*/ 404348 h 466879"/>
                    <a:gd name="connsiteX42" fmla="*/ 1779053 w 2128277"/>
                    <a:gd name="connsiteY42" fmla="*/ 443425 h 466879"/>
                    <a:gd name="connsiteX43" fmla="*/ 1654007 w 2128277"/>
                    <a:gd name="connsiteY43" fmla="*/ 451240 h 466879"/>
                    <a:gd name="connsiteX44" fmla="*/ 1568038 w 2128277"/>
                    <a:gd name="connsiteY44" fmla="*/ 435609 h 466879"/>
                    <a:gd name="connsiteX45" fmla="*/ 1521146 w 2128277"/>
                    <a:gd name="connsiteY45" fmla="*/ 396532 h 466879"/>
                    <a:gd name="connsiteX46" fmla="*/ 1482069 w 2128277"/>
                    <a:gd name="connsiteY46" fmla="*/ 349640 h 466879"/>
                    <a:gd name="connsiteX47" fmla="*/ 1464728 w 2128277"/>
                    <a:gd name="connsiteY47" fmla="*/ 309586 h 466879"/>
                    <a:gd name="connsiteX48" fmla="*/ 1466438 w 2128277"/>
                    <a:gd name="connsiteY48" fmla="*/ 326194 h 466879"/>
                    <a:gd name="connsiteX49" fmla="*/ 1442992 w 2128277"/>
                    <a:gd name="connsiteY49" fmla="*/ 380901 h 466879"/>
                    <a:gd name="connsiteX50" fmla="*/ 1388284 w 2128277"/>
                    <a:gd name="connsiteY50" fmla="*/ 435609 h 466879"/>
                    <a:gd name="connsiteX51" fmla="*/ 1310130 w 2128277"/>
                    <a:gd name="connsiteY51" fmla="*/ 451240 h 466879"/>
                    <a:gd name="connsiteX52" fmla="*/ 1200715 w 2128277"/>
                    <a:gd name="connsiteY52" fmla="*/ 459055 h 466879"/>
                    <a:gd name="connsiteX53" fmla="*/ 1138192 w 2128277"/>
                    <a:gd name="connsiteY53" fmla="*/ 412163 h 466879"/>
                    <a:gd name="connsiteX54" fmla="*/ 1114746 w 2128277"/>
                    <a:gd name="connsiteY54" fmla="*/ 365271 h 466879"/>
                    <a:gd name="connsiteX55" fmla="*/ 1083484 w 2128277"/>
                    <a:gd name="connsiteY55" fmla="*/ 318378 h 466879"/>
                    <a:gd name="connsiteX56" fmla="*/ 1088246 w 2128277"/>
                    <a:gd name="connsiteY56" fmla="*/ 320455 h 466879"/>
                    <a:gd name="connsiteX57" fmla="*/ 1083484 w 2128277"/>
                    <a:gd name="connsiteY57" fmla="*/ 349640 h 466879"/>
                    <a:gd name="connsiteX58" fmla="*/ 1052223 w 2128277"/>
                    <a:gd name="connsiteY58" fmla="*/ 396532 h 466879"/>
                    <a:gd name="connsiteX59" fmla="*/ 981884 w 2128277"/>
                    <a:gd name="connsiteY59" fmla="*/ 427794 h 466879"/>
                    <a:gd name="connsiteX60" fmla="*/ 903730 w 2128277"/>
                    <a:gd name="connsiteY60" fmla="*/ 443425 h 466879"/>
                    <a:gd name="connsiteX61" fmla="*/ 809946 w 2128277"/>
                    <a:gd name="connsiteY61" fmla="*/ 443425 h 466879"/>
                    <a:gd name="connsiteX62" fmla="*/ 763053 w 2128277"/>
                    <a:gd name="connsiteY62" fmla="*/ 412163 h 466879"/>
                    <a:gd name="connsiteX63" fmla="*/ 727396 w 2128277"/>
                    <a:gd name="connsiteY63" fmla="*/ 379559 h 466879"/>
                    <a:gd name="connsiteX64" fmla="*/ 708346 w 2128277"/>
                    <a:gd name="connsiteY64" fmla="*/ 334009 h 466879"/>
                    <a:gd name="connsiteX65" fmla="*/ 691371 w 2128277"/>
                    <a:gd name="connsiteY65" fmla="*/ 298717 h 466879"/>
                    <a:gd name="connsiteX66" fmla="*/ 684900 w 2128277"/>
                    <a:gd name="connsiteY66" fmla="*/ 326194 h 466879"/>
                    <a:gd name="connsiteX67" fmla="*/ 654982 w 2128277"/>
                    <a:gd name="connsiteY67" fmla="*/ 385663 h 466879"/>
                    <a:gd name="connsiteX68" fmla="*/ 606746 w 2128277"/>
                    <a:gd name="connsiteY68" fmla="*/ 435609 h 466879"/>
                    <a:gd name="connsiteX69" fmla="*/ 536407 w 2128277"/>
                    <a:gd name="connsiteY69" fmla="*/ 451240 h 466879"/>
                    <a:gd name="connsiteX70" fmla="*/ 450438 w 2128277"/>
                    <a:gd name="connsiteY70" fmla="*/ 451240 h 466879"/>
                    <a:gd name="connsiteX71" fmla="*/ 380100 w 2128277"/>
                    <a:gd name="connsiteY71" fmla="*/ 427794 h 466879"/>
                    <a:gd name="connsiteX72" fmla="*/ 333207 w 2128277"/>
                    <a:gd name="connsiteY72" fmla="*/ 380901 h 466879"/>
                    <a:gd name="connsiteX73" fmla="*/ 325392 w 2128277"/>
                    <a:gd name="connsiteY73" fmla="*/ 343534 h 466879"/>
                    <a:gd name="connsiteX74" fmla="*/ 306708 w 2128277"/>
                    <a:gd name="connsiteY74" fmla="*/ 309220 h 466879"/>
                    <a:gd name="connsiteX75" fmla="*/ 294130 w 2128277"/>
                    <a:gd name="connsiteY75" fmla="*/ 357455 h 466879"/>
                    <a:gd name="connsiteX76" fmla="*/ 247238 w 2128277"/>
                    <a:gd name="connsiteY76" fmla="*/ 404348 h 466879"/>
                    <a:gd name="connsiteX77" fmla="*/ 184715 w 2128277"/>
                    <a:gd name="connsiteY77" fmla="*/ 435609 h 466879"/>
                    <a:gd name="connsiteX78" fmla="*/ 114377 w 2128277"/>
                    <a:gd name="connsiteY78" fmla="*/ 451240 h 466879"/>
                    <a:gd name="connsiteX79" fmla="*/ 44038 w 2128277"/>
                    <a:gd name="connsiteY79" fmla="*/ 451240 h 466879"/>
                    <a:gd name="connsiteX80" fmla="*/ 4595 w 2128277"/>
                    <a:gd name="connsiteY80" fmla="*/ 443425 h 466879"/>
                    <a:gd name="connsiteX81" fmla="*/ 2886 w 2128277"/>
                    <a:gd name="connsiteY81" fmla="*/ 373086 h 466879"/>
                    <a:gd name="connsiteX82" fmla="*/ 23278 w 2128277"/>
                    <a:gd name="connsiteY82" fmla="*/ 285407 h 466879"/>
                    <a:gd name="connsiteX83" fmla="*/ 54540 w 2128277"/>
                    <a:gd name="connsiteY83" fmla="*/ 193332 h 466879"/>
                    <a:gd name="connsiteX84" fmla="*/ 84459 w 2128277"/>
                    <a:gd name="connsiteY84" fmla="*/ 126046 h 466879"/>
                    <a:gd name="connsiteX85" fmla="*/ 128298 w 2128277"/>
                    <a:gd name="connsiteY85" fmla="*/ 71338 h 466879"/>
                    <a:gd name="connsiteX0" fmla="*/ 128298 w 2128277"/>
                    <a:gd name="connsiteY0" fmla="*/ 71338 h 466879"/>
                    <a:gd name="connsiteX1" fmla="*/ 204009 w 2128277"/>
                    <a:gd name="connsiteY1" fmla="*/ 111759 h 466879"/>
                    <a:gd name="connsiteX2" fmla="*/ 305365 w 2128277"/>
                    <a:gd name="connsiteY2" fmla="*/ 140335 h 466879"/>
                    <a:gd name="connsiteX3" fmla="*/ 403546 w 2128277"/>
                    <a:gd name="connsiteY3" fmla="*/ 122994 h 466879"/>
                    <a:gd name="connsiteX4" fmla="*/ 466069 w 2128277"/>
                    <a:gd name="connsiteY4" fmla="*/ 83917 h 466879"/>
                    <a:gd name="connsiteX5" fmla="*/ 505146 w 2128277"/>
                    <a:gd name="connsiteY5" fmla="*/ 7839 h 466879"/>
                    <a:gd name="connsiteX6" fmla="*/ 544223 w 2128277"/>
                    <a:gd name="connsiteY6" fmla="*/ 74759 h 466879"/>
                    <a:gd name="connsiteX7" fmla="*/ 614561 w 2128277"/>
                    <a:gd name="connsiteY7" fmla="*/ 146440 h 466879"/>
                    <a:gd name="connsiteX8" fmla="*/ 723977 w 2128277"/>
                    <a:gd name="connsiteY8" fmla="*/ 162071 h 466879"/>
                    <a:gd name="connsiteX9" fmla="*/ 809946 w 2128277"/>
                    <a:gd name="connsiteY9" fmla="*/ 146440 h 466879"/>
                    <a:gd name="connsiteX10" fmla="*/ 864653 w 2128277"/>
                    <a:gd name="connsiteY10" fmla="*/ 91732 h 466879"/>
                    <a:gd name="connsiteX11" fmla="*/ 900678 w 2128277"/>
                    <a:gd name="connsiteY11" fmla="*/ 31285 h 466879"/>
                    <a:gd name="connsiteX12" fmla="*/ 934992 w 2128277"/>
                    <a:gd name="connsiteY12" fmla="*/ 76101 h 466879"/>
                    <a:gd name="connsiteX13" fmla="*/ 989700 w 2128277"/>
                    <a:gd name="connsiteY13" fmla="*/ 130809 h 466879"/>
                    <a:gd name="connsiteX14" fmla="*/ 1099115 w 2128277"/>
                    <a:gd name="connsiteY14" fmla="*/ 154255 h 466879"/>
                    <a:gd name="connsiteX15" fmla="*/ 1185084 w 2128277"/>
                    <a:gd name="connsiteY15" fmla="*/ 146440 h 466879"/>
                    <a:gd name="connsiteX16" fmla="*/ 1239792 w 2128277"/>
                    <a:gd name="connsiteY16" fmla="*/ 91732 h 466879"/>
                    <a:gd name="connsiteX17" fmla="*/ 1294500 w 2128277"/>
                    <a:gd name="connsiteY17" fmla="*/ 29209 h 466879"/>
                    <a:gd name="connsiteX18" fmla="*/ 1311840 w 2128277"/>
                    <a:gd name="connsiteY18" fmla="*/ 1733 h 466879"/>
                    <a:gd name="connsiteX19" fmla="*/ 1333577 w 2128277"/>
                    <a:gd name="connsiteY19" fmla="*/ 76101 h 466879"/>
                    <a:gd name="connsiteX20" fmla="*/ 1411730 w 2128277"/>
                    <a:gd name="connsiteY20" fmla="*/ 115178 h 466879"/>
                    <a:gd name="connsiteX21" fmla="*/ 1489884 w 2128277"/>
                    <a:gd name="connsiteY21" fmla="*/ 130809 h 466879"/>
                    <a:gd name="connsiteX22" fmla="*/ 1568038 w 2128277"/>
                    <a:gd name="connsiteY22" fmla="*/ 130809 h 466879"/>
                    <a:gd name="connsiteX23" fmla="*/ 1621403 w 2128277"/>
                    <a:gd name="connsiteY23" fmla="*/ 102967 h 466879"/>
                    <a:gd name="connsiteX24" fmla="*/ 1669638 w 2128277"/>
                    <a:gd name="connsiteY24" fmla="*/ 53021 h 466879"/>
                    <a:gd name="connsiteX25" fmla="*/ 1705663 w 2128277"/>
                    <a:gd name="connsiteY25" fmla="*/ 19074 h 466879"/>
                    <a:gd name="connsiteX26" fmla="*/ 1735580 w 2128277"/>
                    <a:gd name="connsiteY26" fmla="*/ 84284 h 466879"/>
                    <a:gd name="connsiteX27" fmla="*/ 1774657 w 2128277"/>
                    <a:gd name="connsiteY27" fmla="*/ 135571 h 466879"/>
                    <a:gd name="connsiteX28" fmla="*/ 1833761 w 2128277"/>
                    <a:gd name="connsiteY28" fmla="*/ 162071 h 466879"/>
                    <a:gd name="connsiteX29" fmla="*/ 1896284 w 2128277"/>
                    <a:gd name="connsiteY29" fmla="*/ 154255 h 466879"/>
                    <a:gd name="connsiteX30" fmla="*/ 1982619 w 2128277"/>
                    <a:gd name="connsiteY30" fmla="*/ 124337 h 466879"/>
                    <a:gd name="connsiteX31" fmla="*/ 2016934 w 2128277"/>
                    <a:gd name="connsiteY31" fmla="*/ 179044 h 466879"/>
                    <a:gd name="connsiteX32" fmla="*/ 2056011 w 2128277"/>
                    <a:gd name="connsiteY32" fmla="*/ 268067 h 466879"/>
                    <a:gd name="connsiteX33" fmla="*/ 2093745 w 2128277"/>
                    <a:gd name="connsiteY33" fmla="*/ 328880 h 466879"/>
                    <a:gd name="connsiteX34" fmla="*/ 2118900 w 2128277"/>
                    <a:gd name="connsiteY34" fmla="*/ 405325 h 466879"/>
                    <a:gd name="connsiteX35" fmla="*/ 2121953 w 2128277"/>
                    <a:gd name="connsiteY35" fmla="*/ 452584 h 466879"/>
                    <a:gd name="connsiteX36" fmla="*/ 2036961 w 2128277"/>
                    <a:gd name="connsiteY36" fmla="*/ 466871 h 466879"/>
                    <a:gd name="connsiteX37" fmla="*/ 1958807 w 2128277"/>
                    <a:gd name="connsiteY37" fmla="*/ 451240 h 466879"/>
                    <a:gd name="connsiteX38" fmla="*/ 1888469 w 2128277"/>
                    <a:gd name="connsiteY38" fmla="*/ 396532 h 466879"/>
                    <a:gd name="connsiteX39" fmla="*/ 1866366 w 2128277"/>
                    <a:gd name="connsiteY39" fmla="*/ 326561 h 466879"/>
                    <a:gd name="connsiteX40" fmla="*/ 1858551 w 2128277"/>
                    <a:gd name="connsiteY40" fmla="*/ 375163 h 466879"/>
                    <a:gd name="connsiteX41" fmla="*/ 1833761 w 2128277"/>
                    <a:gd name="connsiteY41" fmla="*/ 404348 h 466879"/>
                    <a:gd name="connsiteX42" fmla="*/ 1779053 w 2128277"/>
                    <a:gd name="connsiteY42" fmla="*/ 443425 h 466879"/>
                    <a:gd name="connsiteX43" fmla="*/ 1654007 w 2128277"/>
                    <a:gd name="connsiteY43" fmla="*/ 451240 h 466879"/>
                    <a:gd name="connsiteX44" fmla="*/ 1568038 w 2128277"/>
                    <a:gd name="connsiteY44" fmla="*/ 435609 h 466879"/>
                    <a:gd name="connsiteX45" fmla="*/ 1521146 w 2128277"/>
                    <a:gd name="connsiteY45" fmla="*/ 396532 h 466879"/>
                    <a:gd name="connsiteX46" fmla="*/ 1482069 w 2128277"/>
                    <a:gd name="connsiteY46" fmla="*/ 349640 h 466879"/>
                    <a:gd name="connsiteX47" fmla="*/ 1464728 w 2128277"/>
                    <a:gd name="connsiteY47" fmla="*/ 309586 h 466879"/>
                    <a:gd name="connsiteX48" fmla="*/ 1466438 w 2128277"/>
                    <a:gd name="connsiteY48" fmla="*/ 326194 h 466879"/>
                    <a:gd name="connsiteX49" fmla="*/ 1442992 w 2128277"/>
                    <a:gd name="connsiteY49" fmla="*/ 380901 h 466879"/>
                    <a:gd name="connsiteX50" fmla="*/ 1388284 w 2128277"/>
                    <a:gd name="connsiteY50" fmla="*/ 435609 h 466879"/>
                    <a:gd name="connsiteX51" fmla="*/ 1310130 w 2128277"/>
                    <a:gd name="connsiteY51" fmla="*/ 451240 h 466879"/>
                    <a:gd name="connsiteX52" fmla="*/ 1200715 w 2128277"/>
                    <a:gd name="connsiteY52" fmla="*/ 459055 h 466879"/>
                    <a:gd name="connsiteX53" fmla="*/ 1138192 w 2128277"/>
                    <a:gd name="connsiteY53" fmla="*/ 412163 h 466879"/>
                    <a:gd name="connsiteX54" fmla="*/ 1114746 w 2128277"/>
                    <a:gd name="connsiteY54" fmla="*/ 365271 h 466879"/>
                    <a:gd name="connsiteX55" fmla="*/ 1083484 w 2128277"/>
                    <a:gd name="connsiteY55" fmla="*/ 318378 h 466879"/>
                    <a:gd name="connsiteX56" fmla="*/ 1088246 w 2128277"/>
                    <a:gd name="connsiteY56" fmla="*/ 320455 h 466879"/>
                    <a:gd name="connsiteX57" fmla="*/ 1083484 w 2128277"/>
                    <a:gd name="connsiteY57" fmla="*/ 349640 h 466879"/>
                    <a:gd name="connsiteX58" fmla="*/ 1052223 w 2128277"/>
                    <a:gd name="connsiteY58" fmla="*/ 396532 h 466879"/>
                    <a:gd name="connsiteX59" fmla="*/ 981884 w 2128277"/>
                    <a:gd name="connsiteY59" fmla="*/ 427794 h 466879"/>
                    <a:gd name="connsiteX60" fmla="*/ 903730 w 2128277"/>
                    <a:gd name="connsiteY60" fmla="*/ 443425 h 466879"/>
                    <a:gd name="connsiteX61" fmla="*/ 809946 w 2128277"/>
                    <a:gd name="connsiteY61" fmla="*/ 443425 h 466879"/>
                    <a:gd name="connsiteX62" fmla="*/ 763053 w 2128277"/>
                    <a:gd name="connsiteY62" fmla="*/ 412163 h 466879"/>
                    <a:gd name="connsiteX63" fmla="*/ 727396 w 2128277"/>
                    <a:gd name="connsiteY63" fmla="*/ 379559 h 466879"/>
                    <a:gd name="connsiteX64" fmla="*/ 708346 w 2128277"/>
                    <a:gd name="connsiteY64" fmla="*/ 334009 h 466879"/>
                    <a:gd name="connsiteX65" fmla="*/ 691371 w 2128277"/>
                    <a:gd name="connsiteY65" fmla="*/ 298717 h 466879"/>
                    <a:gd name="connsiteX66" fmla="*/ 684900 w 2128277"/>
                    <a:gd name="connsiteY66" fmla="*/ 326194 h 466879"/>
                    <a:gd name="connsiteX67" fmla="*/ 654982 w 2128277"/>
                    <a:gd name="connsiteY67" fmla="*/ 385663 h 466879"/>
                    <a:gd name="connsiteX68" fmla="*/ 606746 w 2128277"/>
                    <a:gd name="connsiteY68" fmla="*/ 435609 h 466879"/>
                    <a:gd name="connsiteX69" fmla="*/ 536407 w 2128277"/>
                    <a:gd name="connsiteY69" fmla="*/ 451240 h 466879"/>
                    <a:gd name="connsiteX70" fmla="*/ 450438 w 2128277"/>
                    <a:gd name="connsiteY70" fmla="*/ 451240 h 466879"/>
                    <a:gd name="connsiteX71" fmla="*/ 380100 w 2128277"/>
                    <a:gd name="connsiteY71" fmla="*/ 427794 h 466879"/>
                    <a:gd name="connsiteX72" fmla="*/ 333207 w 2128277"/>
                    <a:gd name="connsiteY72" fmla="*/ 380901 h 466879"/>
                    <a:gd name="connsiteX73" fmla="*/ 325392 w 2128277"/>
                    <a:gd name="connsiteY73" fmla="*/ 343534 h 466879"/>
                    <a:gd name="connsiteX74" fmla="*/ 306708 w 2128277"/>
                    <a:gd name="connsiteY74" fmla="*/ 309220 h 466879"/>
                    <a:gd name="connsiteX75" fmla="*/ 294130 w 2128277"/>
                    <a:gd name="connsiteY75" fmla="*/ 357455 h 466879"/>
                    <a:gd name="connsiteX76" fmla="*/ 247238 w 2128277"/>
                    <a:gd name="connsiteY76" fmla="*/ 404348 h 466879"/>
                    <a:gd name="connsiteX77" fmla="*/ 184715 w 2128277"/>
                    <a:gd name="connsiteY77" fmla="*/ 435609 h 466879"/>
                    <a:gd name="connsiteX78" fmla="*/ 114377 w 2128277"/>
                    <a:gd name="connsiteY78" fmla="*/ 451240 h 466879"/>
                    <a:gd name="connsiteX79" fmla="*/ 44038 w 2128277"/>
                    <a:gd name="connsiteY79" fmla="*/ 451240 h 466879"/>
                    <a:gd name="connsiteX80" fmla="*/ 4595 w 2128277"/>
                    <a:gd name="connsiteY80" fmla="*/ 443425 h 466879"/>
                    <a:gd name="connsiteX81" fmla="*/ 2886 w 2128277"/>
                    <a:gd name="connsiteY81" fmla="*/ 373086 h 466879"/>
                    <a:gd name="connsiteX82" fmla="*/ 23278 w 2128277"/>
                    <a:gd name="connsiteY82" fmla="*/ 285407 h 466879"/>
                    <a:gd name="connsiteX83" fmla="*/ 54540 w 2128277"/>
                    <a:gd name="connsiteY83" fmla="*/ 193332 h 466879"/>
                    <a:gd name="connsiteX84" fmla="*/ 84459 w 2128277"/>
                    <a:gd name="connsiteY84" fmla="*/ 126046 h 466879"/>
                    <a:gd name="connsiteX85" fmla="*/ 128298 w 2128277"/>
                    <a:gd name="connsiteY85" fmla="*/ 71338 h 466879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39792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07078 w 2128277"/>
                    <a:gd name="connsiteY18" fmla="*/ 12982 h 459078"/>
                    <a:gd name="connsiteX19" fmla="*/ 1333577 w 2128277"/>
                    <a:gd name="connsiteY19" fmla="*/ 68300 h 459078"/>
                    <a:gd name="connsiteX20" fmla="*/ 1411730 w 2128277"/>
                    <a:gd name="connsiteY20" fmla="*/ 107377 h 459078"/>
                    <a:gd name="connsiteX21" fmla="*/ 1489884 w 2128277"/>
                    <a:gd name="connsiteY21" fmla="*/ 123008 h 459078"/>
                    <a:gd name="connsiteX22" fmla="*/ 1568038 w 2128277"/>
                    <a:gd name="connsiteY22" fmla="*/ 123008 h 459078"/>
                    <a:gd name="connsiteX23" fmla="*/ 1621403 w 2128277"/>
                    <a:gd name="connsiteY23" fmla="*/ 95166 h 459078"/>
                    <a:gd name="connsiteX24" fmla="*/ 1669638 w 2128277"/>
                    <a:gd name="connsiteY24" fmla="*/ 45220 h 459078"/>
                    <a:gd name="connsiteX25" fmla="*/ 1705663 w 2128277"/>
                    <a:gd name="connsiteY25" fmla="*/ 11273 h 459078"/>
                    <a:gd name="connsiteX26" fmla="*/ 1735580 w 2128277"/>
                    <a:gd name="connsiteY26" fmla="*/ 76483 h 459078"/>
                    <a:gd name="connsiteX27" fmla="*/ 1774657 w 2128277"/>
                    <a:gd name="connsiteY27" fmla="*/ 127770 h 459078"/>
                    <a:gd name="connsiteX28" fmla="*/ 1833761 w 2128277"/>
                    <a:gd name="connsiteY28" fmla="*/ 154270 h 459078"/>
                    <a:gd name="connsiteX29" fmla="*/ 1896284 w 2128277"/>
                    <a:gd name="connsiteY29" fmla="*/ 146454 h 459078"/>
                    <a:gd name="connsiteX30" fmla="*/ 1982619 w 2128277"/>
                    <a:gd name="connsiteY30" fmla="*/ 116536 h 459078"/>
                    <a:gd name="connsiteX31" fmla="*/ 2016934 w 2128277"/>
                    <a:gd name="connsiteY31" fmla="*/ 171243 h 459078"/>
                    <a:gd name="connsiteX32" fmla="*/ 2056011 w 2128277"/>
                    <a:gd name="connsiteY32" fmla="*/ 260266 h 459078"/>
                    <a:gd name="connsiteX33" fmla="*/ 2093745 w 2128277"/>
                    <a:gd name="connsiteY33" fmla="*/ 321079 h 459078"/>
                    <a:gd name="connsiteX34" fmla="*/ 2118900 w 2128277"/>
                    <a:gd name="connsiteY34" fmla="*/ 397524 h 459078"/>
                    <a:gd name="connsiteX35" fmla="*/ 2121953 w 2128277"/>
                    <a:gd name="connsiteY35" fmla="*/ 444783 h 459078"/>
                    <a:gd name="connsiteX36" fmla="*/ 2036961 w 2128277"/>
                    <a:gd name="connsiteY36" fmla="*/ 459070 h 459078"/>
                    <a:gd name="connsiteX37" fmla="*/ 1958807 w 2128277"/>
                    <a:gd name="connsiteY37" fmla="*/ 443439 h 459078"/>
                    <a:gd name="connsiteX38" fmla="*/ 1888469 w 2128277"/>
                    <a:gd name="connsiteY38" fmla="*/ 388731 h 459078"/>
                    <a:gd name="connsiteX39" fmla="*/ 1866366 w 2128277"/>
                    <a:gd name="connsiteY39" fmla="*/ 318760 h 459078"/>
                    <a:gd name="connsiteX40" fmla="*/ 1858551 w 2128277"/>
                    <a:gd name="connsiteY40" fmla="*/ 367362 h 459078"/>
                    <a:gd name="connsiteX41" fmla="*/ 1833761 w 2128277"/>
                    <a:gd name="connsiteY41" fmla="*/ 396547 h 459078"/>
                    <a:gd name="connsiteX42" fmla="*/ 1779053 w 2128277"/>
                    <a:gd name="connsiteY42" fmla="*/ 435624 h 459078"/>
                    <a:gd name="connsiteX43" fmla="*/ 1654007 w 2128277"/>
                    <a:gd name="connsiteY43" fmla="*/ 443439 h 459078"/>
                    <a:gd name="connsiteX44" fmla="*/ 1568038 w 2128277"/>
                    <a:gd name="connsiteY44" fmla="*/ 427808 h 459078"/>
                    <a:gd name="connsiteX45" fmla="*/ 1521146 w 2128277"/>
                    <a:gd name="connsiteY45" fmla="*/ 388731 h 459078"/>
                    <a:gd name="connsiteX46" fmla="*/ 1482069 w 2128277"/>
                    <a:gd name="connsiteY46" fmla="*/ 341839 h 459078"/>
                    <a:gd name="connsiteX47" fmla="*/ 1464728 w 2128277"/>
                    <a:gd name="connsiteY47" fmla="*/ 301785 h 459078"/>
                    <a:gd name="connsiteX48" fmla="*/ 1466438 w 2128277"/>
                    <a:gd name="connsiteY48" fmla="*/ 318393 h 459078"/>
                    <a:gd name="connsiteX49" fmla="*/ 1442992 w 2128277"/>
                    <a:gd name="connsiteY49" fmla="*/ 373100 h 459078"/>
                    <a:gd name="connsiteX50" fmla="*/ 1388284 w 2128277"/>
                    <a:gd name="connsiteY50" fmla="*/ 427808 h 459078"/>
                    <a:gd name="connsiteX51" fmla="*/ 1310130 w 2128277"/>
                    <a:gd name="connsiteY51" fmla="*/ 443439 h 459078"/>
                    <a:gd name="connsiteX52" fmla="*/ 1200715 w 2128277"/>
                    <a:gd name="connsiteY52" fmla="*/ 451254 h 459078"/>
                    <a:gd name="connsiteX53" fmla="*/ 1138192 w 2128277"/>
                    <a:gd name="connsiteY53" fmla="*/ 404362 h 459078"/>
                    <a:gd name="connsiteX54" fmla="*/ 1114746 w 2128277"/>
                    <a:gd name="connsiteY54" fmla="*/ 357470 h 459078"/>
                    <a:gd name="connsiteX55" fmla="*/ 1083484 w 2128277"/>
                    <a:gd name="connsiteY55" fmla="*/ 310577 h 459078"/>
                    <a:gd name="connsiteX56" fmla="*/ 1088246 w 2128277"/>
                    <a:gd name="connsiteY56" fmla="*/ 312654 h 459078"/>
                    <a:gd name="connsiteX57" fmla="*/ 1083484 w 2128277"/>
                    <a:gd name="connsiteY57" fmla="*/ 341839 h 459078"/>
                    <a:gd name="connsiteX58" fmla="*/ 1052223 w 2128277"/>
                    <a:gd name="connsiteY58" fmla="*/ 388731 h 459078"/>
                    <a:gd name="connsiteX59" fmla="*/ 981884 w 2128277"/>
                    <a:gd name="connsiteY59" fmla="*/ 419993 h 459078"/>
                    <a:gd name="connsiteX60" fmla="*/ 903730 w 2128277"/>
                    <a:gd name="connsiteY60" fmla="*/ 435624 h 459078"/>
                    <a:gd name="connsiteX61" fmla="*/ 809946 w 2128277"/>
                    <a:gd name="connsiteY61" fmla="*/ 435624 h 459078"/>
                    <a:gd name="connsiteX62" fmla="*/ 763053 w 2128277"/>
                    <a:gd name="connsiteY62" fmla="*/ 404362 h 459078"/>
                    <a:gd name="connsiteX63" fmla="*/ 727396 w 2128277"/>
                    <a:gd name="connsiteY63" fmla="*/ 371758 h 459078"/>
                    <a:gd name="connsiteX64" fmla="*/ 708346 w 2128277"/>
                    <a:gd name="connsiteY64" fmla="*/ 326208 h 459078"/>
                    <a:gd name="connsiteX65" fmla="*/ 691371 w 2128277"/>
                    <a:gd name="connsiteY65" fmla="*/ 290916 h 459078"/>
                    <a:gd name="connsiteX66" fmla="*/ 684900 w 2128277"/>
                    <a:gd name="connsiteY66" fmla="*/ 318393 h 459078"/>
                    <a:gd name="connsiteX67" fmla="*/ 654982 w 2128277"/>
                    <a:gd name="connsiteY67" fmla="*/ 377862 h 459078"/>
                    <a:gd name="connsiteX68" fmla="*/ 606746 w 2128277"/>
                    <a:gd name="connsiteY68" fmla="*/ 427808 h 459078"/>
                    <a:gd name="connsiteX69" fmla="*/ 536407 w 2128277"/>
                    <a:gd name="connsiteY69" fmla="*/ 443439 h 459078"/>
                    <a:gd name="connsiteX70" fmla="*/ 450438 w 2128277"/>
                    <a:gd name="connsiteY70" fmla="*/ 443439 h 459078"/>
                    <a:gd name="connsiteX71" fmla="*/ 380100 w 2128277"/>
                    <a:gd name="connsiteY71" fmla="*/ 419993 h 459078"/>
                    <a:gd name="connsiteX72" fmla="*/ 333207 w 2128277"/>
                    <a:gd name="connsiteY72" fmla="*/ 373100 h 459078"/>
                    <a:gd name="connsiteX73" fmla="*/ 325392 w 2128277"/>
                    <a:gd name="connsiteY73" fmla="*/ 335733 h 459078"/>
                    <a:gd name="connsiteX74" fmla="*/ 306708 w 2128277"/>
                    <a:gd name="connsiteY74" fmla="*/ 301419 h 459078"/>
                    <a:gd name="connsiteX75" fmla="*/ 294130 w 2128277"/>
                    <a:gd name="connsiteY75" fmla="*/ 349654 h 459078"/>
                    <a:gd name="connsiteX76" fmla="*/ 247238 w 2128277"/>
                    <a:gd name="connsiteY76" fmla="*/ 396547 h 459078"/>
                    <a:gd name="connsiteX77" fmla="*/ 184715 w 2128277"/>
                    <a:gd name="connsiteY77" fmla="*/ 427808 h 459078"/>
                    <a:gd name="connsiteX78" fmla="*/ 114377 w 2128277"/>
                    <a:gd name="connsiteY78" fmla="*/ 443439 h 459078"/>
                    <a:gd name="connsiteX79" fmla="*/ 44038 w 2128277"/>
                    <a:gd name="connsiteY79" fmla="*/ 443439 h 459078"/>
                    <a:gd name="connsiteX80" fmla="*/ 4595 w 2128277"/>
                    <a:gd name="connsiteY80" fmla="*/ 435624 h 459078"/>
                    <a:gd name="connsiteX81" fmla="*/ 2886 w 2128277"/>
                    <a:gd name="connsiteY81" fmla="*/ 365285 h 459078"/>
                    <a:gd name="connsiteX82" fmla="*/ 23278 w 2128277"/>
                    <a:gd name="connsiteY82" fmla="*/ 277606 h 459078"/>
                    <a:gd name="connsiteX83" fmla="*/ 54540 w 2128277"/>
                    <a:gd name="connsiteY83" fmla="*/ 185531 h 459078"/>
                    <a:gd name="connsiteX84" fmla="*/ 84459 w 2128277"/>
                    <a:gd name="connsiteY84" fmla="*/ 118245 h 459078"/>
                    <a:gd name="connsiteX85" fmla="*/ 128298 w 2128277"/>
                    <a:gd name="connsiteY85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39792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114746 w 2128277"/>
                    <a:gd name="connsiteY53" fmla="*/ 357470 h 459078"/>
                    <a:gd name="connsiteX54" fmla="*/ 1083484 w 2128277"/>
                    <a:gd name="connsiteY54" fmla="*/ 310577 h 459078"/>
                    <a:gd name="connsiteX55" fmla="*/ 1088246 w 2128277"/>
                    <a:gd name="connsiteY55" fmla="*/ 312654 h 459078"/>
                    <a:gd name="connsiteX56" fmla="*/ 1083484 w 2128277"/>
                    <a:gd name="connsiteY56" fmla="*/ 341839 h 459078"/>
                    <a:gd name="connsiteX57" fmla="*/ 1052223 w 2128277"/>
                    <a:gd name="connsiteY57" fmla="*/ 388731 h 459078"/>
                    <a:gd name="connsiteX58" fmla="*/ 981884 w 2128277"/>
                    <a:gd name="connsiteY58" fmla="*/ 419993 h 459078"/>
                    <a:gd name="connsiteX59" fmla="*/ 903730 w 2128277"/>
                    <a:gd name="connsiteY59" fmla="*/ 435624 h 459078"/>
                    <a:gd name="connsiteX60" fmla="*/ 809946 w 2128277"/>
                    <a:gd name="connsiteY60" fmla="*/ 435624 h 459078"/>
                    <a:gd name="connsiteX61" fmla="*/ 763053 w 2128277"/>
                    <a:gd name="connsiteY61" fmla="*/ 404362 h 459078"/>
                    <a:gd name="connsiteX62" fmla="*/ 727396 w 2128277"/>
                    <a:gd name="connsiteY62" fmla="*/ 371758 h 459078"/>
                    <a:gd name="connsiteX63" fmla="*/ 708346 w 2128277"/>
                    <a:gd name="connsiteY63" fmla="*/ 326208 h 459078"/>
                    <a:gd name="connsiteX64" fmla="*/ 691371 w 2128277"/>
                    <a:gd name="connsiteY64" fmla="*/ 290916 h 459078"/>
                    <a:gd name="connsiteX65" fmla="*/ 684900 w 2128277"/>
                    <a:gd name="connsiteY65" fmla="*/ 318393 h 459078"/>
                    <a:gd name="connsiteX66" fmla="*/ 654982 w 2128277"/>
                    <a:gd name="connsiteY66" fmla="*/ 377862 h 459078"/>
                    <a:gd name="connsiteX67" fmla="*/ 606746 w 2128277"/>
                    <a:gd name="connsiteY67" fmla="*/ 427808 h 459078"/>
                    <a:gd name="connsiteX68" fmla="*/ 536407 w 2128277"/>
                    <a:gd name="connsiteY68" fmla="*/ 443439 h 459078"/>
                    <a:gd name="connsiteX69" fmla="*/ 450438 w 2128277"/>
                    <a:gd name="connsiteY69" fmla="*/ 443439 h 459078"/>
                    <a:gd name="connsiteX70" fmla="*/ 380100 w 2128277"/>
                    <a:gd name="connsiteY70" fmla="*/ 419993 h 459078"/>
                    <a:gd name="connsiteX71" fmla="*/ 333207 w 2128277"/>
                    <a:gd name="connsiteY71" fmla="*/ 373100 h 459078"/>
                    <a:gd name="connsiteX72" fmla="*/ 325392 w 2128277"/>
                    <a:gd name="connsiteY72" fmla="*/ 335733 h 459078"/>
                    <a:gd name="connsiteX73" fmla="*/ 306708 w 2128277"/>
                    <a:gd name="connsiteY73" fmla="*/ 301419 h 459078"/>
                    <a:gd name="connsiteX74" fmla="*/ 294130 w 2128277"/>
                    <a:gd name="connsiteY74" fmla="*/ 349654 h 459078"/>
                    <a:gd name="connsiteX75" fmla="*/ 247238 w 2128277"/>
                    <a:gd name="connsiteY75" fmla="*/ 396547 h 459078"/>
                    <a:gd name="connsiteX76" fmla="*/ 184715 w 2128277"/>
                    <a:gd name="connsiteY76" fmla="*/ 427808 h 459078"/>
                    <a:gd name="connsiteX77" fmla="*/ 114377 w 2128277"/>
                    <a:gd name="connsiteY77" fmla="*/ 443439 h 459078"/>
                    <a:gd name="connsiteX78" fmla="*/ 44038 w 2128277"/>
                    <a:gd name="connsiteY78" fmla="*/ 443439 h 459078"/>
                    <a:gd name="connsiteX79" fmla="*/ 4595 w 2128277"/>
                    <a:gd name="connsiteY79" fmla="*/ 435624 h 459078"/>
                    <a:gd name="connsiteX80" fmla="*/ 2886 w 2128277"/>
                    <a:gd name="connsiteY80" fmla="*/ 365285 h 459078"/>
                    <a:gd name="connsiteX81" fmla="*/ 23278 w 2128277"/>
                    <a:gd name="connsiteY81" fmla="*/ 277606 h 459078"/>
                    <a:gd name="connsiteX82" fmla="*/ 54540 w 2128277"/>
                    <a:gd name="connsiteY82" fmla="*/ 185531 h 459078"/>
                    <a:gd name="connsiteX83" fmla="*/ 84459 w 2128277"/>
                    <a:gd name="connsiteY83" fmla="*/ 118245 h 459078"/>
                    <a:gd name="connsiteX84" fmla="*/ 128298 w 2128277"/>
                    <a:gd name="connsiteY84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9317 w 2128277"/>
                    <a:gd name="connsiteY16" fmla="*/ 88693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114746 w 2128277"/>
                    <a:gd name="connsiteY53" fmla="*/ 357470 h 459078"/>
                    <a:gd name="connsiteX54" fmla="*/ 1083484 w 2128277"/>
                    <a:gd name="connsiteY54" fmla="*/ 310577 h 459078"/>
                    <a:gd name="connsiteX55" fmla="*/ 1088246 w 2128277"/>
                    <a:gd name="connsiteY55" fmla="*/ 312654 h 459078"/>
                    <a:gd name="connsiteX56" fmla="*/ 1083484 w 2128277"/>
                    <a:gd name="connsiteY56" fmla="*/ 341839 h 459078"/>
                    <a:gd name="connsiteX57" fmla="*/ 1052223 w 2128277"/>
                    <a:gd name="connsiteY57" fmla="*/ 388731 h 459078"/>
                    <a:gd name="connsiteX58" fmla="*/ 981884 w 2128277"/>
                    <a:gd name="connsiteY58" fmla="*/ 419993 h 459078"/>
                    <a:gd name="connsiteX59" fmla="*/ 903730 w 2128277"/>
                    <a:gd name="connsiteY59" fmla="*/ 435624 h 459078"/>
                    <a:gd name="connsiteX60" fmla="*/ 809946 w 2128277"/>
                    <a:gd name="connsiteY60" fmla="*/ 435624 h 459078"/>
                    <a:gd name="connsiteX61" fmla="*/ 763053 w 2128277"/>
                    <a:gd name="connsiteY61" fmla="*/ 404362 h 459078"/>
                    <a:gd name="connsiteX62" fmla="*/ 727396 w 2128277"/>
                    <a:gd name="connsiteY62" fmla="*/ 371758 h 459078"/>
                    <a:gd name="connsiteX63" fmla="*/ 708346 w 2128277"/>
                    <a:gd name="connsiteY63" fmla="*/ 326208 h 459078"/>
                    <a:gd name="connsiteX64" fmla="*/ 691371 w 2128277"/>
                    <a:gd name="connsiteY64" fmla="*/ 290916 h 459078"/>
                    <a:gd name="connsiteX65" fmla="*/ 684900 w 2128277"/>
                    <a:gd name="connsiteY65" fmla="*/ 318393 h 459078"/>
                    <a:gd name="connsiteX66" fmla="*/ 654982 w 2128277"/>
                    <a:gd name="connsiteY66" fmla="*/ 377862 h 459078"/>
                    <a:gd name="connsiteX67" fmla="*/ 606746 w 2128277"/>
                    <a:gd name="connsiteY67" fmla="*/ 427808 h 459078"/>
                    <a:gd name="connsiteX68" fmla="*/ 536407 w 2128277"/>
                    <a:gd name="connsiteY68" fmla="*/ 443439 h 459078"/>
                    <a:gd name="connsiteX69" fmla="*/ 450438 w 2128277"/>
                    <a:gd name="connsiteY69" fmla="*/ 443439 h 459078"/>
                    <a:gd name="connsiteX70" fmla="*/ 380100 w 2128277"/>
                    <a:gd name="connsiteY70" fmla="*/ 419993 h 459078"/>
                    <a:gd name="connsiteX71" fmla="*/ 333207 w 2128277"/>
                    <a:gd name="connsiteY71" fmla="*/ 373100 h 459078"/>
                    <a:gd name="connsiteX72" fmla="*/ 325392 w 2128277"/>
                    <a:gd name="connsiteY72" fmla="*/ 335733 h 459078"/>
                    <a:gd name="connsiteX73" fmla="*/ 306708 w 2128277"/>
                    <a:gd name="connsiteY73" fmla="*/ 301419 h 459078"/>
                    <a:gd name="connsiteX74" fmla="*/ 294130 w 2128277"/>
                    <a:gd name="connsiteY74" fmla="*/ 349654 h 459078"/>
                    <a:gd name="connsiteX75" fmla="*/ 247238 w 2128277"/>
                    <a:gd name="connsiteY75" fmla="*/ 396547 h 459078"/>
                    <a:gd name="connsiteX76" fmla="*/ 184715 w 2128277"/>
                    <a:gd name="connsiteY76" fmla="*/ 427808 h 459078"/>
                    <a:gd name="connsiteX77" fmla="*/ 114377 w 2128277"/>
                    <a:gd name="connsiteY77" fmla="*/ 443439 h 459078"/>
                    <a:gd name="connsiteX78" fmla="*/ 44038 w 2128277"/>
                    <a:gd name="connsiteY78" fmla="*/ 443439 h 459078"/>
                    <a:gd name="connsiteX79" fmla="*/ 4595 w 2128277"/>
                    <a:gd name="connsiteY79" fmla="*/ 435624 h 459078"/>
                    <a:gd name="connsiteX80" fmla="*/ 2886 w 2128277"/>
                    <a:gd name="connsiteY80" fmla="*/ 365285 h 459078"/>
                    <a:gd name="connsiteX81" fmla="*/ 23278 w 2128277"/>
                    <a:gd name="connsiteY81" fmla="*/ 277606 h 459078"/>
                    <a:gd name="connsiteX82" fmla="*/ 54540 w 2128277"/>
                    <a:gd name="connsiteY82" fmla="*/ 185531 h 459078"/>
                    <a:gd name="connsiteX83" fmla="*/ 84459 w 2128277"/>
                    <a:gd name="connsiteY83" fmla="*/ 118245 h 459078"/>
                    <a:gd name="connsiteX84" fmla="*/ 128298 w 2128277"/>
                    <a:gd name="connsiteY84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114746 w 2128277"/>
                    <a:gd name="connsiteY53" fmla="*/ 357470 h 459078"/>
                    <a:gd name="connsiteX54" fmla="*/ 1083484 w 2128277"/>
                    <a:gd name="connsiteY54" fmla="*/ 310577 h 459078"/>
                    <a:gd name="connsiteX55" fmla="*/ 1088246 w 2128277"/>
                    <a:gd name="connsiteY55" fmla="*/ 312654 h 459078"/>
                    <a:gd name="connsiteX56" fmla="*/ 1083484 w 2128277"/>
                    <a:gd name="connsiteY56" fmla="*/ 341839 h 459078"/>
                    <a:gd name="connsiteX57" fmla="*/ 1052223 w 2128277"/>
                    <a:gd name="connsiteY57" fmla="*/ 388731 h 459078"/>
                    <a:gd name="connsiteX58" fmla="*/ 981884 w 2128277"/>
                    <a:gd name="connsiteY58" fmla="*/ 419993 h 459078"/>
                    <a:gd name="connsiteX59" fmla="*/ 903730 w 2128277"/>
                    <a:gd name="connsiteY59" fmla="*/ 435624 h 459078"/>
                    <a:gd name="connsiteX60" fmla="*/ 809946 w 2128277"/>
                    <a:gd name="connsiteY60" fmla="*/ 435624 h 459078"/>
                    <a:gd name="connsiteX61" fmla="*/ 763053 w 2128277"/>
                    <a:gd name="connsiteY61" fmla="*/ 404362 h 459078"/>
                    <a:gd name="connsiteX62" fmla="*/ 727396 w 2128277"/>
                    <a:gd name="connsiteY62" fmla="*/ 371758 h 459078"/>
                    <a:gd name="connsiteX63" fmla="*/ 708346 w 2128277"/>
                    <a:gd name="connsiteY63" fmla="*/ 326208 h 459078"/>
                    <a:gd name="connsiteX64" fmla="*/ 691371 w 2128277"/>
                    <a:gd name="connsiteY64" fmla="*/ 290916 h 459078"/>
                    <a:gd name="connsiteX65" fmla="*/ 684900 w 2128277"/>
                    <a:gd name="connsiteY65" fmla="*/ 318393 h 459078"/>
                    <a:gd name="connsiteX66" fmla="*/ 654982 w 2128277"/>
                    <a:gd name="connsiteY66" fmla="*/ 377862 h 459078"/>
                    <a:gd name="connsiteX67" fmla="*/ 606746 w 2128277"/>
                    <a:gd name="connsiteY67" fmla="*/ 427808 h 459078"/>
                    <a:gd name="connsiteX68" fmla="*/ 536407 w 2128277"/>
                    <a:gd name="connsiteY68" fmla="*/ 443439 h 459078"/>
                    <a:gd name="connsiteX69" fmla="*/ 450438 w 2128277"/>
                    <a:gd name="connsiteY69" fmla="*/ 443439 h 459078"/>
                    <a:gd name="connsiteX70" fmla="*/ 380100 w 2128277"/>
                    <a:gd name="connsiteY70" fmla="*/ 419993 h 459078"/>
                    <a:gd name="connsiteX71" fmla="*/ 333207 w 2128277"/>
                    <a:gd name="connsiteY71" fmla="*/ 373100 h 459078"/>
                    <a:gd name="connsiteX72" fmla="*/ 325392 w 2128277"/>
                    <a:gd name="connsiteY72" fmla="*/ 335733 h 459078"/>
                    <a:gd name="connsiteX73" fmla="*/ 306708 w 2128277"/>
                    <a:gd name="connsiteY73" fmla="*/ 301419 h 459078"/>
                    <a:gd name="connsiteX74" fmla="*/ 294130 w 2128277"/>
                    <a:gd name="connsiteY74" fmla="*/ 349654 h 459078"/>
                    <a:gd name="connsiteX75" fmla="*/ 247238 w 2128277"/>
                    <a:gd name="connsiteY75" fmla="*/ 396547 h 459078"/>
                    <a:gd name="connsiteX76" fmla="*/ 184715 w 2128277"/>
                    <a:gd name="connsiteY76" fmla="*/ 427808 h 459078"/>
                    <a:gd name="connsiteX77" fmla="*/ 114377 w 2128277"/>
                    <a:gd name="connsiteY77" fmla="*/ 443439 h 459078"/>
                    <a:gd name="connsiteX78" fmla="*/ 44038 w 2128277"/>
                    <a:gd name="connsiteY78" fmla="*/ 443439 h 459078"/>
                    <a:gd name="connsiteX79" fmla="*/ 4595 w 2128277"/>
                    <a:gd name="connsiteY79" fmla="*/ 435624 h 459078"/>
                    <a:gd name="connsiteX80" fmla="*/ 2886 w 2128277"/>
                    <a:gd name="connsiteY80" fmla="*/ 365285 h 459078"/>
                    <a:gd name="connsiteX81" fmla="*/ 23278 w 2128277"/>
                    <a:gd name="connsiteY81" fmla="*/ 277606 h 459078"/>
                    <a:gd name="connsiteX82" fmla="*/ 54540 w 2128277"/>
                    <a:gd name="connsiteY82" fmla="*/ 185531 h 459078"/>
                    <a:gd name="connsiteX83" fmla="*/ 84459 w 2128277"/>
                    <a:gd name="connsiteY83" fmla="*/ 118245 h 459078"/>
                    <a:gd name="connsiteX84" fmla="*/ 128298 w 2128277"/>
                    <a:gd name="connsiteY84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114746 w 2128277"/>
                    <a:gd name="connsiteY53" fmla="*/ 357470 h 459078"/>
                    <a:gd name="connsiteX54" fmla="*/ 1083484 w 2128277"/>
                    <a:gd name="connsiteY54" fmla="*/ 310577 h 459078"/>
                    <a:gd name="connsiteX55" fmla="*/ 1088246 w 2128277"/>
                    <a:gd name="connsiteY55" fmla="*/ 312654 h 459078"/>
                    <a:gd name="connsiteX56" fmla="*/ 1083484 w 2128277"/>
                    <a:gd name="connsiteY56" fmla="*/ 341839 h 459078"/>
                    <a:gd name="connsiteX57" fmla="*/ 1052223 w 2128277"/>
                    <a:gd name="connsiteY57" fmla="*/ 388731 h 459078"/>
                    <a:gd name="connsiteX58" fmla="*/ 981884 w 2128277"/>
                    <a:gd name="connsiteY58" fmla="*/ 419993 h 459078"/>
                    <a:gd name="connsiteX59" fmla="*/ 903730 w 2128277"/>
                    <a:gd name="connsiteY59" fmla="*/ 435624 h 459078"/>
                    <a:gd name="connsiteX60" fmla="*/ 809946 w 2128277"/>
                    <a:gd name="connsiteY60" fmla="*/ 435624 h 459078"/>
                    <a:gd name="connsiteX61" fmla="*/ 763053 w 2128277"/>
                    <a:gd name="connsiteY61" fmla="*/ 404362 h 459078"/>
                    <a:gd name="connsiteX62" fmla="*/ 727396 w 2128277"/>
                    <a:gd name="connsiteY62" fmla="*/ 371758 h 459078"/>
                    <a:gd name="connsiteX63" fmla="*/ 708346 w 2128277"/>
                    <a:gd name="connsiteY63" fmla="*/ 326208 h 459078"/>
                    <a:gd name="connsiteX64" fmla="*/ 691371 w 2128277"/>
                    <a:gd name="connsiteY64" fmla="*/ 290916 h 459078"/>
                    <a:gd name="connsiteX65" fmla="*/ 684900 w 2128277"/>
                    <a:gd name="connsiteY65" fmla="*/ 318393 h 459078"/>
                    <a:gd name="connsiteX66" fmla="*/ 654982 w 2128277"/>
                    <a:gd name="connsiteY66" fmla="*/ 377862 h 459078"/>
                    <a:gd name="connsiteX67" fmla="*/ 606746 w 2128277"/>
                    <a:gd name="connsiteY67" fmla="*/ 427808 h 459078"/>
                    <a:gd name="connsiteX68" fmla="*/ 536407 w 2128277"/>
                    <a:gd name="connsiteY68" fmla="*/ 443439 h 459078"/>
                    <a:gd name="connsiteX69" fmla="*/ 450438 w 2128277"/>
                    <a:gd name="connsiteY69" fmla="*/ 443439 h 459078"/>
                    <a:gd name="connsiteX70" fmla="*/ 380100 w 2128277"/>
                    <a:gd name="connsiteY70" fmla="*/ 419993 h 459078"/>
                    <a:gd name="connsiteX71" fmla="*/ 333207 w 2128277"/>
                    <a:gd name="connsiteY71" fmla="*/ 373100 h 459078"/>
                    <a:gd name="connsiteX72" fmla="*/ 325392 w 2128277"/>
                    <a:gd name="connsiteY72" fmla="*/ 335733 h 459078"/>
                    <a:gd name="connsiteX73" fmla="*/ 306708 w 2128277"/>
                    <a:gd name="connsiteY73" fmla="*/ 301419 h 459078"/>
                    <a:gd name="connsiteX74" fmla="*/ 247238 w 2128277"/>
                    <a:gd name="connsiteY74" fmla="*/ 396547 h 459078"/>
                    <a:gd name="connsiteX75" fmla="*/ 184715 w 2128277"/>
                    <a:gd name="connsiteY75" fmla="*/ 427808 h 459078"/>
                    <a:gd name="connsiteX76" fmla="*/ 114377 w 2128277"/>
                    <a:gd name="connsiteY76" fmla="*/ 443439 h 459078"/>
                    <a:gd name="connsiteX77" fmla="*/ 44038 w 2128277"/>
                    <a:gd name="connsiteY77" fmla="*/ 443439 h 459078"/>
                    <a:gd name="connsiteX78" fmla="*/ 4595 w 2128277"/>
                    <a:gd name="connsiteY78" fmla="*/ 435624 h 459078"/>
                    <a:gd name="connsiteX79" fmla="*/ 2886 w 2128277"/>
                    <a:gd name="connsiteY79" fmla="*/ 365285 h 459078"/>
                    <a:gd name="connsiteX80" fmla="*/ 23278 w 2128277"/>
                    <a:gd name="connsiteY80" fmla="*/ 277606 h 459078"/>
                    <a:gd name="connsiteX81" fmla="*/ 54540 w 2128277"/>
                    <a:gd name="connsiteY81" fmla="*/ 185531 h 459078"/>
                    <a:gd name="connsiteX82" fmla="*/ 84459 w 2128277"/>
                    <a:gd name="connsiteY82" fmla="*/ 118245 h 459078"/>
                    <a:gd name="connsiteX83" fmla="*/ 128298 w 2128277"/>
                    <a:gd name="connsiteY83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114746 w 2128277"/>
                    <a:gd name="connsiteY53" fmla="*/ 357470 h 459078"/>
                    <a:gd name="connsiteX54" fmla="*/ 1083484 w 2128277"/>
                    <a:gd name="connsiteY54" fmla="*/ 310577 h 459078"/>
                    <a:gd name="connsiteX55" fmla="*/ 1088246 w 2128277"/>
                    <a:gd name="connsiteY55" fmla="*/ 312654 h 459078"/>
                    <a:gd name="connsiteX56" fmla="*/ 1083484 w 2128277"/>
                    <a:gd name="connsiteY56" fmla="*/ 341839 h 459078"/>
                    <a:gd name="connsiteX57" fmla="*/ 1052223 w 2128277"/>
                    <a:gd name="connsiteY57" fmla="*/ 388731 h 459078"/>
                    <a:gd name="connsiteX58" fmla="*/ 981884 w 2128277"/>
                    <a:gd name="connsiteY58" fmla="*/ 419993 h 459078"/>
                    <a:gd name="connsiteX59" fmla="*/ 903730 w 2128277"/>
                    <a:gd name="connsiteY59" fmla="*/ 435624 h 459078"/>
                    <a:gd name="connsiteX60" fmla="*/ 809946 w 2128277"/>
                    <a:gd name="connsiteY60" fmla="*/ 435624 h 459078"/>
                    <a:gd name="connsiteX61" fmla="*/ 763053 w 2128277"/>
                    <a:gd name="connsiteY61" fmla="*/ 404362 h 459078"/>
                    <a:gd name="connsiteX62" fmla="*/ 727396 w 2128277"/>
                    <a:gd name="connsiteY62" fmla="*/ 371758 h 459078"/>
                    <a:gd name="connsiteX63" fmla="*/ 708346 w 2128277"/>
                    <a:gd name="connsiteY63" fmla="*/ 326208 h 459078"/>
                    <a:gd name="connsiteX64" fmla="*/ 691371 w 2128277"/>
                    <a:gd name="connsiteY64" fmla="*/ 290916 h 459078"/>
                    <a:gd name="connsiteX65" fmla="*/ 684900 w 2128277"/>
                    <a:gd name="connsiteY65" fmla="*/ 318393 h 459078"/>
                    <a:gd name="connsiteX66" fmla="*/ 654982 w 2128277"/>
                    <a:gd name="connsiteY66" fmla="*/ 377862 h 459078"/>
                    <a:gd name="connsiteX67" fmla="*/ 606746 w 2128277"/>
                    <a:gd name="connsiteY67" fmla="*/ 427808 h 459078"/>
                    <a:gd name="connsiteX68" fmla="*/ 536407 w 2128277"/>
                    <a:gd name="connsiteY68" fmla="*/ 443439 h 459078"/>
                    <a:gd name="connsiteX69" fmla="*/ 450438 w 2128277"/>
                    <a:gd name="connsiteY69" fmla="*/ 443439 h 459078"/>
                    <a:gd name="connsiteX70" fmla="*/ 380100 w 2128277"/>
                    <a:gd name="connsiteY70" fmla="*/ 419993 h 459078"/>
                    <a:gd name="connsiteX71" fmla="*/ 333207 w 2128277"/>
                    <a:gd name="connsiteY71" fmla="*/ 373100 h 459078"/>
                    <a:gd name="connsiteX72" fmla="*/ 306708 w 2128277"/>
                    <a:gd name="connsiteY72" fmla="*/ 301419 h 459078"/>
                    <a:gd name="connsiteX73" fmla="*/ 247238 w 2128277"/>
                    <a:gd name="connsiteY73" fmla="*/ 396547 h 459078"/>
                    <a:gd name="connsiteX74" fmla="*/ 184715 w 2128277"/>
                    <a:gd name="connsiteY74" fmla="*/ 427808 h 459078"/>
                    <a:gd name="connsiteX75" fmla="*/ 114377 w 2128277"/>
                    <a:gd name="connsiteY75" fmla="*/ 443439 h 459078"/>
                    <a:gd name="connsiteX76" fmla="*/ 44038 w 2128277"/>
                    <a:gd name="connsiteY76" fmla="*/ 443439 h 459078"/>
                    <a:gd name="connsiteX77" fmla="*/ 4595 w 2128277"/>
                    <a:gd name="connsiteY77" fmla="*/ 435624 h 459078"/>
                    <a:gd name="connsiteX78" fmla="*/ 2886 w 2128277"/>
                    <a:gd name="connsiteY78" fmla="*/ 365285 h 459078"/>
                    <a:gd name="connsiteX79" fmla="*/ 23278 w 2128277"/>
                    <a:gd name="connsiteY79" fmla="*/ 277606 h 459078"/>
                    <a:gd name="connsiteX80" fmla="*/ 54540 w 2128277"/>
                    <a:gd name="connsiteY80" fmla="*/ 185531 h 459078"/>
                    <a:gd name="connsiteX81" fmla="*/ 84459 w 2128277"/>
                    <a:gd name="connsiteY81" fmla="*/ 118245 h 459078"/>
                    <a:gd name="connsiteX82" fmla="*/ 128298 w 2128277"/>
                    <a:gd name="connsiteY82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114746 w 2128277"/>
                    <a:gd name="connsiteY53" fmla="*/ 357470 h 459078"/>
                    <a:gd name="connsiteX54" fmla="*/ 1083484 w 2128277"/>
                    <a:gd name="connsiteY54" fmla="*/ 310577 h 459078"/>
                    <a:gd name="connsiteX55" fmla="*/ 1088246 w 2128277"/>
                    <a:gd name="connsiteY55" fmla="*/ 312654 h 459078"/>
                    <a:gd name="connsiteX56" fmla="*/ 1083484 w 2128277"/>
                    <a:gd name="connsiteY56" fmla="*/ 341839 h 459078"/>
                    <a:gd name="connsiteX57" fmla="*/ 1052223 w 2128277"/>
                    <a:gd name="connsiteY57" fmla="*/ 388731 h 459078"/>
                    <a:gd name="connsiteX58" fmla="*/ 981884 w 2128277"/>
                    <a:gd name="connsiteY58" fmla="*/ 419993 h 459078"/>
                    <a:gd name="connsiteX59" fmla="*/ 903730 w 2128277"/>
                    <a:gd name="connsiteY59" fmla="*/ 435624 h 459078"/>
                    <a:gd name="connsiteX60" fmla="*/ 809946 w 2128277"/>
                    <a:gd name="connsiteY60" fmla="*/ 435624 h 459078"/>
                    <a:gd name="connsiteX61" fmla="*/ 763053 w 2128277"/>
                    <a:gd name="connsiteY61" fmla="*/ 404362 h 459078"/>
                    <a:gd name="connsiteX62" fmla="*/ 727396 w 2128277"/>
                    <a:gd name="connsiteY62" fmla="*/ 371758 h 459078"/>
                    <a:gd name="connsiteX63" fmla="*/ 708346 w 2128277"/>
                    <a:gd name="connsiteY63" fmla="*/ 326208 h 459078"/>
                    <a:gd name="connsiteX64" fmla="*/ 691371 w 2128277"/>
                    <a:gd name="connsiteY64" fmla="*/ 290916 h 459078"/>
                    <a:gd name="connsiteX65" fmla="*/ 684900 w 2128277"/>
                    <a:gd name="connsiteY65" fmla="*/ 318393 h 459078"/>
                    <a:gd name="connsiteX66" fmla="*/ 654982 w 2128277"/>
                    <a:gd name="connsiteY66" fmla="*/ 377862 h 459078"/>
                    <a:gd name="connsiteX67" fmla="*/ 606746 w 2128277"/>
                    <a:gd name="connsiteY67" fmla="*/ 427808 h 459078"/>
                    <a:gd name="connsiteX68" fmla="*/ 536407 w 2128277"/>
                    <a:gd name="connsiteY68" fmla="*/ 443439 h 459078"/>
                    <a:gd name="connsiteX69" fmla="*/ 450438 w 2128277"/>
                    <a:gd name="connsiteY69" fmla="*/ 443439 h 459078"/>
                    <a:gd name="connsiteX70" fmla="*/ 380100 w 2128277"/>
                    <a:gd name="connsiteY70" fmla="*/ 419993 h 459078"/>
                    <a:gd name="connsiteX71" fmla="*/ 333207 w 2128277"/>
                    <a:gd name="connsiteY71" fmla="*/ 373100 h 459078"/>
                    <a:gd name="connsiteX72" fmla="*/ 292421 w 2128277"/>
                    <a:gd name="connsiteY72" fmla="*/ 320469 h 459078"/>
                    <a:gd name="connsiteX73" fmla="*/ 247238 w 2128277"/>
                    <a:gd name="connsiteY73" fmla="*/ 396547 h 459078"/>
                    <a:gd name="connsiteX74" fmla="*/ 184715 w 2128277"/>
                    <a:gd name="connsiteY74" fmla="*/ 427808 h 459078"/>
                    <a:gd name="connsiteX75" fmla="*/ 114377 w 2128277"/>
                    <a:gd name="connsiteY75" fmla="*/ 443439 h 459078"/>
                    <a:gd name="connsiteX76" fmla="*/ 44038 w 2128277"/>
                    <a:gd name="connsiteY76" fmla="*/ 443439 h 459078"/>
                    <a:gd name="connsiteX77" fmla="*/ 4595 w 2128277"/>
                    <a:gd name="connsiteY77" fmla="*/ 435624 h 459078"/>
                    <a:gd name="connsiteX78" fmla="*/ 2886 w 2128277"/>
                    <a:gd name="connsiteY78" fmla="*/ 365285 h 459078"/>
                    <a:gd name="connsiteX79" fmla="*/ 23278 w 2128277"/>
                    <a:gd name="connsiteY79" fmla="*/ 277606 h 459078"/>
                    <a:gd name="connsiteX80" fmla="*/ 54540 w 2128277"/>
                    <a:gd name="connsiteY80" fmla="*/ 185531 h 459078"/>
                    <a:gd name="connsiteX81" fmla="*/ 84459 w 2128277"/>
                    <a:gd name="connsiteY81" fmla="*/ 118245 h 459078"/>
                    <a:gd name="connsiteX82" fmla="*/ 128298 w 2128277"/>
                    <a:gd name="connsiteY82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114746 w 2128277"/>
                    <a:gd name="connsiteY53" fmla="*/ 357470 h 459078"/>
                    <a:gd name="connsiteX54" fmla="*/ 1083484 w 2128277"/>
                    <a:gd name="connsiteY54" fmla="*/ 310577 h 459078"/>
                    <a:gd name="connsiteX55" fmla="*/ 1088246 w 2128277"/>
                    <a:gd name="connsiteY55" fmla="*/ 312654 h 459078"/>
                    <a:gd name="connsiteX56" fmla="*/ 1083484 w 2128277"/>
                    <a:gd name="connsiteY56" fmla="*/ 341839 h 459078"/>
                    <a:gd name="connsiteX57" fmla="*/ 1052223 w 2128277"/>
                    <a:gd name="connsiteY57" fmla="*/ 388731 h 459078"/>
                    <a:gd name="connsiteX58" fmla="*/ 981884 w 2128277"/>
                    <a:gd name="connsiteY58" fmla="*/ 419993 h 459078"/>
                    <a:gd name="connsiteX59" fmla="*/ 903730 w 2128277"/>
                    <a:gd name="connsiteY59" fmla="*/ 435624 h 459078"/>
                    <a:gd name="connsiteX60" fmla="*/ 809946 w 2128277"/>
                    <a:gd name="connsiteY60" fmla="*/ 435624 h 459078"/>
                    <a:gd name="connsiteX61" fmla="*/ 763053 w 2128277"/>
                    <a:gd name="connsiteY61" fmla="*/ 404362 h 459078"/>
                    <a:gd name="connsiteX62" fmla="*/ 727396 w 2128277"/>
                    <a:gd name="connsiteY62" fmla="*/ 371758 h 459078"/>
                    <a:gd name="connsiteX63" fmla="*/ 708346 w 2128277"/>
                    <a:gd name="connsiteY63" fmla="*/ 326208 h 459078"/>
                    <a:gd name="connsiteX64" fmla="*/ 691371 w 2128277"/>
                    <a:gd name="connsiteY64" fmla="*/ 290916 h 459078"/>
                    <a:gd name="connsiteX65" fmla="*/ 654982 w 2128277"/>
                    <a:gd name="connsiteY65" fmla="*/ 377862 h 459078"/>
                    <a:gd name="connsiteX66" fmla="*/ 606746 w 2128277"/>
                    <a:gd name="connsiteY66" fmla="*/ 427808 h 459078"/>
                    <a:gd name="connsiteX67" fmla="*/ 536407 w 2128277"/>
                    <a:gd name="connsiteY67" fmla="*/ 443439 h 459078"/>
                    <a:gd name="connsiteX68" fmla="*/ 450438 w 2128277"/>
                    <a:gd name="connsiteY68" fmla="*/ 443439 h 459078"/>
                    <a:gd name="connsiteX69" fmla="*/ 380100 w 2128277"/>
                    <a:gd name="connsiteY69" fmla="*/ 419993 h 459078"/>
                    <a:gd name="connsiteX70" fmla="*/ 333207 w 2128277"/>
                    <a:gd name="connsiteY70" fmla="*/ 373100 h 459078"/>
                    <a:gd name="connsiteX71" fmla="*/ 292421 w 2128277"/>
                    <a:gd name="connsiteY71" fmla="*/ 320469 h 459078"/>
                    <a:gd name="connsiteX72" fmla="*/ 247238 w 2128277"/>
                    <a:gd name="connsiteY72" fmla="*/ 396547 h 459078"/>
                    <a:gd name="connsiteX73" fmla="*/ 184715 w 2128277"/>
                    <a:gd name="connsiteY73" fmla="*/ 427808 h 459078"/>
                    <a:gd name="connsiteX74" fmla="*/ 114377 w 2128277"/>
                    <a:gd name="connsiteY74" fmla="*/ 443439 h 459078"/>
                    <a:gd name="connsiteX75" fmla="*/ 44038 w 2128277"/>
                    <a:gd name="connsiteY75" fmla="*/ 443439 h 459078"/>
                    <a:gd name="connsiteX76" fmla="*/ 4595 w 2128277"/>
                    <a:gd name="connsiteY76" fmla="*/ 435624 h 459078"/>
                    <a:gd name="connsiteX77" fmla="*/ 2886 w 2128277"/>
                    <a:gd name="connsiteY77" fmla="*/ 365285 h 459078"/>
                    <a:gd name="connsiteX78" fmla="*/ 23278 w 2128277"/>
                    <a:gd name="connsiteY78" fmla="*/ 277606 h 459078"/>
                    <a:gd name="connsiteX79" fmla="*/ 54540 w 2128277"/>
                    <a:gd name="connsiteY79" fmla="*/ 185531 h 459078"/>
                    <a:gd name="connsiteX80" fmla="*/ 84459 w 2128277"/>
                    <a:gd name="connsiteY80" fmla="*/ 118245 h 459078"/>
                    <a:gd name="connsiteX81" fmla="*/ 128298 w 2128277"/>
                    <a:gd name="connsiteY81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114746 w 2128277"/>
                    <a:gd name="connsiteY53" fmla="*/ 357470 h 459078"/>
                    <a:gd name="connsiteX54" fmla="*/ 1083484 w 2128277"/>
                    <a:gd name="connsiteY54" fmla="*/ 310577 h 459078"/>
                    <a:gd name="connsiteX55" fmla="*/ 1088246 w 2128277"/>
                    <a:gd name="connsiteY55" fmla="*/ 312654 h 459078"/>
                    <a:gd name="connsiteX56" fmla="*/ 1083484 w 2128277"/>
                    <a:gd name="connsiteY56" fmla="*/ 341839 h 459078"/>
                    <a:gd name="connsiteX57" fmla="*/ 1052223 w 2128277"/>
                    <a:gd name="connsiteY57" fmla="*/ 388731 h 459078"/>
                    <a:gd name="connsiteX58" fmla="*/ 981884 w 2128277"/>
                    <a:gd name="connsiteY58" fmla="*/ 419993 h 459078"/>
                    <a:gd name="connsiteX59" fmla="*/ 903730 w 2128277"/>
                    <a:gd name="connsiteY59" fmla="*/ 435624 h 459078"/>
                    <a:gd name="connsiteX60" fmla="*/ 809946 w 2128277"/>
                    <a:gd name="connsiteY60" fmla="*/ 435624 h 459078"/>
                    <a:gd name="connsiteX61" fmla="*/ 763053 w 2128277"/>
                    <a:gd name="connsiteY61" fmla="*/ 404362 h 459078"/>
                    <a:gd name="connsiteX62" fmla="*/ 727396 w 2128277"/>
                    <a:gd name="connsiteY62" fmla="*/ 371758 h 459078"/>
                    <a:gd name="connsiteX63" fmla="*/ 691371 w 2128277"/>
                    <a:gd name="connsiteY63" fmla="*/ 290916 h 459078"/>
                    <a:gd name="connsiteX64" fmla="*/ 654982 w 2128277"/>
                    <a:gd name="connsiteY64" fmla="*/ 377862 h 459078"/>
                    <a:gd name="connsiteX65" fmla="*/ 606746 w 2128277"/>
                    <a:gd name="connsiteY65" fmla="*/ 427808 h 459078"/>
                    <a:gd name="connsiteX66" fmla="*/ 536407 w 2128277"/>
                    <a:gd name="connsiteY66" fmla="*/ 443439 h 459078"/>
                    <a:gd name="connsiteX67" fmla="*/ 450438 w 2128277"/>
                    <a:gd name="connsiteY67" fmla="*/ 443439 h 459078"/>
                    <a:gd name="connsiteX68" fmla="*/ 380100 w 2128277"/>
                    <a:gd name="connsiteY68" fmla="*/ 419993 h 459078"/>
                    <a:gd name="connsiteX69" fmla="*/ 333207 w 2128277"/>
                    <a:gd name="connsiteY69" fmla="*/ 373100 h 459078"/>
                    <a:gd name="connsiteX70" fmla="*/ 292421 w 2128277"/>
                    <a:gd name="connsiteY70" fmla="*/ 320469 h 459078"/>
                    <a:gd name="connsiteX71" fmla="*/ 247238 w 2128277"/>
                    <a:gd name="connsiteY71" fmla="*/ 396547 h 459078"/>
                    <a:gd name="connsiteX72" fmla="*/ 184715 w 2128277"/>
                    <a:gd name="connsiteY72" fmla="*/ 427808 h 459078"/>
                    <a:gd name="connsiteX73" fmla="*/ 114377 w 2128277"/>
                    <a:gd name="connsiteY73" fmla="*/ 443439 h 459078"/>
                    <a:gd name="connsiteX74" fmla="*/ 44038 w 2128277"/>
                    <a:gd name="connsiteY74" fmla="*/ 443439 h 459078"/>
                    <a:gd name="connsiteX75" fmla="*/ 4595 w 2128277"/>
                    <a:gd name="connsiteY75" fmla="*/ 435624 h 459078"/>
                    <a:gd name="connsiteX76" fmla="*/ 2886 w 2128277"/>
                    <a:gd name="connsiteY76" fmla="*/ 365285 h 459078"/>
                    <a:gd name="connsiteX77" fmla="*/ 23278 w 2128277"/>
                    <a:gd name="connsiteY77" fmla="*/ 277606 h 459078"/>
                    <a:gd name="connsiteX78" fmla="*/ 54540 w 2128277"/>
                    <a:gd name="connsiteY78" fmla="*/ 185531 h 459078"/>
                    <a:gd name="connsiteX79" fmla="*/ 84459 w 2128277"/>
                    <a:gd name="connsiteY79" fmla="*/ 118245 h 459078"/>
                    <a:gd name="connsiteX80" fmla="*/ 128298 w 2128277"/>
                    <a:gd name="connsiteY80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114746 w 2128277"/>
                    <a:gd name="connsiteY53" fmla="*/ 357470 h 459078"/>
                    <a:gd name="connsiteX54" fmla="*/ 1083484 w 2128277"/>
                    <a:gd name="connsiteY54" fmla="*/ 310577 h 459078"/>
                    <a:gd name="connsiteX55" fmla="*/ 1088246 w 2128277"/>
                    <a:gd name="connsiteY55" fmla="*/ 312654 h 459078"/>
                    <a:gd name="connsiteX56" fmla="*/ 1083484 w 2128277"/>
                    <a:gd name="connsiteY56" fmla="*/ 341839 h 459078"/>
                    <a:gd name="connsiteX57" fmla="*/ 1052223 w 2128277"/>
                    <a:gd name="connsiteY57" fmla="*/ 388731 h 459078"/>
                    <a:gd name="connsiteX58" fmla="*/ 981884 w 2128277"/>
                    <a:gd name="connsiteY58" fmla="*/ 419993 h 459078"/>
                    <a:gd name="connsiteX59" fmla="*/ 903730 w 2128277"/>
                    <a:gd name="connsiteY59" fmla="*/ 435624 h 459078"/>
                    <a:gd name="connsiteX60" fmla="*/ 809946 w 2128277"/>
                    <a:gd name="connsiteY60" fmla="*/ 435624 h 459078"/>
                    <a:gd name="connsiteX61" fmla="*/ 763053 w 2128277"/>
                    <a:gd name="connsiteY61" fmla="*/ 404362 h 459078"/>
                    <a:gd name="connsiteX62" fmla="*/ 691371 w 2128277"/>
                    <a:gd name="connsiteY62" fmla="*/ 290916 h 459078"/>
                    <a:gd name="connsiteX63" fmla="*/ 654982 w 2128277"/>
                    <a:gd name="connsiteY63" fmla="*/ 377862 h 459078"/>
                    <a:gd name="connsiteX64" fmla="*/ 606746 w 2128277"/>
                    <a:gd name="connsiteY64" fmla="*/ 427808 h 459078"/>
                    <a:gd name="connsiteX65" fmla="*/ 536407 w 2128277"/>
                    <a:gd name="connsiteY65" fmla="*/ 443439 h 459078"/>
                    <a:gd name="connsiteX66" fmla="*/ 450438 w 2128277"/>
                    <a:gd name="connsiteY66" fmla="*/ 443439 h 459078"/>
                    <a:gd name="connsiteX67" fmla="*/ 380100 w 2128277"/>
                    <a:gd name="connsiteY67" fmla="*/ 419993 h 459078"/>
                    <a:gd name="connsiteX68" fmla="*/ 333207 w 2128277"/>
                    <a:gd name="connsiteY68" fmla="*/ 373100 h 459078"/>
                    <a:gd name="connsiteX69" fmla="*/ 292421 w 2128277"/>
                    <a:gd name="connsiteY69" fmla="*/ 320469 h 459078"/>
                    <a:gd name="connsiteX70" fmla="*/ 247238 w 2128277"/>
                    <a:gd name="connsiteY70" fmla="*/ 396547 h 459078"/>
                    <a:gd name="connsiteX71" fmla="*/ 184715 w 2128277"/>
                    <a:gd name="connsiteY71" fmla="*/ 427808 h 459078"/>
                    <a:gd name="connsiteX72" fmla="*/ 114377 w 2128277"/>
                    <a:gd name="connsiteY72" fmla="*/ 443439 h 459078"/>
                    <a:gd name="connsiteX73" fmla="*/ 44038 w 2128277"/>
                    <a:gd name="connsiteY73" fmla="*/ 443439 h 459078"/>
                    <a:gd name="connsiteX74" fmla="*/ 4595 w 2128277"/>
                    <a:gd name="connsiteY74" fmla="*/ 435624 h 459078"/>
                    <a:gd name="connsiteX75" fmla="*/ 2886 w 2128277"/>
                    <a:gd name="connsiteY75" fmla="*/ 365285 h 459078"/>
                    <a:gd name="connsiteX76" fmla="*/ 23278 w 2128277"/>
                    <a:gd name="connsiteY76" fmla="*/ 277606 h 459078"/>
                    <a:gd name="connsiteX77" fmla="*/ 54540 w 2128277"/>
                    <a:gd name="connsiteY77" fmla="*/ 185531 h 459078"/>
                    <a:gd name="connsiteX78" fmla="*/ 84459 w 2128277"/>
                    <a:gd name="connsiteY78" fmla="*/ 118245 h 459078"/>
                    <a:gd name="connsiteX79" fmla="*/ 128298 w 2128277"/>
                    <a:gd name="connsiteY79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114746 w 2128277"/>
                    <a:gd name="connsiteY53" fmla="*/ 357470 h 459078"/>
                    <a:gd name="connsiteX54" fmla="*/ 1083484 w 2128277"/>
                    <a:gd name="connsiteY54" fmla="*/ 310577 h 459078"/>
                    <a:gd name="connsiteX55" fmla="*/ 1088246 w 2128277"/>
                    <a:gd name="connsiteY55" fmla="*/ 312654 h 459078"/>
                    <a:gd name="connsiteX56" fmla="*/ 1083484 w 2128277"/>
                    <a:gd name="connsiteY56" fmla="*/ 341839 h 459078"/>
                    <a:gd name="connsiteX57" fmla="*/ 1052223 w 2128277"/>
                    <a:gd name="connsiteY57" fmla="*/ 388731 h 459078"/>
                    <a:gd name="connsiteX58" fmla="*/ 981884 w 2128277"/>
                    <a:gd name="connsiteY58" fmla="*/ 419993 h 459078"/>
                    <a:gd name="connsiteX59" fmla="*/ 903730 w 2128277"/>
                    <a:gd name="connsiteY59" fmla="*/ 435624 h 459078"/>
                    <a:gd name="connsiteX60" fmla="*/ 809946 w 2128277"/>
                    <a:gd name="connsiteY60" fmla="*/ 435624 h 459078"/>
                    <a:gd name="connsiteX61" fmla="*/ 763053 w 2128277"/>
                    <a:gd name="connsiteY61" fmla="*/ 404362 h 459078"/>
                    <a:gd name="connsiteX62" fmla="*/ 696133 w 2128277"/>
                    <a:gd name="connsiteY62" fmla="*/ 314728 h 459078"/>
                    <a:gd name="connsiteX63" fmla="*/ 654982 w 2128277"/>
                    <a:gd name="connsiteY63" fmla="*/ 377862 h 459078"/>
                    <a:gd name="connsiteX64" fmla="*/ 606746 w 2128277"/>
                    <a:gd name="connsiteY64" fmla="*/ 427808 h 459078"/>
                    <a:gd name="connsiteX65" fmla="*/ 536407 w 2128277"/>
                    <a:gd name="connsiteY65" fmla="*/ 443439 h 459078"/>
                    <a:gd name="connsiteX66" fmla="*/ 450438 w 2128277"/>
                    <a:gd name="connsiteY66" fmla="*/ 443439 h 459078"/>
                    <a:gd name="connsiteX67" fmla="*/ 380100 w 2128277"/>
                    <a:gd name="connsiteY67" fmla="*/ 419993 h 459078"/>
                    <a:gd name="connsiteX68" fmla="*/ 333207 w 2128277"/>
                    <a:gd name="connsiteY68" fmla="*/ 373100 h 459078"/>
                    <a:gd name="connsiteX69" fmla="*/ 292421 w 2128277"/>
                    <a:gd name="connsiteY69" fmla="*/ 320469 h 459078"/>
                    <a:gd name="connsiteX70" fmla="*/ 247238 w 2128277"/>
                    <a:gd name="connsiteY70" fmla="*/ 396547 h 459078"/>
                    <a:gd name="connsiteX71" fmla="*/ 184715 w 2128277"/>
                    <a:gd name="connsiteY71" fmla="*/ 427808 h 459078"/>
                    <a:gd name="connsiteX72" fmla="*/ 114377 w 2128277"/>
                    <a:gd name="connsiteY72" fmla="*/ 443439 h 459078"/>
                    <a:gd name="connsiteX73" fmla="*/ 44038 w 2128277"/>
                    <a:gd name="connsiteY73" fmla="*/ 443439 h 459078"/>
                    <a:gd name="connsiteX74" fmla="*/ 4595 w 2128277"/>
                    <a:gd name="connsiteY74" fmla="*/ 435624 h 459078"/>
                    <a:gd name="connsiteX75" fmla="*/ 2886 w 2128277"/>
                    <a:gd name="connsiteY75" fmla="*/ 365285 h 459078"/>
                    <a:gd name="connsiteX76" fmla="*/ 23278 w 2128277"/>
                    <a:gd name="connsiteY76" fmla="*/ 277606 h 459078"/>
                    <a:gd name="connsiteX77" fmla="*/ 54540 w 2128277"/>
                    <a:gd name="connsiteY77" fmla="*/ 185531 h 459078"/>
                    <a:gd name="connsiteX78" fmla="*/ 84459 w 2128277"/>
                    <a:gd name="connsiteY78" fmla="*/ 118245 h 459078"/>
                    <a:gd name="connsiteX79" fmla="*/ 128298 w 2128277"/>
                    <a:gd name="connsiteY79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114746 w 2128277"/>
                    <a:gd name="connsiteY53" fmla="*/ 357470 h 459078"/>
                    <a:gd name="connsiteX54" fmla="*/ 1083484 w 2128277"/>
                    <a:gd name="connsiteY54" fmla="*/ 310577 h 459078"/>
                    <a:gd name="connsiteX55" fmla="*/ 1088246 w 2128277"/>
                    <a:gd name="connsiteY55" fmla="*/ 312654 h 459078"/>
                    <a:gd name="connsiteX56" fmla="*/ 1083484 w 2128277"/>
                    <a:gd name="connsiteY56" fmla="*/ 341839 h 459078"/>
                    <a:gd name="connsiteX57" fmla="*/ 1052223 w 2128277"/>
                    <a:gd name="connsiteY57" fmla="*/ 388731 h 459078"/>
                    <a:gd name="connsiteX58" fmla="*/ 981884 w 2128277"/>
                    <a:gd name="connsiteY58" fmla="*/ 419993 h 459078"/>
                    <a:gd name="connsiteX59" fmla="*/ 903730 w 2128277"/>
                    <a:gd name="connsiteY59" fmla="*/ 435624 h 459078"/>
                    <a:gd name="connsiteX60" fmla="*/ 809946 w 2128277"/>
                    <a:gd name="connsiteY60" fmla="*/ 435624 h 459078"/>
                    <a:gd name="connsiteX61" fmla="*/ 739241 w 2128277"/>
                    <a:gd name="connsiteY61" fmla="*/ 375787 h 459078"/>
                    <a:gd name="connsiteX62" fmla="*/ 696133 w 2128277"/>
                    <a:gd name="connsiteY62" fmla="*/ 314728 h 459078"/>
                    <a:gd name="connsiteX63" fmla="*/ 654982 w 2128277"/>
                    <a:gd name="connsiteY63" fmla="*/ 377862 h 459078"/>
                    <a:gd name="connsiteX64" fmla="*/ 606746 w 2128277"/>
                    <a:gd name="connsiteY64" fmla="*/ 427808 h 459078"/>
                    <a:gd name="connsiteX65" fmla="*/ 536407 w 2128277"/>
                    <a:gd name="connsiteY65" fmla="*/ 443439 h 459078"/>
                    <a:gd name="connsiteX66" fmla="*/ 450438 w 2128277"/>
                    <a:gd name="connsiteY66" fmla="*/ 443439 h 459078"/>
                    <a:gd name="connsiteX67" fmla="*/ 380100 w 2128277"/>
                    <a:gd name="connsiteY67" fmla="*/ 419993 h 459078"/>
                    <a:gd name="connsiteX68" fmla="*/ 333207 w 2128277"/>
                    <a:gd name="connsiteY68" fmla="*/ 373100 h 459078"/>
                    <a:gd name="connsiteX69" fmla="*/ 292421 w 2128277"/>
                    <a:gd name="connsiteY69" fmla="*/ 320469 h 459078"/>
                    <a:gd name="connsiteX70" fmla="*/ 247238 w 2128277"/>
                    <a:gd name="connsiteY70" fmla="*/ 396547 h 459078"/>
                    <a:gd name="connsiteX71" fmla="*/ 184715 w 2128277"/>
                    <a:gd name="connsiteY71" fmla="*/ 427808 h 459078"/>
                    <a:gd name="connsiteX72" fmla="*/ 114377 w 2128277"/>
                    <a:gd name="connsiteY72" fmla="*/ 443439 h 459078"/>
                    <a:gd name="connsiteX73" fmla="*/ 44038 w 2128277"/>
                    <a:gd name="connsiteY73" fmla="*/ 443439 h 459078"/>
                    <a:gd name="connsiteX74" fmla="*/ 4595 w 2128277"/>
                    <a:gd name="connsiteY74" fmla="*/ 435624 h 459078"/>
                    <a:gd name="connsiteX75" fmla="*/ 2886 w 2128277"/>
                    <a:gd name="connsiteY75" fmla="*/ 365285 h 459078"/>
                    <a:gd name="connsiteX76" fmla="*/ 23278 w 2128277"/>
                    <a:gd name="connsiteY76" fmla="*/ 277606 h 459078"/>
                    <a:gd name="connsiteX77" fmla="*/ 54540 w 2128277"/>
                    <a:gd name="connsiteY77" fmla="*/ 185531 h 459078"/>
                    <a:gd name="connsiteX78" fmla="*/ 84459 w 2128277"/>
                    <a:gd name="connsiteY78" fmla="*/ 118245 h 459078"/>
                    <a:gd name="connsiteX79" fmla="*/ 128298 w 2128277"/>
                    <a:gd name="connsiteY79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114746 w 2128277"/>
                    <a:gd name="connsiteY53" fmla="*/ 357470 h 459078"/>
                    <a:gd name="connsiteX54" fmla="*/ 1083484 w 2128277"/>
                    <a:gd name="connsiteY54" fmla="*/ 310577 h 459078"/>
                    <a:gd name="connsiteX55" fmla="*/ 1088246 w 2128277"/>
                    <a:gd name="connsiteY55" fmla="*/ 312654 h 459078"/>
                    <a:gd name="connsiteX56" fmla="*/ 1052223 w 2128277"/>
                    <a:gd name="connsiteY56" fmla="*/ 388731 h 459078"/>
                    <a:gd name="connsiteX57" fmla="*/ 981884 w 2128277"/>
                    <a:gd name="connsiteY57" fmla="*/ 419993 h 459078"/>
                    <a:gd name="connsiteX58" fmla="*/ 903730 w 2128277"/>
                    <a:gd name="connsiteY58" fmla="*/ 435624 h 459078"/>
                    <a:gd name="connsiteX59" fmla="*/ 809946 w 2128277"/>
                    <a:gd name="connsiteY59" fmla="*/ 435624 h 459078"/>
                    <a:gd name="connsiteX60" fmla="*/ 739241 w 2128277"/>
                    <a:gd name="connsiteY60" fmla="*/ 375787 h 459078"/>
                    <a:gd name="connsiteX61" fmla="*/ 696133 w 2128277"/>
                    <a:gd name="connsiteY61" fmla="*/ 314728 h 459078"/>
                    <a:gd name="connsiteX62" fmla="*/ 654982 w 2128277"/>
                    <a:gd name="connsiteY62" fmla="*/ 377862 h 459078"/>
                    <a:gd name="connsiteX63" fmla="*/ 606746 w 2128277"/>
                    <a:gd name="connsiteY63" fmla="*/ 427808 h 459078"/>
                    <a:gd name="connsiteX64" fmla="*/ 536407 w 2128277"/>
                    <a:gd name="connsiteY64" fmla="*/ 443439 h 459078"/>
                    <a:gd name="connsiteX65" fmla="*/ 450438 w 2128277"/>
                    <a:gd name="connsiteY65" fmla="*/ 443439 h 459078"/>
                    <a:gd name="connsiteX66" fmla="*/ 380100 w 2128277"/>
                    <a:gd name="connsiteY66" fmla="*/ 419993 h 459078"/>
                    <a:gd name="connsiteX67" fmla="*/ 333207 w 2128277"/>
                    <a:gd name="connsiteY67" fmla="*/ 373100 h 459078"/>
                    <a:gd name="connsiteX68" fmla="*/ 292421 w 2128277"/>
                    <a:gd name="connsiteY68" fmla="*/ 320469 h 459078"/>
                    <a:gd name="connsiteX69" fmla="*/ 247238 w 2128277"/>
                    <a:gd name="connsiteY69" fmla="*/ 396547 h 459078"/>
                    <a:gd name="connsiteX70" fmla="*/ 184715 w 2128277"/>
                    <a:gd name="connsiteY70" fmla="*/ 427808 h 459078"/>
                    <a:gd name="connsiteX71" fmla="*/ 114377 w 2128277"/>
                    <a:gd name="connsiteY71" fmla="*/ 443439 h 459078"/>
                    <a:gd name="connsiteX72" fmla="*/ 44038 w 2128277"/>
                    <a:gd name="connsiteY72" fmla="*/ 443439 h 459078"/>
                    <a:gd name="connsiteX73" fmla="*/ 4595 w 2128277"/>
                    <a:gd name="connsiteY73" fmla="*/ 435624 h 459078"/>
                    <a:gd name="connsiteX74" fmla="*/ 2886 w 2128277"/>
                    <a:gd name="connsiteY74" fmla="*/ 365285 h 459078"/>
                    <a:gd name="connsiteX75" fmla="*/ 23278 w 2128277"/>
                    <a:gd name="connsiteY75" fmla="*/ 277606 h 459078"/>
                    <a:gd name="connsiteX76" fmla="*/ 54540 w 2128277"/>
                    <a:gd name="connsiteY76" fmla="*/ 185531 h 459078"/>
                    <a:gd name="connsiteX77" fmla="*/ 84459 w 2128277"/>
                    <a:gd name="connsiteY77" fmla="*/ 118245 h 459078"/>
                    <a:gd name="connsiteX78" fmla="*/ 128298 w 2128277"/>
                    <a:gd name="connsiteY78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083484 w 2128277"/>
                    <a:gd name="connsiteY53" fmla="*/ 310577 h 459078"/>
                    <a:gd name="connsiteX54" fmla="*/ 1088246 w 2128277"/>
                    <a:gd name="connsiteY54" fmla="*/ 312654 h 459078"/>
                    <a:gd name="connsiteX55" fmla="*/ 1052223 w 2128277"/>
                    <a:gd name="connsiteY55" fmla="*/ 388731 h 459078"/>
                    <a:gd name="connsiteX56" fmla="*/ 981884 w 2128277"/>
                    <a:gd name="connsiteY56" fmla="*/ 419993 h 459078"/>
                    <a:gd name="connsiteX57" fmla="*/ 903730 w 2128277"/>
                    <a:gd name="connsiteY57" fmla="*/ 435624 h 459078"/>
                    <a:gd name="connsiteX58" fmla="*/ 809946 w 2128277"/>
                    <a:gd name="connsiteY58" fmla="*/ 435624 h 459078"/>
                    <a:gd name="connsiteX59" fmla="*/ 739241 w 2128277"/>
                    <a:gd name="connsiteY59" fmla="*/ 375787 h 459078"/>
                    <a:gd name="connsiteX60" fmla="*/ 696133 w 2128277"/>
                    <a:gd name="connsiteY60" fmla="*/ 314728 h 459078"/>
                    <a:gd name="connsiteX61" fmla="*/ 654982 w 2128277"/>
                    <a:gd name="connsiteY61" fmla="*/ 377862 h 459078"/>
                    <a:gd name="connsiteX62" fmla="*/ 606746 w 2128277"/>
                    <a:gd name="connsiteY62" fmla="*/ 427808 h 459078"/>
                    <a:gd name="connsiteX63" fmla="*/ 536407 w 2128277"/>
                    <a:gd name="connsiteY63" fmla="*/ 443439 h 459078"/>
                    <a:gd name="connsiteX64" fmla="*/ 450438 w 2128277"/>
                    <a:gd name="connsiteY64" fmla="*/ 443439 h 459078"/>
                    <a:gd name="connsiteX65" fmla="*/ 380100 w 2128277"/>
                    <a:gd name="connsiteY65" fmla="*/ 419993 h 459078"/>
                    <a:gd name="connsiteX66" fmla="*/ 333207 w 2128277"/>
                    <a:gd name="connsiteY66" fmla="*/ 373100 h 459078"/>
                    <a:gd name="connsiteX67" fmla="*/ 292421 w 2128277"/>
                    <a:gd name="connsiteY67" fmla="*/ 320469 h 459078"/>
                    <a:gd name="connsiteX68" fmla="*/ 247238 w 2128277"/>
                    <a:gd name="connsiteY68" fmla="*/ 396547 h 459078"/>
                    <a:gd name="connsiteX69" fmla="*/ 184715 w 2128277"/>
                    <a:gd name="connsiteY69" fmla="*/ 427808 h 459078"/>
                    <a:gd name="connsiteX70" fmla="*/ 114377 w 2128277"/>
                    <a:gd name="connsiteY70" fmla="*/ 443439 h 459078"/>
                    <a:gd name="connsiteX71" fmla="*/ 44038 w 2128277"/>
                    <a:gd name="connsiteY71" fmla="*/ 443439 h 459078"/>
                    <a:gd name="connsiteX72" fmla="*/ 4595 w 2128277"/>
                    <a:gd name="connsiteY72" fmla="*/ 435624 h 459078"/>
                    <a:gd name="connsiteX73" fmla="*/ 2886 w 2128277"/>
                    <a:gd name="connsiteY73" fmla="*/ 365285 h 459078"/>
                    <a:gd name="connsiteX74" fmla="*/ 23278 w 2128277"/>
                    <a:gd name="connsiteY74" fmla="*/ 277606 h 459078"/>
                    <a:gd name="connsiteX75" fmla="*/ 54540 w 2128277"/>
                    <a:gd name="connsiteY75" fmla="*/ 185531 h 459078"/>
                    <a:gd name="connsiteX76" fmla="*/ 84459 w 2128277"/>
                    <a:gd name="connsiteY76" fmla="*/ 118245 h 459078"/>
                    <a:gd name="connsiteX77" fmla="*/ 128298 w 2128277"/>
                    <a:gd name="connsiteY77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8192 w 2128277"/>
                    <a:gd name="connsiteY52" fmla="*/ 404362 h 459078"/>
                    <a:gd name="connsiteX53" fmla="*/ 1083484 w 2128277"/>
                    <a:gd name="connsiteY53" fmla="*/ 310577 h 459078"/>
                    <a:gd name="connsiteX54" fmla="*/ 1097771 w 2128277"/>
                    <a:gd name="connsiteY54" fmla="*/ 331704 h 459078"/>
                    <a:gd name="connsiteX55" fmla="*/ 1052223 w 2128277"/>
                    <a:gd name="connsiteY55" fmla="*/ 388731 h 459078"/>
                    <a:gd name="connsiteX56" fmla="*/ 981884 w 2128277"/>
                    <a:gd name="connsiteY56" fmla="*/ 419993 h 459078"/>
                    <a:gd name="connsiteX57" fmla="*/ 903730 w 2128277"/>
                    <a:gd name="connsiteY57" fmla="*/ 435624 h 459078"/>
                    <a:gd name="connsiteX58" fmla="*/ 809946 w 2128277"/>
                    <a:gd name="connsiteY58" fmla="*/ 435624 h 459078"/>
                    <a:gd name="connsiteX59" fmla="*/ 739241 w 2128277"/>
                    <a:gd name="connsiteY59" fmla="*/ 375787 h 459078"/>
                    <a:gd name="connsiteX60" fmla="*/ 696133 w 2128277"/>
                    <a:gd name="connsiteY60" fmla="*/ 314728 h 459078"/>
                    <a:gd name="connsiteX61" fmla="*/ 654982 w 2128277"/>
                    <a:gd name="connsiteY61" fmla="*/ 377862 h 459078"/>
                    <a:gd name="connsiteX62" fmla="*/ 606746 w 2128277"/>
                    <a:gd name="connsiteY62" fmla="*/ 427808 h 459078"/>
                    <a:gd name="connsiteX63" fmla="*/ 536407 w 2128277"/>
                    <a:gd name="connsiteY63" fmla="*/ 443439 h 459078"/>
                    <a:gd name="connsiteX64" fmla="*/ 450438 w 2128277"/>
                    <a:gd name="connsiteY64" fmla="*/ 443439 h 459078"/>
                    <a:gd name="connsiteX65" fmla="*/ 380100 w 2128277"/>
                    <a:gd name="connsiteY65" fmla="*/ 419993 h 459078"/>
                    <a:gd name="connsiteX66" fmla="*/ 333207 w 2128277"/>
                    <a:gd name="connsiteY66" fmla="*/ 373100 h 459078"/>
                    <a:gd name="connsiteX67" fmla="*/ 292421 w 2128277"/>
                    <a:gd name="connsiteY67" fmla="*/ 320469 h 459078"/>
                    <a:gd name="connsiteX68" fmla="*/ 247238 w 2128277"/>
                    <a:gd name="connsiteY68" fmla="*/ 396547 h 459078"/>
                    <a:gd name="connsiteX69" fmla="*/ 184715 w 2128277"/>
                    <a:gd name="connsiteY69" fmla="*/ 427808 h 459078"/>
                    <a:gd name="connsiteX70" fmla="*/ 114377 w 2128277"/>
                    <a:gd name="connsiteY70" fmla="*/ 443439 h 459078"/>
                    <a:gd name="connsiteX71" fmla="*/ 44038 w 2128277"/>
                    <a:gd name="connsiteY71" fmla="*/ 443439 h 459078"/>
                    <a:gd name="connsiteX72" fmla="*/ 4595 w 2128277"/>
                    <a:gd name="connsiteY72" fmla="*/ 435624 h 459078"/>
                    <a:gd name="connsiteX73" fmla="*/ 2886 w 2128277"/>
                    <a:gd name="connsiteY73" fmla="*/ 365285 h 459078"/>
                    <a:gd name="connsiteX74" fmla="*/ 23278 w 2128277"/>
                    <a:gd name="connsiteY74" fmla="*/ 277606 h 459078"/>
                    <a:gd name="connsiteX75" fmla="*/ 54540 w 2128277"/>
                    <a:gd name="connsiteY75" fmla="*/ 185531 h 459078"/>
                    <a:gd name="connsiteX76" fmla="*/ 84459 w 2128277"/>
                    <a:gd name="connsiteY76" fmla="*/ 118245 h 459078"/>
                    <a:gd name="connsiteX77" fmla="*/ 128298 w 2128277"/>
                    <a:gd name="connsiteY77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3430 w 2128277"/>
                    <a:gd name="connsiteY52" fmla="*/ 390075 h 459078"/>
                    <a:gd name="connsiteX53" fmla="*/ 1083484 w 2128277"/>
                    <a:gd name="connsiteY53" fmla="*/ 310577 h 459078"/>
                    <a:gd name="connsiteX54" fmla="*/ 1097771 w 2128277"/>
                    <a:gd name="connsiteY54" fmla="*/ 331704 h 459078"/>
                    <a:gd name="connsiteX55" fmla="*/ 1052223 w 2128277"/>
                    <a:gd name="connsiteY55" fmla="*/ 388731 h 459078"/>
                    <a:gd name="connsiteX56" fmla="*/ 981884 w 2128277"/>
                    <a:gd name="connsiteY56" fmla="*/ 419993 h 459078"/>
                    <a:gd name="connsiteX57" fmla="*/ 903730 w 2128277"/>
                    <a:gd name="connsiteY57" fmla="*/ 435624 h 459078"/>
                    <a:gd name="connsiteX58" fmla="*/ 809946 w 2128277"/>
                    <a:gd name="connsiteY58" fmla="*/ 435624 h 459078"/>
                    <a:gd name="connsiteX59" fmla="*/ 739241 w 2128277"/>
                    <a:gd name="connsiteY59" fmla="*/ 375787 h 459078"/>
                    <a:gd name="connsiteX60" fmla="*/ 696133 w 2128277"/>
                    <a:gd name="connsiteY60" fmla="*/ 314728 h 459078"/>
                    <a:gd name="connsiteX61" fmla="*/ 654982 w 2128277"/>
                    <a:gd name="connsiteY61" fmla="*/ 377862 h 459078"/>
                    <a:gd name="connsiteX62" fmla="*/ 606746 w 2128277"/>
                    <a:gd name="connsiteY62" fmla="*/ 427808 h 459078"/>
                    <a:gd name="connsiteX63" fmla="*/ 536407 w 2128277"/>
                    <a:gd name="connsiteY63" fmla="*/ 443439 h 459078"/>
                    <a:gd name="connsiteX64" fmla="*/ 450438 w 2128277"/>
                    <a:gd name="connsiteY64" fmla="*/ 443439 h 459078"/>
                    <a:gd name="connsiteX65" fmla="*/ 380100 w 2128277"/>
                    <a:gd name="connsiteY65" fmla="*/ 419993 h 459078"/>
                    <a:gd name="connsiteX66" fmla="*/ 333207 w 2128277"/>
                    <a:gd name="connsiteY66" fmla="*/ 373100 h 459078"/>
                    <a:gd name="connsiteX67" fmla="*/ 292421 w 2128277"/>
                    <a:gd name="connsiteY67" fmla="*/ 320469 h 459078"/>
                    <a:gd name="connsiteX68" fmla="*/ 247238 w 2128277"/>
                    <a:gd name="connsiteY68" fmla="*/ 396547 h 459078"/>
                    <a:gd name="connsiteX69" fmla="*/ 184715 w 2128277"/>
                    <a:gd name="connsiteY69" fmla="*/ 427808 h 459078"/>
                    <a:gd name="connsiteX70" fmla="*/ 114377 w 2128277"/>
                    <a:gd name="connsiteY70" fmla="*/ 443439 h 459078"/>
                    <a:gd name="connsiteX71" fmla="*/ 44038 w 2128277"/>
                    <a:gd name="connsiteY71" fmla="*/ 443439 h 459078"/>
                    <a:gd name="connsiteX72" fmla="*/ 4595 w 2128277"/>
                    <a:gd name="connsiteY72" fmla="*/ 435624 h 459078"/>
                    <a:gd name="connsiteX73" fmla="*/ 2886 w 2128277"/>
                    <a:gd name="connsiteY73" fmla="*/ 365285 h 459078"/>
                    <a:gd name="connsiteX74" fmla="*/ 23278 w 2128277"/>
                    <a:gd name="connsiteY74" fmla="*/ 277606 h 459078"/>
                    <a:gd name="connsiteX75" fmla="*/ 54540 w 2128277"/>
                    <a:gd name="connsiteY75" fmla="*/ 185531 h 459078"/>
                    <a:gd name="connsiteX76" fmla="*/ 84459 w 2128277"/>
                    <a:gd name="connsiteY76" fmla="*/ 118245 h 459078"/>
                    <a:gd name="connsiteX77" fmla="*/ 128298 w 2128277"/>
                    <a:gd name="connsiteY77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3430 w 2128277"/>
                    <a:gd name="connsiteY52" fmla="*/ 390075 h 459078"/>
                    <a:gd name="connsiteX53" fmla="*/ 1083484 w 2128277"/>
                    <a:gd name="connsiteY53" fmla="*/ 310577 h 459078"/>
                    <a:gd name="connsiteX54" fmla="*/ 1097771 w 2128277"/>
                    <a:gd name="connsiteY54" fmla="*/ 365042 h 459078"/>
                    <a:gd name="connsiteX55" fmla="*/ 1052223 w 2128277"/>
                    <a:gd name="connsiteY55" fmla="*/ 388731 h 459078"/>
                    <a:gd name="connsiteX56" fmla="*/ 981884 w 2128277"/>
                    <a:gd name="connsiteY56" fmla="*/ 419993 h 459078"/>
                    <a:gd name="connsiteX57" fmla="*/ 903730 w 2128277"/>
                    <a:gd name="connsiteY57" fmla="*/ 435624 h 459078"/>
                    <a:gd name="connsiteX58" fmla="*/ 809946 w 2128277"/>
                    <a:gd name="connsiteY58" fmla="*/ 435624 h 459078"/>
                    <a:gd name="connsiteX59" fmla="*/ 739241 w 2128277"/>
                    <a:gd name="connsiteY59" fmla="*/ 375787 h 459078"/>
                    <a:gd name="connsiteX60" fmla="*/ 696133 w 2128277"/>
                    <a:gd name="connsiteY60" fmla="*/ 314728 h 459078"/>
                    <a:gd name="connsiteX61" fmla="*/ 654982 w 2128277"/>
                    <a:gd name="connsiteY61" fmla="*/ 377862 h 459078"/>
                    <a:gd name="connsiteX62" fmla="*/ 606746 w 2128277"/>
                    <a:gd name="connsiteY62" fmla="*/ 427808 h 459078"/>
                    <a:gd name="connsiteX63" fmla="*/ 536407 w 2128277"/>
                    <a:gd name="connsiteY63" fmla="*/ 443439 h 459078"/>
                    <a:gd name="connsiteX64" fmla="*/ 450438 w 2128277"/>
                    <a:gd name="connsiteY64" fmla="*/ 443439 h 459078"/>
                    <a:gd name="connsiteX65" fmla="*/ 380100 w 2128277"/>
                    <a:gd name="connsiteY65" fmla="*/ 419993 h 459078"/>
                    <a:gd name="connsiteX66" fmla="*/ 333207 w 2128277"/>
                    <a:gd name="connsiteY66" fmla="*/ 373100 h 459078"/>
                    <a:gd name="connsiteX67" fmla="*/ 292421 w 2128277"/>
                    <a:gd name="connsiteY67" fmla="*/ 320469 h 459078"/>
                    <a:gd name="connsiteX68" fmla="*/ 247238 w 2128277"/>
                    <a:gd name="connsiteY68" fmla="*/ 396547 h 459078"/>
                    <a:gd name="connsiteX69" fmla="*/ 184715 w 2128277"/>
                    <a:gd name="connsiteY69" fmla="*/ 427808 h 459078"/>
                    <a:gd name="connsiteX70" fmla="*/ 114377 w 2128277"/>
                    <a:gd name="connsiteY70" fmla="*/ 443439 h 459078"/>
                    <a:gd name="connsiteX71" fmla="*/ 44038 w 2128277"/>
                    <a:gd name="connsiteY71" fmla="*/ 443439 h 459078"/>
                    <a:gd name="connsiteX72" fmla="*/ 4595 w 2128277"/>
                    <a:gd name="connsiteY72" fmla="*/ 435624 h 459078"/>
                    <a:gd name="connsiteX73" fmla="*/ 2886 w 2128277"/>
                    <a:gd name="connsiteY73" fmla="*/ 365285 h 459078"/>
                    <a:gd name="connsiteX74" fmla="*/ 23278 w 2128277"/>
                    <a:gd name="connsiteY74" fmla="*/ 277606 h 459078"/>
                    <a:gd name="connsiteX75" fmla="*/ 54540 w 2128277"/>
                    <a:gd name="connsiteY75" fmla="*/ 185531 h 459078"/>
                    <a:gd name="connsiteX76" fmla="*/ 84459 w 2128277"/>
                    <a:gd name="connsiteY76" fmla="*/ 118245 h 459078"/>
                    <a:gd name="connsiteX77" fmla="*/ 128298 w 2128277"/>
                    <a:gd name="connsiteY77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3430 w 2128277"/>
                    <a:gd name="connsiteY52" fmla="*/ 390075 h 459078"/>
                    <a:gd name="connsiteX53" fmla="*/ 1083484 w 2128277"/>
                    <a:gd name="connsiteY53" fmla="*/ 310577 h 459078"/>
                    <a:gd name="connsiteX54" fmla="*/ 1054909 w 2128277"/>
                    <a:gd name="connsiteY54" fmla="*/ 360280 h 459078"/>
                    <a:gd name="connsiteX55" fmla="*/ 1052223 w 2128277"/>
                    <a:gd name="connsiteY55" fmla="*/ 388731 h 459078"/>
                    <a:gd name="connsiteX56" fmla="*/ 981884 w 2128277"/>
                    <a:gd name="connsiteY56" fmla="*/ 419993 h 459078"/>
                    <a:gd name="connsiteX57" fmla="*/ 903730 w 2128277"/>
                    <a:gd name="connsiteY57" fmla="*/ 435624 h 459078"/>
                    <a:gd name="connsiteX58" fmla="*/ 809946 w 2128277"/>
                    <a:gd name="connsiteY58" fmla="*/ 435624 h 459078"/>
                    <a:gd name="connsiteX59" fmla="*/ 739241 w 2128277"/>
                    <a:gd name="connsiteY59" fmla="*/ 375787 h 459078"/>
                    <a:gd name="connsiteX60" fmla="*/ 696133 w 2128277"/>
                    <a:gd name="connsiteY60" fmla="*/ 314728 h 459078"/>
                    <a:gd name="connsiteX61" fmla="*/ 654982 w 2128277"/>
                    <a:gd name="connsiteY61" fmla="*/ 377862 h 459078"/>
                    <a:gd name="connsiteX62" fmla="*/ 606746 w 2128277"/>
                    <a:gd name="connsiteY62" fmla="*/ 427808 h 459078"/>
                    <a:gd name="connsiteX63" fmla="*/ 536407 w 2128277"/>
                    <a:gd name="connsiteY63" fmla="*/ 443439 h 459078"/>
                    <a:gd name="connsiteX64" fmla="*/ 450438 w 2128277"/>
                    <a:gd name="connsiteY64" fmla="*/ 443439 h 459078"/>
                    <a:gd name="connsiteX65" fmla="*/ 380100 w 2128277"/>
                    <a:gd name="connsiteY65" fmla="*/ 419993 h 459078"/>
                    <a:gd name="connsiteX66" fmla="*/ 333207 w 2128277"/>
                    <a:gd name="connsiteY66" fmla="*/ 373100 h 459078"/>
                    <a:gd name="connsiteX67" fmla="*/ 292421 w 2128277"/>
                    <a:gd name="connsiteY67" fmla="*/ 320469 h 459078"/>
                    <a:gd name="connsiteX68" fmla="*/ 247238 w 2128277"/>
                    <a:gd name="connsiteY68" fmla="*/ 396547 h 459078"/>
                    <a:gd name="connsiteX69" fmla="*/ 184715 w 2128277"/>
                    <a:gd name="connsiteY69" fmla="*/ 427808 h 459078"/>
                    <a:gd name="connsiteX70" fmla="*/ 114377 w 2128277"/>
                    <a:gd name="connsiteY70" fmla="*/ 443439 h 459078"/>
                    <a:gd name="connsiteX71" fmla="*/ 44038 w 2128277"/>
                    <a:gd name="connsiteY71" fmla="*/ 443439 h 459078"/>
                    <a:gd name="connsiteX72" fmla="*/ 4595 w 2128277"/>
                    <a:gd name="connsiteY72" fmla="*/ 435624 h 459078"/>
                    <a:gd name="connsiteX73" fmla="*/ 2886 w 2128277"/>
                    <a:gd name="connsiteY73" fmla="*/ 365285 h 459078"/>
                    <a:gd name="connsiteX74" fmla="*/ 23278 w 2128277"/>
                    <a:gd name="connsiteY74" fmla="*/ 277606 h 459078"/>
                    <a:gd name="connsiteX75" fmla="*/ 54540 w 2128277"/>
                    <a:gd name="connsiteY75" fmla="*/ 185531 h 459078"/>
                    <a:gd name="connsiteX76" fmla="*/ 84459 w 2128277"/>
                    <a:gd name="connsiteY76" fmla="*/ 118245 h 459078"/>
                    <a:gd name="connsiteX77" fmla="*/ 128298 w 2128277"/>
                    <a:gd name="connsiteY77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3430 w 2128277"/>
                    <a:gd name="connsiteY52" fmla="*/ 390075 h 459078"/>
                    <a:gd name="connsiteX53" fmla="*/ 1083484 w 2128277"/>
                    <a:gd name="connsiteY53" fmla="*/ 310577 h 459078"/>
                    <a:gd name="connsiteX54" fmla="*/ 1054909 w 2128277"/>
                    <a:gd name="connsiteY54" fmla="*/ 360280 h 459078"/>
                    <a:gd name="connsiteX55" fmla="*/ 981884 w 2128277"/>
                    <a:gd name="connsiteY55" fmla="*/ 419993 h 459078"/>
                    <a:gd name="connsiteX56" fmla="*/ 903730 w 2128277"/>
                    <a:gd name="connsiteY56" fmla="*/ 435624 h 459078"/>
                    <a:gd name="connsiteX57" fmla="*/ 809946 w 2128277"/>
                    <a:gd name="connsiteY57" fmla="*/ 435624 h 459078"/>
                    <a:gd name="connsiteX58" fmla="*/ 739241 w 2128277"/>
                    <a:gd name="connsiteY58" fmla="*/ 375787 h 459078"/>
                    <a:gd name="connsiteX59" fmla="*/ 696133 w 2128277"/>
                    <a:gd name="connsiteY59" fmla="*/ 314728 h 459078"/>
                    <a:gd name="connsiteX60" fmla="*/ 654982 w 2128277"/>
                    <a:gd name="connsiteY60" fmla="*/ 377862 h 459078"/>
                    <a:gd name="connsiteX61" fmla="*/ 606746 w 2128277"/>
                    <a:gd name="connsiteY61" fmla="*/ 427808 h 459078"/>
                    <a:gd name="connsiteX62" fmla="*/ 536407 w 2128277"/>
                    <a:gd name="connsiteY62" fmla="*/ 443439 h 459078"/>
                    <a:gd name="connsiteX63" fmla="*/ 450438 w 2128277"/>
                    <a:gd name="connsiteY63" fmla="*/ 443439 h 459078"/>
                    <a:gd name="connsiteX64" fmla="*/ 380100 w 2128277"/>
                    <a:gd name="connsiteY64" fmla="*/ 419993 h 459078"/>
                    <a:gd name="connsiteX65" fmla="*/ 333207 w 2128277"/>
                    <a:gd name="connsiteY65" fmla="*/ 373100 h 459078"/>
                    <a:gd name="connsiteX66" fmla="*/ 292421 w 2128277"/>
                    <a:gd name="connsiteY66" fmla="*/ 320469 h 459078"/>
                    <a:gd name="connsiteX67" fmla="*/ 247238 w 2128277"/>
                    <a:gd name="connsiteY67" fmla="*/ 396547 h 459078"/>
                    <a:gd name="connsiteX68" fmla="*/ 184715 w 2128277"/>
                    <a:gd name="connsiteY68" fmla="*/ 427808 h 459078"/>
                    <a:gd name="connsiteX69" fmla="*/ 114377 w 2128277"/>
                    <a:gd name="connsiteY69" fmla="*/ 443439 h 459078"/>
                    <a:gd name="connsiteX70" fmla="*/ 44038 w 2128277"/>
                    <a:gd name="connsiteY70" fmla="*/ 443439 h 459078"/>
                    <a:gd name="connsiteX71" fmla="*/ 4595 w 2128277"/>
                    <a:gd name="connsiteY71" fmla="*/ 435624 h 459078"/>
                    <a:gd name="connsiteX72" fmla="*/ 2886 w 2128277"/>
                    <a:gd name="connsiteY72" fmla="*/ 365285 h 459078"/>
                    <a:gd name="connsiteX73" fmla="*/ 23278 w 2128277"/>
                    <a:gd name="connsiteY73" fmla="*/ 277606 h 459078"/>
                    <a:gd name="connsiteX74" fmla="*/ 54540 w 2128277"/>
                    <a:gd name="connsiteY74" fmla="*/ 185531 h 459078"/>
                    <a:gd name="connsiteX75" fmla="*/ 84459 w 2128277"/>
                    <a:gd name="connsiteY75" fmla="*/ 118245 h 459078"/>
                    <a:gd name="connsiteX76" fmla="*/ 128298 w 2128277"/>
                    <a:gd name="connsiteY76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3430 w 2128277"/>
                    <a:gd name="connsiteY52" fmla="*/ 390075 h 459078"/>
                    <a:gd name="connsiteX53" fmla="*/ 1083484 w 2128277"/>
                    <a:gd name="connsiteY53" fmla="*/ 310577 h 459078"/>
                    <a:gd name="connsiteX54" fmla="*/ 1054909 w 2128277"/>
                    <a:gd name="connsiteY54" fmla="*/ 360280 h 459078"/>
                    <a:gd name="connsiteX55" fmla="*/ 1015222 w 2128277"/>
                    <a:gd name="connsiteY55" fmla="*/ 424755 h 459078"/>
                    <a:gd name="connsiteX56" fmla="*/ 903730 w 2128277"/>
                    <a:gd name="connsiteY56" fmla="*/ 435624 h 459078"/>
                    <a:gd name="connsiteX57" fmla="*/ 809946 w 2128277"/>
                    <a:gd name="connsiteY57" fmla="*/ 435624 h 459078"/>
                    <a:gd name="connsiteX58" fmla="*/ 739241 w 2128277"/>
                    <a:gd name="connsiteY58" fmla="*/ 375787 h 459078"/>
                    <a:gd name="connsiteX59" fmla="*/ 696133 w 2128277"/>
                    <a:gd name="connsiteY59" fmla="*/ 314728 h 459078"/>
                    <a:gd name="connsiteX60" fmla="*/ 654982 w 2128277"/>
                    <a:gd name="connsiteY60" fmla="*/ 377862 h 459078"/>
                    <a:gd name="connsiteX61" fmla="*/ 606746 w 2128277"/>
                    <a:gd name="connsiteY61" fmla="*/ 427808 h 459078"/>
                    <a:gd name="connsiteX62" fmla="*/ 536407 w 2128277"/>
                    <a:gd name="connsiteY62" fmla="*/ 443439 h 459078"/>
                    <a:gd name="connsiteX63" fmla="*/ 450438 w 2128277"/>
                    <a:gd name="connsiteY63" fmla="*/ 443439 h 459078"/>
                    <a:gd name="connsiteX64" fmla="*/ 380100 w 2128277"/>
                    <a:gd name="connsiteY64" fmla="*/ 419993 h 459078"/>
                    <a:gd name="connsiteX65" fmla="*/ 333207 w 2128277"/>
                    <a:gd name="connsiteY65" fmla="*/ 373100 h 459078"/>
                    <a:gd name="connsiteX66" fmla="*/ 292421 w 2128277"/>
                    <a:gd name="connsiteY66" fmla="*/ 320469 h 459078"/>
                    <a:gd name="connsiteX67" fmla="*/ 247238 w 2128277"/>
                    <a:gd name="connsiteY67" fmla="*/ 396547 h 459078"/>
                    <a:gd name="connsiteX68" fmla="*/ 184715 w 2128277"/>
                    <a:gd name="connsiteY68" fmla="*/ 427808 h 459078"/>
                    <a:gd name="connsiteX69" fmla="*/ 114377 w 2128277"/>
                    <a:gd name="connsiteY69" fmla="*/ 443439 h 459078"/>
                    <a:gd name="connsiteX70" fmla="*/ 44038 w 2128277"/>
                    <a:gd name="connsiteY70" fmla="*/ 443439 h 459078"/>
                    <a:gd name="connsiteX71" fmla="*/ 4595 w 2128277"/>
                    <a:gd name="connsiteY71" fmla="*/ 435624 h 459078"/>
                    <a:gd name="connsiteX72" fmla="*/ 2886 w 2128277"/>
                    <a:gd name="connsiteY72" fmla="*/ 365285 h 459078"/>
                    <a:gd name="connsiteX73" fmla="*/ 23278 w 2128277"/>
                    <a:gd name="connsiteY73" fmla="*/ 277606 h 459078"/>
                    <a:gd name="connsiteX74" fmla="*/ 54540 w 2128277"/>
                    <a:gd name="connsiteY74" fmla="*/ 185531 h 459078"/>
                    <a:gd name="connsiteX75" fmla="*/ 84459 w 2128277"/>
                    <a:gd name="connsiteY75" fmla="*/ 118245 h 459078"/>
                    <a:gd name="connsiteX76" fmla="*/ 128298 w 2128277"/>
                    <a:gd name="connsiteY76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200715 w 2128277"/>
                    <a:gd name="connsiteY51" fmla="*/ 451254 h 459078"/>
                    <a:gd name="connsiteX52" fmla="*/ 1133430 w 2128277"/>
                    <a:gd name="connsiteY52" fmla="*/ 390075 h 459078"/>
                    <a:gd name="connsiteX53" fmla="*/ 1083484 w 2128277"/>
                    <a:gd name="connsiteY53" fmla="*/ 310577 h 459078"/>
                    <a:gd name="connsiteX54" fmla="*/ 1064434 w 2128277"/>
                    <a:gd name="connsiteY54" fmla="*/ 365043 h 459078"/>
                    <a:gd name="connsiteX55" fmla="*/ 1015222 w 2128277"/>
                    <a:gd name="connsiteY55" fmla="*/ 424755 h 459078"/>
                    <a:gd name="connsiteX56" fmla="*/ 903730 w 2128277"/>
                    <a:gd name="connsiteY56" fmla="*/ 435624 h 459078"/>
                    <a:gd name="connsiteX57" fmla="*/ 809946 w 2128277"/>
                    <a:gd name="connsiteY57" fmla="*/ 435624 h 459078"/>
                    <a:gd name="connsiteX58" fmla="*/ 739241 w 2128277"/>
                    <a:gd name="connsiteY58" fmla="*/ 375787 h 459078"/>
                    <a:gd name="connsiteX59" fmla="*/ 696133 w 2128277"/>
                    <a:gd name="connsiteY59" fmla="*/ 314728 h 459078"/>
                    <a:gd name="connsiteX60" fmla="*/ 654982 w 2128277"/>
                    <a:gd name="connsiteY60" fmla="*/ 377862 h 459078"/>
                    <a:gd name="connsiteX61" fmla="*/ 606746 w 2128277"/>
                    <a:gd name="connsiteY61" fmla="*/ 427808 h 459078"/>
                    <a:gd name="connsiteX62" fmla="*/ 536407 w 2128277"/>
                    <a:gd name="connsiteY62" fmla="*/ 443439 h 459078"/>
                    <a:gd name="connsiteX63" fmla="*/ 450438 w 2128277"/>
                    <a:gd name="connsiteY63" fmla="*/ 443439 h 459078"/>
                    <a:gd name="connsiteX64" fmla="*/ 380100 w 2128277"/>
                    <a:gd name="connsiteY64" fmla="*/ 419993 h 459078"/>
                    <a:gd name="connsiteX65" fmla="*/ 333207 w 2128277"/>
                    <a:gd name="connsiteY65" fmla="*/ 373100 h 459078"/>
                    <a:gd name="connsiteX66" fmla="*/ 292421 w 2128277"/>
                    <a:gd name="connsiteY66" fmla="*/ 320469 h 459078"/>
                    <a:gd name="connsiteX67" fmla="*/ 247238 w 2128277"/>
                    <a:gd name="connsiteY67" fmla="*/ 396547 h 459078"/>
                    <a:gd name="connsiteX68" fmla="*/ 184715 w 2128277"/>
                    <a:gd name="connsiteY68" fmla="*/ 427808 h 459078"/>
                    <a:gd name="connsiteX69" fmla="*/ 114377 w 2128277"/>
                    <a:gd name="connsiteY69" fmla="*/ 443439 h 459078"/>
                    <a:gd name="connsiteX70" fmla="*/ 44038 w 2128277"/>
                    <a:gd name="connsiteY70" fmla="*/ 443439 h 459078"/>
                    <a:gd name="connsiteX71" fmla="*/ 4595 w 2128277"/>
                    <a:gd name="connsiteY71" fmla="*/ 435624 h 459078"/>
                    <a:gd name="connsiteX72" fmla="*/ 2886 w 2128277"/>
                    <a:gd name="connsiteY72" fmla="*/ 365285 h 459078"/>
                    <a:gd name="connsiteX73" fmla="*/ 23278 w 2128277"/>
                    <a:gd name="connsiteY73" fmla="*/ 277606 h 459078"/>
                    <a:gd name="connsiteX74" fmla="*/ 54540 w 2128277"/>
                    <a:gd name="connsiteY74" fmla="*/ 185531 h 459078"/>
                    <a:gd name="connsiteX75" fmla="*/ 84459 w 2128277"/>
                    <a:gd name="connsiteY75" fmla="*/ 118245 h 459078"/>
                    <a:gd name="connsiteX76" fmla="*/ 128298 w 2128277"/>
                    <a:gd name="connsiteY76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191190 w 2128277"/>
                    <a:gd name="connsiteY51" fmla="*/ 436966 h 459078"/>
                    <a:gd name="connsiteX52" fmla="*/ 1133430 w 2128277"/>
                    <a:gd name="connsiteY52" fmla="*/ 390075 h 459078"/>
                    <a:gd name="connsiteX53" fmla="*/ 1083484 w 2128277"/>
                    <a:gd name="connsiteY53" fmla="*/ 310577 h 459078"/>
                    <a:gd name="connsiteX54" fmla="*/ 1064434 w 2128277"/>
                    <a:gd name="connsiteY54" fmla="*/ 365043 h 459078"/>
                    <a:gd name="connsiteX55" fmla="*/ 1015222 w 2128277"/>
                    <a:gd name="connsiteY55" fmla="*/ 424755 h 459078"/>
                    <a:gd name="connsiteX56" fmla="*/ 903730 w 2128277"/>
                    <a:gd name="connsiteY56" fmla="*/ 435624 h 459078"/>
                    <a:gd name="connsiteX57" fmla="*/ 809946 w 2128277"/>
                    <a:gd name="connsiteY57" fmla="*/ 435624 h 459078"/>
                    <a:gd name="connsiteX58" fmla="*/ 739241 w 2128277"/>
                    <a:gd name="connsiteY58" fmla="*/ 375787 h 459078"/>
                    <a:gd name="connsiteX59" fmla="*/ 696133 w 2128277"/>
                    <a:gd name="connsiteY59" fmla="*/ 314728 h 459078"/>
                    <a:gd name="connsiteX60" fmla="*/ 654982 w 2128277"/>
                    <a:gd name="connsiteY60" fmla="*/ 377862 h 459078"/>
                    <a:gd name="connsiteX61" fmla="*/ 606746 w 2128277"/>
                    <a:gd name="connsiteY61" fmla="*/ 427808 h 459078"/>
                    <a:gd name="connsiteX62" fmla="*/ 536407 w 2128277"/>
                    <a:gd name="connsiteY62" fmla="*/ 443439 h 459078"/>
                    <a:gd name="connsiteX63" fmla="*/ 450438 w 2128277"/>
                    <a:gd name="connsiteY63" fmla="*/ 443439 h 459078"/>
                    <a:gd name="connsiteX64" fmla="*/ 380100 w 2128277"/>
                    <a:gd name="connsiteY64" fmla="*/ 419993 h 459078"/>
                    <a:gd name="connsiteX65" fmla="*/ 333207 w 2128277"/>
                    <a:gd name="connsiteY65" fmla="*/ 373100 h 459078"/>
                    <a:gd name="connsiteX66" fmla="*/ 292421 w 2128277"/>
                    <a:gd name="connsiteY66" fmla="*/ 320469 h 459078"/>
                    <a:gd name="connsiteX67" fmla="*/ 247238 w 2128277"/>
                    <a:gd name="connsiteY67" fmla="*/ 396547 h 459078"/>
                    <a:gd name="connsiteX68" fmla="*/ 184715 w 2128277"/>
                    <a:gd name="connsiteY68" fmla="*/ 427808 h 459078"/>
                    <a:gd name="connsiteX69" fmla="*/ 114377 w 2128277"/>
                    <a:gd name="connsiteY69" fmla="*/ 443439 h 459078"/>
                    <a:gd name="connsiteX70" fmla="*/ 44038 w 2128277"/>
                    <a:gd name="connsiteY70" fmla="*/ 443439 h 459078"/>
                    <a:gd name="connsiteX71" fmla="*/ 4595 w 2128277"/>
                    <a:gd name="connsiteY71" fmla="*/ 435624 h 459078"/>
                    <a:gd name="connsiteX72" fmla="*/ 2886 w 2128277"/>
                    <a:gd name="connsiteY72" fmla="*/ 365285 h 459078"/>
                    <a:gd name="connsiteX73" fmla="*/ 23278 w 2128277"/>
                    <a:gd name="connsiteY73" fmla="*/ 277606 h 459078"/>
                    <a:gd name="connsiteX74" fmla="*/ 54540 w 2128277"/>
                    <a:gd name="connsiteY74" fmla="*/ 185531 h 459078"/>
                    <a:gd name="connsiteX75" fmla="*/ 84459 w 2128277"/>
                    <a:gd name="connsiteY75" fmla="*/ 118245 h 459078"/>
                    <a:gd name="connsiteX76" fmla="*/ 128298 w 2128277"/>
                    <a:gd name="connsiteY76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66438 w 2128277"/>
                    <a:gd name="connsiteY47" fmla="*/ 318393 h 459078"/>
                    <a:gd name="connsiteX48" fmla="*/ 1442992 w 2128277"/>
                    <a:gd name="connsiteY48" fmla="*/ 373100 h 459078"/>
                    <a:gd name="connsiteX49" fmla="*/ 1388284 w 2128277"/>
                    <a:gd name="connsiteY49" fmla="*/ 427808 h 459078"/>
                    <a:gd name="connsiteX50" fmla="*/ 1310130 w 2128277"/>
                    <a:gd name="connsiteY50" fmla="*/ 443439 h 459078"/>
                    <a:gd name="connsiteX51" fmla="*/ 1191190 w 2128277"/>
                    <a:gd name="connsiteY51" fmla="*/ 436966 h 459078"/>
                    <a:gd name="connsiteX52" fmla="*/ 1133430 w 2128277"/>
                    <a:gd name="connsiteY52" fmla="*/ 390075 h 459078"/>
                    <a:gd name="connsiteX53" fmla="*/ 1102534 w 2128277"/>
                    <a:gd name="connsiteY53" fmla="*/ 329627 h 459078"/>
                    <a:gd name="connsiteX54" fmla="*/ 1064434 w 2128277"/>
                    <a:gd name="connsiteY54" fmla="*/ 365043 h 459078"/>
                    <a:gd name="connsiteX55" fmla="*/ 1015222 w 2128277"/>
                    <a:gd name="connsiteY55" fmla="*/ 424755 h 459078"/>
                    <a:gd name="connsiteX56" fmla="*/ 903730 w 2128277"/>
                    <a:gd name="connsiteY56" fmla="*/ 435624 h 459078"/>
                    <a:gd name="connsiteX57" fmla="*/ 809946 w 2128277"/>
                    <a:gd name="connsiteY57" fmla="*/ 435624 h 459078"/>
                    <a:gd name="connsiteX58" fmla="*/ 739241 w 2128277"/>
                    <a:gd name="connsiteY58" fmla="*/ 375787 h 459078"/>
                    <a:gd name="connsiteX59" fmla="*/ 696133 w 2128277"/>
                    <a:gd name="connsiteY59" fmla="*/ 314728 h 459078"/>
                    <a:gd name="connsiteX60" fmla="*/ 654982 w 2128277"/>
                    <a:gd name="connsiteY60" fmla="*/ 377862 h 459078"/>
                    <a:gd name="connsiteX61" fmla="*/ 606746 w 2128277"/>
                    <a:gd name="connsiteY61" fmla="*/ 427808 h 459078"/>
                    <a:gd name="connsiteX62" fmla="*/ 536407 w 2128277"/>
                    <a:gd name="connsiteY62" fmla="*/ 443439 h 459078"/>
                    <a:gd name="connsiteX63" fmla="*/ 450438 w 2128277"/>
                    <a:gd name="connsiteY63" fmla="*/ 443439 h 459078"/>
                    <a:gd name="connsiteX64" fmla="*/ 380100 w 2128277"/>
                    <a:gd name="connsiteY64" fmla="*/ 419993 h 459078"/>
                    <a:gd name="connsiteX65" fmla="*/ 333207 w 2128277"/>
                    <a:gd name="connsiteY65" fmla="*/ 373100 h 459078"/>
                    <a:gd name="connsiteX66" fmla="*/ 292421 w 2128277"/>
                    <a:gd name="connsiteY66" fmla="*/ 320469 h 459078"/>
                    <a:gd name="connsiteX67" fmla="*/ 247238 w 2128277"/>
                    <a:gd name="connsiteY67" fmla="*/ 396547 h 459078"/>
                    <a:gd name="connsiteX68" fmla="*/ 184715 w 2128277"/>
                    <a:gd name="connsiteY68" fmla="*/ 427808 h 459078"/>
                    <a:gd name="connsiteX69" fmla="*/ 114377 w 2128277"/>
                    <a:gd name="connsiteY69" fmla="*/ 443439 h 459078"/>
                    <a:gd name="connsiteX70" fmla="*/ 44038 w 2128277"/>
                    <a:gd name="connsiteY70" fmla="*/ 443439 h 459078"/>
                    <a:gd name="connsiteX71" fmla="*/ 4595 w 2128277"/>
                    <a:gd name="connsiteY71" fmla="*/ 435624 h 459078"/>
                    <a:gd name="connsiteX72" fmla="*/ 2886 w 2128277"/>
                    <a:gd name="connsiteY72" fmla="*/ 365285 h 459078"/>
                    <a:gd name="connsiteX73" fmla="*/ 23278 w 2128277"/>
                    <a:gd name="connsiteY73" fmla="*/ 277606 h 459078"/>
                    <a:gd name="connsiteX74" fmla="*/ 54540 w 2128277"/>
                    <a:gd name="connsiteY74" fmla="*/ 185531 h 459078"/>
                    <a:gd name="connsiteX75" fmla="*/ 84459 w 2128277"/>
                    <a:gd name="connsiteY75" fmla="*/ 118245 h 459078"/>
                    <a:gd name="connsiteX76" fmla="*/ 128298 w 2128277"/>
                    <a:gd name="connsiteY76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82069 w 2128277"/>
                    <a:gd name="connsiteY45" fmla="*/ 341839 h 459078"/>
                    <a:gd name="connsiteX46" fmla="*/ 1464728 w 2128277"/>
                    <a:gd name="connsiteY46" fmla="*/ 301785 h 459078"/>
                    <a:gd name="connsiteX47" fmla="*/ 1442992 w 2128277"/>
                    <a:gd name="connsiteY47" fmla="*/ 373100 h 459078"/>
                    <a:gd name="connsiteX48" fmla="*/ 1388284 w 2128277"/>
                    <a:gd name="connsiteY48" fmla="*/ 427808 h 459078"/>
                    <a:gd name="connsiteX49" fmla="*/ 1310130 w 2128277"/>
                    <a:gd name="connsiteY49" fmla="*/ 443439 h 459078"/>
                    <a:gd name="connsiteX50" fmla="*/ 1191190 w 2128277"/>
                    <a:gd name="connsiteY50" fmla="*/ 436966 h 459078"/>
                    <a:gd name="connsiteX51" fmla="*/ 1133430 w 2128277"/>
                    <a:gd name="connsiteY51" fmla="*/ 390075 h 459078"/>
                    <a:gd name="connsiteX52" fmla="*/ 1102534 w 2128277"/>
                    <a:gd name="connsiteY52" fmla="*/ 329627 h 459078"/>
                    <a:gd name="connsiteX53" fmla="*/ 1064434 w 2128277"/>
                    <a:gd name="connsiteY53" fmla="*/ 365043 h 459078"/>
                    <a:gd name="connsiteX54" fmla="*/ 1015222 w 2128277"/>
                    <a:gd name="connsiteY54" fmla="*/ 424755 h 459078"/>
                    <a:gd name="connsiteX55" fmla="*/ 903730 w 2128277"/>
                    <a:gd name="connsiteY55" fmla="*/ 435624 h 459078"/>
                    <a:gd name="connsiteX56" fmla="*/ 809946 w 2128277"/>
                    <a:gd name="connsiteY56" fmla="*/ 435624 h 459078"/>
                    <a:gd name="connsiteX57" fmla="*/ 739241 w 2128277"/>
                    <a:gd name="connsiteY57" fmla="*/ 375787 h 459078"/>
                    <a:gd name="connsiteX58" fmla="*/ 696133 w 2128277"/>
                    <a:gd name="connsiteY58" fmla="*/ 314728 h 459078"/>
                    <a:gd name="connsiteX59" fmla="*/ 654982 w 2128277"/>
                    <a:gd name="connsiteY59" fmla="*/ 377862 h 459078"/>
                    <a:gd name="connsiteX60" fmla="*/ 606746 w 2128277"/>
                    <a:gd name="connsiteY60" fmla="*/ 427808 h 459078"/>
                    <a:gd name="connsiteX61" fmla="*/ 536407 w 2128277"/>
                    <a:gd name="connsiteY61" fmla="*/ 443439 h 459078"/>
                    <a:gd name="connsiteX62" fmla="*/ 450438 w 2128277"/>
                    <a:gd name="connsiteY62" fmla="*/ 443439 h 459078"/>
                    <a:gd name="connsiteX63" fmla="*/ 380100 w 2128277"/>
                    <a:gd name="connsiteY63" fmla="*/ 419993 h 459078"/>
                    <a:gd name="connsiteX64" fmla="*/ 333207 w 2128277"/>
                    <a:gd name="connsiteY64" fmla="*/ 373100 h 459078"/>
                    <a:gd name="connsiteX65" fmla="*/ 292421 w 2128277"/>
                    <a:gd name="connsiteY65" fmla="*/ 320469 h 459078"/>
                    <a:gd name="connsiteX66" fmla="*/ 247238 w 2128277"/>
                    <a:gd name="connsiteY66" fmla="*/ 396547 h 459078"/>
                    <a:gd name="connsiteX67" fmla="*/ 184715 w 2128277"/>
                    <a:gd name="connsiteY67" fmla="*/ 427808 h 459078"/>
                    <a:gd name="connsiteX68" fmla="*/ 114377 w 2128277"/>
                    <a:gd name="connsiteY68" fmla="*/ 443439 h 459078"/>
                    <a:gd name="connsiteX69" fmla="*/ 44038 w 2128277"/>
                    <a:gd name="connsiteY69" fmla="*/ 443439 h 459078"/>
                    <a:gd name="connsiteX70" fmla="*/ 4595 w 2128277"/>
                    <a:gd name="connsiteY70" fmla="*/ 435624 h 459078"/>
                    <a:gd name="connsiteX71" fmla="*/ 2886 w 2128277"/>
                    <a:gd name="connsiteY71" fmla="*/ 365285 h 459078"/>
                    <a:gd name="connsiteX72" fmla="*/ 23278 w 2128277"/>
                    <a:gd name="connsiteY72" fmla="*/ 277606 h 459078"/>
                    <a:gd name="connsiteX73" fmla="*/ 54540 w 2128277"/>
                    <a:gd name="connsiteY73" fmla="*/ 185531 h 459078"/>
                    <a:gd name="connsiteX74" fmla="*/ 84459 w 2128277"/>
                    <a:gd name="connsiteY74" fmla="*/ 118245 h 459078"/>
                    <a:gd name="connsiteX75" fmla="*/ 128298 w 2128277"/>
                    <a:gd name="connsiteY75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64728 w 2128277"/>
                    <a:gd name="connsiteY45" fmla="*/ 301785 h 459078"/>
                    <a:gd name="connsiteX46" fmla="*/ 1442992 w 2128277"/>
                    <a:gd name="connsiteY46" fmla="*/ 373100 h 459078"/>
                    <a:gd name="connsiteX47" fmla="*/ 1388284 w 2128277"/>
                    <a:gd name="connsiteY47" fmla="*/ 427808 h 459078"/>
                    <a:gd name="connsiteX48" fmla="*/ 1310130 w 2128277"/>
                    <a:gd name="connsiteY48" fmla="*/ 443439 h 459078"/>
                    <a:gd name="connsiteX49" fmla="*/ 1191190 w 2128277"/>
                    <a:gd name="connsiteY49" fmla="*/ 436966 h 459078"/>
                    <a:gd name="connsiteX50" fmla="*/ 1133430 w 2128277"/>
                    <a:gd name="connsiteY50" fmla="*/ 390075 h 459078"/>
                    <a:gd name="connsiteX51" fmla="*/ 1102534 w 2128277"/>
                    <a:gd name="connsiteY51" fmla="*/ 329627 h 459078"/>
                    <a:gd name="connsiteX52" fmla="*/ 1064434 w 2128277"/>
                    <a:gd name="connsiteY52" fmla="*/ 365043 h 459078"/>
                    <a:gd name="connsiteX53" fmla="*/ 1015222 w 2128277"/>
                    <a:gd name="connsiteY53" fmla="*/ 424755 h 459078"/>
                    <a:gd name="connsiteX54" fmla="*/ 903730 w 2128277"/>
                    <a:gd name="connsiteY54" fmla="*/ 435624 h 459078"/>
                    <a:gd name="connsiteX55" fmla="*/ 809946 w 2128277"/>
                    <a:gd name="connsiteY55" fmla="*/ 435624 h 459078"/>
                    <a:gd name="connsiteX56" fmla="*/ 739241 w 2128277"/>
                    <a:gd name="connsiteY56" fmla="*/ 375787 h 459078"/>
                    <a:gd name="connsiteX57" fmla="*/ 696133 w 2128277"/>
                    <a:gd name="connsiteY57" fmla="*/ 314728 h 459078"/>
                    <a:gd name="connsiteX58" fmla="*/ 654982 w 2128277"/>
                    <a:gd name="connsiteY58" fmla="*/ 377862 h 459078"/>
                    <a:gd name="connsiteX59" fmla="*/ 606746 w 2128277"/>
                    <a:gd name="connsiteY59" fmla="*/ 427808 h 459078"/>
                    <a:gd name="connsiteX60" fmla="*/ 536407 w 2128277"/>
                    <a:gd name="connsiteY60" fmla="*/ 443439 h 459078"/>
                    <a:gd name="connsiteX61" fmla="*/ 450438 w 2128277"/>
                    <a:gd name="connsiteY61" fmla="*/ 443439 h 459078"/>
                    <a:gd name="connsiteX62" fmla="*/ 380100 w 2128277"/>
                    <a:gd name="connsiteY62" fmla="*/ 419993 h 459078"/>
                    <a:gd name="connsiteX63" fmla="*/ 333207 w 2128277"/>
                    <a:gd name="connsiteY63" fmla="*/ 373100 h 459078"/>
                    <a:gd name="connsiteX64" fmla="*/ 292421 w 2128277"/>
                    <a:gd name="connsiteY64" fmla="*/ 320469 h 459078"/>
                    <a:gd name="connsiteX65" fmla="*/ 247238 w 2128277"/>
                    <a:gd name="connsiteY65" fmla="*/ 396547 h 459078"/>
                    <a:gd name="connsiteX66" fmla="*/ 184715 w 2128277"/>
                    <a:gd name="connsiteY66" fmla="*/ 427808 h 459078"/>
                    <a:gd name="connsiteX67" fmla="*/ 114377 w 2128277"/>
                    <a:gd name="connsiteY67" fmla="*/ 443439 h 459078"/>
                    <a:gd name="connsiteX68" fmla="*/ 44038 w 2128277"/>
                    <a:gd name="connsiteY68" fmla="*/ 443439 h 459078"/>
                    <a:gd name="connsiteX69" fmla="*/ 4595 w 2128277"/>
                    <a:gd name="connsiteY69" fmla="*/ 435624 h 459078"/>
                    <a:gd name="connsiteX70" fmla="*/ 2886 w 2128277"/>
                    <a:gd name="connsiteY70" fmla="*/ 365285 h 459078"/>
                    <a:gd name="connsiteX71" fmla="*/ 23278 w 2128277"/>
                    <a:gd name="connsiteY71" fmla="*/ 277606 h 459078"/>
                    <a:gd name="connsiteX72" fmla="*/ 54540 w 2128277"/>
                    <a:gd name="connsiteY72" fmla="*/ 185531 h 459078"/>
                    <a:gd name="connsiteX73" fmla="*/ 84459 w 2128277"/>
                    <a:gd name="connsiteY73" fmla="*/ 118245 h 459078"/>
                    <a:gd name="connsiteX74" fmla="*/ 128298 w 2128277"/>
                    <a:gd name="connsiteY74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21146 w 2128277"/>
                    <a:gd name="connsiteY44" fmla="*/ 388731 h 459078"/>
                    <a:gd name="connsiteX45" fmla="*/ 1469491 w 2128277"/>
                    <a:gd name="connsiteY45" fmla="*/ 316072 h 459078"/>
                    <a:gd name="connsiteX46" fmla="*/ 1442992 w 2128277"/>
                    <a:gd name="connsiteY46" fmla="*/ 373100 h 459078"/>
                    <a:gd name="connsiteX47" fmla="*/ 1388284 w 2128277"/>
                    <a:gd name="connsiteY47" fmla="*/ 427808 h 459078"/>
                    <a:gd name="connsiteX48" fmla="*/ 1310130 w 2128277"/>
                    <a:gd name="connsiteY48" fmla="*/ 443439 h 459078"/>
                    <a:gd name="connsiteX49" fmla="*/ 1191190 w 2128277"/>
                    <a:gd name="connsiteY49" fmla="*/ 436966 h 459078"/>
                    <a:gd name="connsiteX50" fmla="*/ 1133430 w 2128277"/>
                    <a:gd name="connsiteY50" fmla="*/ 390075 h 459078"/>
                    <a:gd name="connsiteX51" fmla="*/ 1102534 w 2128277"/>
                    <a:gd name="connsiteY51" fmla="*/ 329627 h 459078"/>
                    <a:gd name="connsiteX52" fmla="*/ 1064434 w 2128277"/>
                    <a:gd name="connsiteY52" fmla="*/ 365043 h 459078"/>
                    <a:gd name="connsiteX53" fmla="*/ 1015222 w 2128277"/>
                    <a:gd name="connsiteY53" fmla="*/ 424755 h 459078"/>
                    <a:gd name="connsiteX54" fmla="*/ 903730 w 2128277"/>
                    <a:gd name="connsiteY54" fmla="*/ 435624 h 459078"/>
                    <a:gd name="connsiteX55" fmla="*/ 809946 w 2128277"/>
                    <a:gd name="connsiteY55" fmla="*/ 435624 h 459078"/>
                    <a:gd name="connsiteX56" fmla="*/ 739241 w 2128277"/>
                    <a:gd name="connsiteY56" fmla="*/ 375787 h 459078"/>
                    <a:gd name="connsiteX57" fmla="*/ 696133 w 2128277"/>
                    <a:gd name="connsiteY57" fmla="*/ 314728 h 459078"/>
                    <a:gd name="connsiteX58" fmla="*/ 654982 w 2128277"/>
                    <a:gd name="connsiteY58" fmla="*/ 377862 h 459078"/>
                    <a:gd name="connsiteX59" fmla="*/ 606746 w 2128277"/>
                    <a:gd name="connsiteY59" fmla="*/ 427808 h 459078"/>
                    <a:gd name="connsiteX60" fmla="*/ 536407 w 2128277"/>
                    <a:gd name="connsiteY60" fmla="*/ 443439 h 459078"/>
                    <a:gd name="connsiteX61" fmla="*/ 450438 w 2128277"/>
                    <a:gd name="connsiteY61" fmla="*/ 443439 h 459078"/>
                    <a:gd name="connsiteX62" fmla="*/ 380100 w 2128277"/>
                    <a:gd name="connsiteY62" fmla="*/ 419993 h 459078"/>
                    <a:gd name="connsiteX63" fmla="*/ 333207 w 2128277"/>
                    <a:gd name="connsiteY63" fmla="*/ 373100 h 459078"/>
                    <a:gd name="connsiteX64" fmla="*/ 292421 w 2128277"/>
                    <a:gd name="connsiteY64" fmla="*/ 320469 h 459078"/>
                    <a:gd name="connsiteX65" fmla="*/ 247238 w 2128277"/>
                    <a:gd name="connsiteY65" fmla="*/ 396547 h 459078"/>
                    <a:gd name="connsiteX66" fmla="*/ 184715 w 2128277"/>
                    <a:gd name="connsiteY66" fmla="*/ 427808 h 459078"/>
                    <a:gd name="connsiteX67" fmla="*/ 114377 w 2128277"/>
                    <a:gd name="connsiteY67" fmla="*/ 443439 h 459078"/>
                    <a:gd name="connsiteX68" fmla="*/ 44038 w 2128277"/>
                    <a:gd name="connsiteY68" fmla="*/ 443439 h 459078"/>
                    <a:gd name="connsiteX69" fmla="*/ 4595 w 2128277"/>
                    <a:gd name="connsiteY69" fmla="*/ 435624 h 459078"/>
                    <a:gd name="connsiteX70" fmla="*/ 2886 w 2128277"/>
                    <a:gd name="connsiteY70" fmla="*/ 365285 h 459078"/>
                    <a:gd name="connsiteX71" fmla="*/ 23278 w 2128277"/>
                    <a:gd name="connsiteY71" fmla="*/ 277606 h 459078"/>
                    <a:gd name="connsiteX72" fmla="*/ 54540 w 2128277"/>
                    <a:gd name="connsiteY72" fmla="*/ 185531 h 459078"/>
                    <a:gd name="connsiteX73" fmla="*/ 84459 w 2128277"/>
                    <a:gd name="connsiteY73" fmla="*/ 118245 h 459078"/>
                    <a:gd name="connsiteX74" fmla="*/ 128298 w 2128277"/>
                    <a:gd name="connsiteY74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833761 w 2128277"/>
                    <a:gd name="connsiteY40" fmla="*/ 396547 h 459078"/>
                    <a:gd name="connsiteX41" fmla="*/ 1779053 w 2128277"/>
                    <a:gd name="connsiteY41" fmla="*/ 435624 h 459078"/>
                    <a:gd name="connsiteX42" fmla="*/ 1654007 w 2128277"/>
                    <a:gd name="connsiteY42" fmla="*/ 443439 h 459078"/>
                    <a:gd name="connsiteX43" fmla="*/ 1568038 w 2128277"/>
                    <a:gd name="connsiteY43" fmla="*/ 427808 h 459078"/>
                    <a:gd name="connsiteX44" fmla="*/ 1511621 w 2128277"/>
                    <a:gd name="connsiteY44" fmla="*/ 374444 h 459078"/>
                    <a:gd name="connsiteX45" fmla="*/ 1469491 w 2128277"/>
                    <a:gd name="connsiteY45" fmla="*/ 316072 h 459078"/>
                    <a:gd name="connsiteX46" fmla="*/ 1442992 w 2128277"/>
                    <a:gd name="connsiteY46" fmla="*/ 373100 h 459078"/>
                    <a:gd name="connsiteX47" fmla="*/ 1388284 w 2128277"/>
                    <a:gd name="connsiteY47" fmla="*/ 427808 h 459078"/>
                    <a:gd name="connsiteX48" fmla="*/ 1310130 w 2128277"/>
                    <a:gd name="connsiteY48" fmla="*/ 443439 h 459078"/>
                    <a:gd name="connsiteX49" fmla="*/ 1191190 w 2128277"/>
                    <a:gd name="connsiteY49" fmla="*/ 436966 h 459078"/>
                    <a:gd name="connsiteX50" fmla="*/ 1133430 w 2128277"/>
                    <a:gd name="connsiteY50" fmla="*/ 390075 h 459078"/>
                    <a:gd name="connsiteX51" fmla="*/ 1102534 w 2128277"/>
                    <a:gd name="connsiteY51" fmla="*/ 329627 h 459078"/>
                    <a:gd name="connsiteX52" fmla="*/ 1064434 w 2128277"/>
                    <a:gd name="connsiteY52" fmla="*/ 365043 h 459078"/>
                    <a:gd name="connsiteX53" fmla="*/ 1015222 w 2128277"/>
                    <a:gd name="connsiteY53" fmla="*/ 424755 h 459078"/>
                    <a:gd name="connsiteX54" fmla="*/ 903730 w 2128277"/>
                    <a:gd name="connsiteY54" fmla="*/ 435624 h 459078"/>
                    <a:gd name="connsiteX55" fmla="*/ 809946 w 2128277"/>
                    <a:gd name="connsiteY55" fmla="*/ 435624 h 459078"/>
                    <a:gd name="connsiteX56" fmla="*/ 739241 w 2128277"/>
                    <a:gd name="connsiteY56" fmla="*/ 375787 h 459078"/>
                    <a:gd name="connsiteX57" fmla="*/ 696133 w 2128277"/>
                    <a:gd name="connsiteY57" fmla="*/ 314728 h 459078"/>
                    <a:gd name="connsiteX58" fmla="*/ 654982 w 2128277"/>
                    <a:gd name="connsiteY58" fmla="*/ 377862 h 459078"/>
                    <a:gd name="connsiteX59" fmla="*/ 606746 w 2128277"/>
                    <a:gd name="connsiteY59" fmla="*/ 427808 h 459078"/>
                    <a:gd name="connsiteX60" fmla="*/ 536407 w 2128277"/>
                    <a:gd name="connsiteY60" fmla="*/ 443439 h 459078"/>
                    <a:gd name="connsiteX61" fmla="*/ 450438 w 2128277"/>
                    <a:gd name="connsiteY61" fmla="*/ 443439 h 459078"/>
                    <a:gd name="connsiteX62" fmla="*/ 380100 w 2128277"/>
                    <a:gd name="connsiteY62" fmla="*/ 419993 h 459078"/>
                    <a:gd name="connsiteX63" fmla="*/ 333207 w 2128277"/>
                    <a:gd name="connsiteY63" fmla="*/ 373100 h 459078"/>
                    <a:gd name="connsiteX64" fmla="*/ 292421 w 2128277"/>
                    <a:gd name="connsiteY64" fmla="*/ 320469 h 459078"/>
                    <a:gd name="connsiteX65" fmla="*/ 247238 w 2128277"/>
                    <a:gd name="connsiteY65" fmla="*/ 396547 h 459078"/>
                    <a:gd name="connsiteX66" fmla="*/ 184715 w 2128277"/>
                    <a:gd name="connsiteY66" fmla="*/ 427808 h 459078"/>
                    <a:gd name="connsiteX67" fmla="*/ 114377 w 2128277"/>
                    <a:gd name="connsiteY67" fmla="*/ 443439 h 459078"/>
                    <a:gd name="connsiteX68" fmla="*/ 44038 w 2128277"/>
                    <a:gd name="connsiteY68" fmla="*/ 443439 h 459078"/>
                    <a:gd name="connsiteX69" fmla="*/ 4595 w 2128277"/>
                    <a:gd name="connsiteY69" fmla="*/ 435624 h 459078"/>
                    <a:gd name="connsiteX70" fmla="*/ 2886 w 2128277"/>
                    <a:gd name="connsiteY70" fmla="*/ 365285 h 459078"/>
                    <a:gd name="connsiteX71" fmla="*/ 23278 w 2128277"/>
                    <a:gd name="connsiteY71" fmla="*/ 277606 h 459078"/>
                    <a:gd name="connsiteX72" fmla="*/ 54540 w 2128277"/>
                    <a:gd name="connsiteY72" fmla="*/ 185531 h 459078"/>
                    <a:gd name="connsiteX73" fmla="*/ 84459 w 2128277"/>
                    <a:gd name="connsiteY73" fmla="*/ 118245 h 459078"/>
                    <a:gd name="connsiteX74" fmla="*/ 128298 w 2128277"/>
                    <a:gd name="connsiteY74" fmla="*/ 63537 h 459078"/>
                    <a:gd name="connsiteX0" fmla="*/ 128298 w 2128277"/>
                    <a:gd name="connsiteY0" fmla="*/ 63537 h 459078"/>
                    <a:gd name="connsiteX1" fmla="*/ 204009 w 2128277"/>
                    <a:gd name="connsiteY1" fmla="*/ 103958 h 459078"/>
                    <a:gd name="connsiteX2" fmla="*/ 305365 w 2128277"/>
                    <a:gd name="connsiteY2" fmla="*/ 132534 h 459078"/>
                    <a:gd name="connsiteX3" fmla="*/ 403546 w 2128277"/>
                    <a:gd name="connsiteY3" fmla="*/ 115193 h 459078"/>
                    <a:gd name="connsiteX4" fmla="*/ 466069 w 2128277"/>
                    <a:gd name="connsiteY4" fmla="*/ 76116 h 459078"/>
                    <a:gd name="connsiteX5" fmla="*/ 505146 w 2128277"/>
                    <a:gd name="connsiteY5" fmla="*/ 38 h 459078"/>
                    <a:gd name="connsiteX6" fmla="*/ 544223 w 2128277"/>
                    <a:gd name="connsiteY6" fmla="*/ 66958 h 459078"/>
                    <a:gd name="connsiteX7" fmla="*/ 614561 w 2128277"/>
                    <a:gd name="connsiteY7" fmla="*/ 138639 h 459078"/>
                    <a:gd name="connsiteX8" fmla="*/ 723977 w 2128277"/>
                    <a:gd name="connsiteY8" fmla="*/ 154270 h 459078"/>
                    <a:gd name="connsiteX9" fmla="*/ 809946 w 2128277"/>
                    <a:gd name="connsiteY9" fmla="*/ 138639 h 459078"/>
                    <a:gd name="connsiteX10" fmla="*/ 864653 w 2128277"/>
                    <a:gd name="connsiteY10" fmla="*/ 83931 h 459078"/>
                    <a:gd name="connsiteX11" fmla="*/ 900678 w 2128277"/>
                    <a:gd name="connsiteY11" fmla="*/ 23484 h 459078"/>
                    <a:gd name="connsiteX12" fmla="*/ 934992 w 2128277"/>
                    <a:gd name="connsiteY12" fmla="*/ 68300 h 459078"/>
                    <a:gd name="connsiteX13" fmla="*/ 989700 w 2128277"/>
                    <a:gd name="connsiteY13" fmla="*/ 123008 h 459078"/>
                    <a:gd name="connsiteX14" fmla="*/ 1099115 w 2128277"/>
                    <a:gd name="connsiteY14" fmla="*/ 146454 h 459078"/>
                    <a:gd name="connsiteX15" fmla="*/ 1185084 w 2128277"/>
                    <a:gd name="connsiteY15" fmla="*/ 138639 h 459078"/>
                    <a:gd name="connsiteX16" fmla="*/ 1244555 w 2128277"/>
                    <a:gd name="connsiteY16" fmla="*/ 83931 h 459078"/>
                    <a:gd name="connsiteX17" fmla="*/ 1294500 w 2128277"/>
                    <a:gd name="connsiteY17" fmla="*/ 21408 h 459078"/>
                    <a:gd name="connsiteX18" fmla="*/ 1333577 w 2128277"/>
                    <a:gd name="connsiteY18" fmla="*/ 68300 h 459078"/>
                    <a:gd name="connsiteX19" fmla="*/ 1411730 w 2128277"/>
                    <a:gd name="connsiteY19" fmla="*/ 107377 h 459078"/>
                    <a:gd name="connsiteX20" fmla="*/ 1489884 w 2128277"/>
                    <a:gd name="connsiteY20" fmla="*/ 123008 h 459078"/>
                    <a:gd name="connsiteX21" fmla="*/ 1568038 w 2128277"/>
                    <a:gd name="connsiteY21" fmla="*/ 123008 h 459078"/>
                    <a:gd name="connsiteX22" fmla="*/ 1621403 w 2128277"/>
                    <a:gd name="connsiteY22" fmla="*/ 95166 h 459078"/>
                    <a:gd name="connsiteX23" fmla="*/ 1669638 w 2128277"/>
                    <a:gd name="connsiteY23" fmla="*/ 45220 h 459078"/>
                    <a:gd name="connsiteX24" fmla="*/ 1705663 w 2128277"/>
                    <a:gd name="connsiteY24" fmla="*/ 11273 h 459078"/>
                    <a:gd name="connsiteX25" fmla="*/ 1735580 w 2128277"/>
                    <a:gd name="connsiteY25" fmla="*/ 76483 h 459078"/>
                    <a:gd name="connsiteX26" fmla="*/ 1774657 w 2128277"/>
                    <a:gd name="connsiteY26" fmla="*/ 127770 h 459078"/>
                    <a:gd name="connsiteX27" fmla="*/ 1833761 w 2128277"/>
                    <a:gd name="connsiteY27" fmla="*/ 154270 h 459078"/>
                    <a:gd name="connsiteX28" fmla="*/ 1896284 w 2128277"/>
                    <a:gd name="connsiteY28" fmla="*/ 146454 h 459078"/>
                    <a:gd name="connsiteX29" fmla="*/ 1982619 w 2128277"/>
                    <a:gd name="connsiteY29" fmla="*/ 116536 h 459078"/>
                    <a:gd name="connsiteX30" fmla="*/ 2016934 w 2128277"/>
                    <a:gd name="connsiteY30" fmla="*/ 171243 h 459078"/>
                    <a:gd name="connsiteX31" fmla="*/ 2056011 w 2128277"/>
                    <a:gd name="connsiteY31" fmla="*/ 260266 h 459078"/>
                    <a:gd name="connsiteX32" fmla="*/ 2093745 w 2128277"/>
                    <a:gd name="connsiteY32" fmla="*/ 321079 h 459078"/>
                    <a:gd name="connsiteX33" fmla="*/ 2118900 w 2128277"/>
                    <a:gd name="connsiteY33" fmla="*/ 397524 h 459078"/>
                    <a:gd name="connsiteX34" fmla="*/ 2121953 w 2128277"/>
                    <a:gd name="connsiteY34" fmla="*/ 444783 h 459078"/>
                    <a:gd name="connsiteX35" fmla="*/ 2036961 w 2128277"/>
                    <a:gd name="connsiteY35" fmla="*/ 459070 h 459078"/>
                    <a:gd name="connsiteX36" fmla="*/ 1958807 w 2128277"/>
                    <a:gd name="connsiteY36" fmla="*/ 443439 h 459078"/>
                    <a:gd name="connsiteX37" fmla="*/ 1888469 w 2128277"/>
                    <a:gd name="connsiteY37" fmla="*/ 388731 h 459078"/>
                    <a:gd name="connsiteX38" fmla="*/ 1866366 w 2128277"/>
                    <a:gd name="connsiteY38" fmla="*/ 318760 h 459078"/>
                    <a:gd name="connsiteX39" fmla="*/ 1858551 w 2128277"/>
                    <a:gd name="connsiteY39" fmla="*/ 367362 h 459078"/>
                    <a:gd name="connsiteX40" fmla="*/ 1779053 w 2128277"/>
                    <a:gd name="connsiteY40" fmla="*/ 435624 h 459078"/>
                    <a:gd name="connsiteX41" fmla="*/ 1654007 w 2128277"/>
                    <a:gd name="connsiteY41" fmla="*/ 443439 h 459078"/>
                    <a:gd name="connsiteX42" fmla="*/ 1568038 w 2128277"/>
                    <a:gd name="connsiteY42" fmla="*/ 427808 h 459078"/>
                    <a:gd name="connsiteX43" fmla="*/ 1511621 w 2128277"/>
                    <a:gd name="connsiteY43" fmla="*/ 374444 h 459078"/>
                    <a:gd name="connsiteX44" fmla="*/ 1469491 w 2128277"/>
                    <a:gd name="connsiteY44" fmla="*/ 316072 h 459078"/>
                    <a:gd name="connsiteX45" fmla="*/ 1442992 w 2128277"/>
                    <a:gd name="connsiteY45" fmla="*/ 373100 h 459078"/>
                    <a:gd name="connsiteX46" fmla="*/ 1388284 w 2128277"/>
                    <a:gd name="connsiteY46" fmla="*/ 427808 h 459078"/>
                    <a:gd name="connsiteX47" fmla="*/ 1310130 w 2128277"/>
                    <a:gd name="connsiteY47" fmla="*/ 443439 h 459078"/>
                    <a:gd name="connsiteX48" fmla="*/ 1191190 w 2128277"/>
                    <a:gd name="connsiteY48" fmla="*/ 436966 h 459078"/>
                    <a:gd name="connsiteX49" fmla="*/ 1133430 w 2128277"/>
                    <a:gd name="connsiteY49" fmla="*/ 390075 h 459078"/>
                    <a:gd name="connsiteX50" fmla="*/ 1102534 w 2128277"/>
                    <a:gd name="connsiteY50" fmla="*/ 329627 h 459078"/>
                    <a:gd name="connsiteX51" fmla="*/ 1064434 w 2128277"/>
                    <a:gd name="connsiteY51" fmla="*/ 365043 h 459078"/>
                    <a:gd name="connsiteX52" fmla="*/ 1015222 w 2128277"/>
                    <a:gd name="connsiteY52" fmla="*/ 424755 h 459078"/>
                    <a:gd name="connsiteX53" fmla="*/ 903730 w 2128277"/>
                    <a:gd name="connsiteY53" fmla="*/ 435624 h 459078"/>
                    <a:gd name="connsiteX54" fmla="*/ 809946 w 2128277"/>
                    <a:gd name="connsiteY54" fmla="*/ 435624 h 459078"/>
                    <a:gd name="connsiteX55" fmla="*/ 739241 w 2128277"/>
                    <a:gd name="connsiteY55" fmla="*/ 375787 h 459078"/>
                    <a:gd name="connsiteX56" fmla="*/ 696133 w 2128277"/>
                    <a:gd name="connsiteY56" fmla="*/ 314728 h 459078"/>
                    <a:gd name="connsiteX57" fmla="*/ 654982 w 2128277"/>
                    <a:gd name="connsiteY57" fmla="*/ 377862 h 459078"/>
                    <a:gd name="connsiteX58" fmla="*/ 606746 w 2128277"/>
                    <a:gd name="connsiteY58" fmla="*/ 427808 h 459078"/>
                    <a:gd name="connsiteX59" fmla="*/ 536407 w 2128277"/>
                    <a:gd name="connsiteY59" fmla="*/ 443439 h 459078"/>
                    <a:gd name="connsiteX60" fmla="*/ 450438 w 2128277"/>
                    <a:gd name="connsiteY60" fmla="*/ 443439 h 459078"/>
                    <a:gd name="connsiteX61" fmla="*/ 380100 w 2128277"/>
                    <a:gd name="connsiteY61" fmla="*/ 419993 h 459078"/>
                    <a:gd name="connsiteX62" fmla="*/ 333207 w 2128277"/>
                    <a:gd name="connsiteY62" fmla="*/ 373100 h 459078"/>
                    <a:gd name="connsiteX63" fmla="*/ 292421 w 2128277"/>
                    <a:gd name="connsiteY63" fmla="*/ 320469 h 459078"/>
                    <a:gd name="connsiteX64" fmla="*/ 247238 w 2128277"/>
                    <a:gd name="connsiteY64" fmla="*/ 396547 h 459078"/>
                    <a:gd name="connsiteX65" fmla="*/ 184715 w 2128277"/>
                    <a:gd name="connsiteY65" fmla="*/ 427808 h 459078"/>
                    <a:gd name="connsiteX66" fmla="*/ 114377 w 2128277"/>
                    <a:gd name="connsiteY66" fmla="*/ 443439 h 459078"/>
                    <a:gd name="connsiteX67" fmla="*/ 44038 w 2128277"/>
                    <a:gd name="connsiteY67" fmla="*/ 443439 h 459078"/>
                    <a:gd name="connsiteX68" fmla="*/ 4595 w 2128277"/>
                    <a:gd name="connsiteY68" fmla="*/ 435624 h 459078"/>
                    <a:gd name="connsiteX69" fmla="*/ 2886 w 2128277"/>
                    <a:gd name="connsiteY69" fmla="*/ 365285 h 459078"/>
                    <a:gd name="connsiteX70" fmla="*/ 23278 w 2128277"/>
                    <a:gd name="connsiteY70" fmla="*/ 277606 h 459078"/>
                    <a:gd name="connsiteX71" fmla="*/ 54540 w 2128277"/>
                    <a:gd name="connsiteY71" fmla="*/ 185531 h 459078"/>
                    <a:gd name="connsiteX72" fmla="*/ 84459 w 2128277"/>
                    <a:gd name="connsiteY72" fmla="*/ 118245 h 459078"/>
                    <a:gd name="connsiteX73" fmla="*/ 128298 w 2128277"/>
                    <a:gd name="connsiteY73" fmla="*/ 63537 h 459078"/>
                    <a:gd name="connsiteX0" fmla="*/ 128298 w 2128277"/>
                    <a:gd name="connsiteY0" fmla="*/ 63537 h 460206"/>
                    <a:gd name="connsiteX1" fmla="*/ 204009 w 2128277"/>
                    <a:gd name="connsiteY1" fmla="*/ 103958 h 460206"/>
                    <a:gd name="connsiteX2" fmla="*/ 305365 w 2128277"/>
                    <a:gd name="connsiteY2" fmla="*/ 132534 h 460206"/>
                    <a:gd name="connsiteX3" fmla="*/ 403546 w 2128277"/>
                    <a:gd name="connsiteY3" fmla="*/ 115193 h 460206"/>
                    <a:gd name="connsiteX4" fmla="*/ 466069 w 2128277"/>
                    <a:gd name="connsiteY4" fmla="*/ 76116 h 460206"/>
                    <a:gd name="connsiteX5" fmla="*/ 505146 w 2128277"/>
                    <a:gd name="connsiteY5" fmla="*/ 38 h 460206"/>
                    <a:gd name="connsiteX6" fmla="*/ 544223 w 2128277"/>
                    <a:gd name="connsiteY6" fmla="*/ 66958 h 460206"/>
                    <a:gd name="connsiteX7" fmla="*/ 614561 w 2128277"/>
                    <a:gd name="connsiteY7" fmla="*/ 138639 h 460206"/>
                    <a:gd name="connsiteX8" fmla="*/ 723977 w 2128277"/>
                    <a:gd name="connsiteY8" fmla="*/ 154270 h 460206"/>
                    <a:gd name="connsiteX9" fmla="*/ 809946 w 2128277"/>
                    <a:gd name="connsiteY9" fmla="*/ 138639 h 460206"/>
                    <a:gd name="connsiteX10" fmla="*/ 864653 w 2128277"/>
                    <a:gd name="connsiteY10" fmla="*/ 83931 h 460206"/>
                    <a:gd name="connsiteX11" fmla="*/ 900678 w 2128277"/>
                    <a:gd name="connsiteY11" fmla="*/ 23484 h 460206"/>
                    <a:gd name="connsiteX12" fmla="*/ 934992 w 2128277"/>
                    <a:gd name="connsiteY12" fmla="*/ 68300 h 460206"/>
                    <a:gd name="connsiteX13" fmla="*/ 989700 w 2128277"/>
                    <a:gd name="connsiteY13" fmla="*/ 123008 h 460206"/>
                    <a:gd name="connsiteX14" fmla="*/ 1099115 w 2128277"/>
                    <a:gd name="connsiteY14" fmla="*/ 146454 h 460206"/>
                    <a:gd name="connsiteX15" fmla="*/ 1185084 w 2128277"/>
                    <a:gd name="connsiteY15" fmla="*/ 138639 h 460206"/>
                    <a:gd name="connsiteX16" fmla="*/ 1244555 w 2128277"/>
                    <a:gd name="connsiteY16" fmla="*/ 83931 h 460206"/>
                    <a:gd name="connsiteX17" fmla="*/ 1294500 w 2128277"/>
                    <a:gd name="connsiteY17" fmla="*/ 21408 h 460206"/>
                    <a:gd name="connsiteX18" fmla="*/ 1333577 w 2128277"/>
                    <a:gd name="connsiteY18" fmla="*/ 68300 h 460206"/>
                    <a:gd name="connsiteX19" fmla="*/ 1411730 w 2128277"/>
                    <a:gd name="connsiteY19" fmla="*/ 107377 h 460206"/>
                    <a:gd name="connsiteX20" fmla="*/ 1489884 w 2128277"/>
                    <a:gd name="connsiteY20" fmla="*/ 123008 h 460206"/>
                    <a:gd name="connsiteX21" fmla="*/ 1568038 w 2128277"/>
                    <a:gd name="connsiteY21" fmla="*/ 123008 h 460206"/>
                    <a:gd name="connsiteX22" fmla="*/ 1621403 w 2128277"/>
                    <a:gd name="connsiteY22" fmla="*/ 95166 h 460206"/>
                    <a:gd name="connsiteX23" fmla="*/ 1669638 w 2128277"/>
                    <a:gd name="connsiteY23" fmla="*/ 45220 h 460206"/>
                    <a:gd name="connsiteX24" fmla="*/ 1705663 w 2128277"/>
                    <a:gd name="connsiteY24" fmla="*/ 11273 h 460206"/>
                    <a:gd name="connsiteX25" fmla="*/ 1735580 w 2128277"/>
                    <a:gd name="connsiteY25" fmla="*/ 76483 h 460206"/>
                    <a:gd name="connsiteX26" fmla="*/ 1774657 w 2128277"/>
                    <a:gd name="connsiteY26" fmla="*/ 127770 h 460206"/>
                    <a:gd name="connsiteX27" fmla="*/ 1833761 w 2128277"/>
                    <a:gd name="connsiteY27" fmla="*/ 154270 h 460206"/>
                    <a:gd name="connsiteX28" fmla="*/ 1896284 w 2128277"/>
                    <a:gd name="connsiteY28" fmla="*/ 146454 h 460206"/>
                    <a:gd name="connsiteX29" fmla="*/ 1982619 w 2128277"/>
                    <a:gd name="connsiteY29" fmla="*/ 116536 h 460206"/>
                    <a:gd name="connsiteX30" fmla="*/ 2016934 w 2128277"/>
                    <a:gd name="connsiteY30" fmla="*/ 171243 h 460206"/>
                    <a:gd name="connsiteX31" fmla="*/ 2056011 w 2128277"/>
                    <a:gd name="connsiteY31" fmla="*/ 260266 h 460206"/>
                    <a:gd name="connsiteX32" fmla="*/ 2093745 w 2128277"/>
                    <a:gd name="connsiteY32" fmla="*/ 321079 h 460206"/>
                    <a:gd name="connsiteX33" fmla="*/ 2118900 w 2128277"/>
                    <a:gd name="connsiteY33" fmla="*/ 397524 h 460206"/>
                    <a:gd name="connsiteX34" fmla="*/ 2121953 w 2128277"/>
                    <a:gd name="connsiteY34" fmla="*/ 444783 h 460206"/>
                    <a:gd name="connsiteX35" fmla="*/ 2036961 w 2128277"/>
                    <a:gd name="connsiteY35" fmla="*/ 459070 h 460206"/>
                    <a:gd name="connsiteX36" fmla="*/ 1958807 w 2128277"/>
                    <a:gd name="connsiteY36" fmla="*/ 443439 h 460206"/>
                    <a:gd name="connsiteX37" fmla="*/ 1866366 w 2128277"/>
                    <a:gd name="connsiteY37" fmla="*/ 318760 h 460206"/>
                    <a:gd name="connsiteX38" fmla="*/ 1858551 w 2128277"/>
                    <a:gd name="connsiteY38" fmla="*/ 367362 h 460206"/>
                    <a:gd name="connsiteX39" fmla="*/ 1779053 w 2128277"/>
                    <a:gd name="connsiteY39" fmla="*/ 435624 h 460206"/>
                    <a:gd name="connsiteX40" fmla="*/ 1654007 w 2128277"/>
                    <a:gd name="connsiteY40" fmla="*/ 443439 h 460206"/>
                    <a:gd name="connsiteX41" fmla="*/ 1568038 w 2128277"/>
                    <a:gd name="connsiteY41" fmla="*/ 427808 h 460206"/>
                    <a:gd name="connsiteX42" fmla="*/ 1511621 w 2128277"/>
                    <a:gd name="connsiteY42" fmla="*/ 374444 h 460206"/>
                    <a:gd name="connsiteX43" fmla="*/ 1469491 w 2128277"/>
                    <a:gd name="connsiteY43" fmla="*/ 316072 h 460206"/>
                    <a:gd name="connsiteX44" fmla="*/ 1442992 w 2128277"/>
                    <a:gd name="connsiteY44" fmla="*/ 373100 h 460206"/>
                    <a:gd name="connsiteX45" fmla="*/ 1388284 w 2128277"/>
                    <a:gd name="connsiteY45" fmla="*/ 427808 h 460206"/>
                    <a:gd name="connsiteX46" fmla="*/ 1310130 w 2128277"/>
                    <a:gd name="connsiteY46" fmla="*/ 443439 h 460206"/>
                    <a:gd name="connsiteX47" fmla="*/ 1191190 w 2128277"/>
                    <a:gd name="connsiteY47" fmla="*/ 436966 h 460206"/>
                    <a:gd name="connsiteX48" fmla="*/ 1133430 w 2128277"/>
                    <a:gd name="connsiteY48" fmla="*/ 390075 h 460206"/>
                    <a:gd name="connsiteX49" fmla="*/ 1102534 w 2128277"/>
                    <a:gd name="connsiteY49" fmla="*/ 329627 h 460206"/>
                    <a:gd name="connsiteX50" fmla="*/ 1064434 w 2128277"/>
                    <a:gd name="connsiteY50" fmla="*/ 365043 h 460206"/>
                    <a:gd name="connsiteX51" fmla="*/ 1015222 w 2128277"/>
                    <a:gd name="connsiteY51" fmla="*/ 424755 h 460206"/>
                    <a:gd name="connsiteX52" fmla="*/ 903730 w 2128277"/>
                    <a:gd name="connsiteY52" fmla="*/ 435624 h 460206"/>
                    <a:gd name="connsiteX53" fmla="*/ 809946 w 2128277"/>
                    <a:gd name="connsiteY53" fmla="*/ 435624 h 460206"/>
                    <a:gd name="connsiteX54" fmla="*/ 739241 w 2128277"/>
                    <a:gd name="connsiteY54" fmla="*/ 375787 h 460206"/>
                    <a:gd name="connsiteX55" fmla="*/ 696133 w 2128277"/>
                    <a:gd name="connsiteY55" fmla="*/ 314728 h 460206"/>
                    <a:gd name="connsiteX56" fmla="*/ 654982 w 2128277"/>
                    <a:gd name="connsiteY56" fmla="*/ 377862 h 460206"/>
                    <a:gd name="connsiteX57" fmla="*/ 606746 w 2128277"/>
                    <a:gd name="connsiteY57" fmla="*/ 427808 h 460206"/>
                    <a:gd name="connsiteX58" fmla="*/ 536407 w 2128277"/>
                    <a:gd name="connsiteY58" fmla="*/ 443439 h 460206"/>
                    <a:gd name="connsiteX59" fmla="*/ 450438 w 2128277"/>
                    <a:gd name="connsiteY59" fmla="*/ 443439 h 460206"/>
                    <a:gd name="connsiteX60" fmla="*/ 380100 w 2128277"/>
                    <a:gd name="connsiteY60" fmla="*/ 419993 h 460206"/>
                    <a:gd name="connsiteX61" fmla="*/ 333207 w 2128277"/>
                    <a:gd name="connsiteY61" fmla="*/ 373100 h 460206"/>
                    <a:gd name="connsiteX62" fmla="*/ 292421 w 2128277"/>
                    <a:gd name="connsiteY62" fmla="*/ 320469 h 460206"/>
                    <a:gd name="connsiteX63" fmla="*/ 247238 w 2128277"/>
                    <a:gd name="connsiteY63" fmla="*/ 396547 h 460206"/>
                    <a:gd name="connsiteX64" fmla="*/ 184715 w 2128277"/>
                    <a:gd name="connsiteY64" fmla="*/ 427808 h 460206"/>
                    <a:gd name="connsiteX65" fmla="*/ 114377 w 2128277"/>
                    <a:gd name="connsiteY65" fmla="*/ 443439 h 460206"/>
                    <a:gd name="connsiteX66" fmla="*/ 44038 w 2128277"/>
                    <a:gd name="connsiteY66" fmla="*/ 443439 h 460206"/>
                    <a:gd name="connsiteX67" fmla="*/ 4595 w 2128277"/>
                    <a:gd name="connsiteY67" fmla="*/ 435624 h 460206"/>
                    <a:gd name="connsiteX68" fmla="*/ 2886 w 2128277"/>
                    <a:gd name="connsiteY68" fmla="*/ 365285 h 460206"/>
                    <a:gd name="connsiteX69" fmla="*/ 23278 w 2128277"/>
                    <a:gd name="connsiteY69" fmla="*/ 277606 h 460206"/>
                    <a:gd name="connsiteX70" fmla="*/ 54540 w 2128277"/>
                    <a:gd name="connsiteY70" fmla="*/ 185531 h 460206"/>
                    <a:gd name="connsiteX71" fmla="*/ 84459 w 2128277"/>
                    <a:gd name="connsiteY71" fmla="*/ 118245 h 460206"/>
                    <a:gd name="connsiteX72" fmla="*/ 128298 w 2128277"/>
                    <a:gd name="connsiteY72" fmla="*/ 63537 h 460206"/>
                    <a:gd name="connsiteX0" fmla="*/ 128298 w 2128277"/>
                    <a:gd name="connsiteY0" fmla="*/ 63537 h 460206"/>
                    <a:gd name="connsiteX1" fmla="*/ 204009 w 2128277"/>
                    <a:gd name="connsiteY1" fmla="*/ 103958 h 460206"/>
                    <a:gd name="connsiteX2" fmla="*/ 305365 w 2128277"/>
                    <a:gd name="connsiteY2" fmla="*/ 132534 h 460206"/>
                    <a:gd name="connsiteX3" fmla="*/ 403546 w 2128277"/>
                    <a:gd name="connsiteY3" fmla="*/ 115193 h 460206"/>
                    <a:gd name="connsiteX4" fmla="*/ 466069 w 2128277"/>
                    <a:gd name="connsiteY4" fmla="*/ 76116 h 460206"/>
                    <a:gd name="connsiteX5" fmla="*/ 505146 w 2128277"/>
                    <a:gd name="connsiteY5" fmla="*/ 38 h 460206"/>
                    <a:gd name="connsiteX6" fmla="*/ 544223 w 2128277"/>
                    <a:gd name="connsiteY6" fmla="*/ 66958 h 460206"/>
                    <a:gd name="connsiteX7" fmla="*/ 614561 w 2128277"/>
                    <a:gd name="connsiteY7" fmla="*/ 138639 h 460206"/>
                    <a:gd name="connsiteX8" fmla="*/ 723977 w 2128277"/>
                    <a:gd name="connsiteY8" fmla="*/ 154270 h 460206"/>
                    <a:gd name="connsiteX9" fmla="*/ 809946 w 2128277"/>
                    <a:gd name="connsiteY9" fmla="*/ 138639 h 460206"/>
                    <a:gd name="connsiteX10" fmla="*/ 864653 w 2128277"/>
                    <a:gd name="connsiteY10" fmla="*/ 83931 h 460206"/>
                    <a:gd name="connsiteX11" fmla="*/ 900678 w 2128277"/>
                    <a:gd name="connsiteY11" fmla="*/ 23484 h 460206"/>
                    <a:gd name="connsiteX12" fmla="*/ 934992 w 2128277"/>
                    <a:gd name="connsiteY12" fmla="*/ 68300 h 460206"/>
                    <a:gd name="connsiteX13" fmla="*/ 989700 w 2128277"/>
                    <a:gd name="connsiteY13" fmla="*/ 123008 h 460206"/>
                    <a:gd name="connsiteX14" fmla="*/ 1099115 w 2128277"/>
                    <a:gd name="connsiteY14" fmla="*/ 146454 h 460206"/>
                    <a:gd name="connsiteX15" fmla="*/ 1185084 w 2128277"/>
                    <a:gd name="connsiteY15" fmla="*/ 138639 h 460206"/>
                    <a:gd name="connsiteX16" fmla="*/ 1244555 w 2128277"/>
                    <a:gd name="connsiteY16" fmla="*/ 83931 h 460206"/>
                    <a:gd name="connsiteX17" fmla="*/ 1294500 w 2128277"/>
                    <a:gd name="connsiteY17" fmla="*/ 21408 h 460206"/>
                    <a:gd name="connsiteX18" fmla="*/ 1333577 w 2128277"/>
                    <a:gd name="connsiteY18" fmla="*/ 68300 h 460206"/>
                    <a:gd name="connsiteX19" fmla="*/ 1411730 w 2128277"/>
                    <a:gd name="connsiteY19" fmla="*/ 107377 h 460206"/>
                    <a:gd name="connsiteX20" fmla="*/ 1489884 w 2128277"/>
                    <a:gd name="connsiteY20" fmla="*/ 123008 h 460206"/>
                    <a:gd name="connsiteX21" fmla="*/ 1568038 w 2128277"/>
                    <a:gd name="connsiteY21" fmla="*/ 123008 h 460206"/>
                    <a:gd name="connsiteX22" fmla="*/ 1621403 w 2128277"/>
                    <a:gd name="connsiteY22" fmla="*/ 95166 h 460206"/>
                    <a:gd name="connsiteX23" fmla="*/ 1669638 w 2128277"/>
                    <a:gd name="connsiteY23" fmla="*/ 45220 h 460206"/>
                    <a:gd name="connsiteX24" fmla="*/ 1705663 w 2128277"/>
                    <a:gd name="connsiteY24" fmla="*/ 11273 h 460206"/>
                    <a:gd name="connsiteX25" fmla="*/ 1735580 w 2128277"/>
                    <a:gd name="connsiteY25" fmla="*/ 76483 h 460206"/>
                    <a:gd name="connsiteX26" fmla="*/ 1774657 w 2128277"/>
                    <a:gd name="connsiteY26" fmla="*/ 127770 h 460206"/>
                    <a:gd name="connsiteX27" fmla="*/ 1833761 w 2128277"/>
                    <a:gd name="connsiteY27" fmla="*/ 154270 h 460206"/>
                    <a:gd name="connsiteX28" fmla="*/ 1896284 w 2128277"/>
                    <a:gd name="connsiteY28" fmla="*/ 146454 h 460206"/>
                    <a:gd name="connsiteX29" fmla="*/ 1982619 w 2128277"/>
                    <a:gd name="connsiteY29" fmla="*/ 116536 h 460206"/>
                    <a:gd name="connsiteX30" fmla="*/ 2016934 w 2128277"/>
                    <a:gd name="connsiteY30" fmla="*/ 171243 h 460206"/>
                    <a:gd name="connsiteX31" fmla="*/ 2056011 w 2128277"/>
                    <a:gd name="connsiteY31" fmla="*/ 260266 h 460206"/>
                    <a:gd name="connsiteX32" fmla="*/ 2093745 w 2128277"/>
                    <a:gd name="connsiteY32" fmla="*/ 321079 h 460206"/>
                    <a:gd name="connsiteX33" fmla="*/ 2118900 w 2128277"/>
                    <a:gd name="connsiteY33" fmla="*/ 397524 h 460206"/>
                    <a:gd name="connsiteX34" fmla="*/ 2121953 w 2128277"/>
                    <a:gd name="connsiteY34" fmla="*/ 444783 h 460206"/>
                    <a:gd name="connsiteX35" fmla="*/ 2036961 w 2128277"/>
                    <a:gd name="connsiteY35" fmla="*/ 459070 h 460206"/>
                    <a:gd name="connsiteX36" fmla="*/ 1958807 w 2128277"/>
                    <a:gd name="connsiteY36" fmla="*/ 443439 h 460206"/>
                    <a:gd name="connsiteX37" fmla="*/ 1866366 w 2128277"/>
                    <a:gd name="connsiteY37" fmla="*/ 318760 h 460206"/>
                    <a:gd name="connsiteX38" fmla="*/ 1839501 w 2128277"/>
                    <a:gd name="connsiteY38" fmla="*/ 381649 h 460206"/>
                    <a:gd name="connsiteX39" fmla="*/ 1779053 w 2128277"/>
                    <a:gd name="connsiteY39" fmla="*/ 435624 h 460206"/>
                    <a:gd name="connsiteX40" fmla="*/ 1654007 w 2128277"/>
                    <a:gd name="connsiteY40" fmla="*/ 443439 h 460206"/>
                    <a:gd name="connsiteX41" fmla="*/ 1568038 w 2128277"/>
                    <a:gd name="connsiteY41" fmla="*/ 427808 h 460206"/>
                    <a:gd name="connsiteX42" fmla="*/ 1511621 w 2128277"/>
                    <a:gd name="connsiteY42" fmla="*/ 374444 h 460206"/>
                    <a:gd name="connsiteX43" fmla="*/ 1469491 w 2128277"/>
                    <a:gd name="connsiteY43" fmla="*/ 316072 h 460206"/>
                    <a:gd name="connsiteX44" fmla="*/ 1442992 w 2128277"/>
                    <a:gd name="connsiteY44" fmla="*/ 373100 h 460206"/>
                    <a:gd name="connsiteX45" fmla="*/ 1388284 w 2128277"/>
                    <a:gd name="connsiteY45" fmla="*/ 427808 h 460206"/>
                    <a:gd name="connsiteX46" fmla="*/ 1310130 w 2128277"/>
                    <a:gd name="connsiteY46" fmla="*/ 443439 h 460206"/>
                    <a:gd name="connsiteX47" fmla="*/ 1191190 w 2128277"/>
                    <a:gd name="connsiteY47" fmla="*/ 436966 h 460206"/>
                    <a:gd name="connsiteX48" fmla="*/ 1133430 w 2128277"/>
                    <a:gd name="connsiteY48" fmla="*/ 390075 h 460206"/>
                    <a:gd name="connsiteX49" fmla="*/ 1102534 w 2128277"/>
                    <a:gd name="connsiteY49" fmla="*/ 329627 h 460206"/>
                    <a:gd name="connsiteX50" fmla="*/ 1064434 w 2128277"/>
                    <a:gd name="connsiteY50" fmla="*/ 365043 h 460206"/>
                    <a:gd name="connsiteX51" fmla="*/ 1015222 w 2128277"/>
                    <a:gd name="connsiteY51" fmla="*/ 424755 h 460206"/>
                    <a:gd name="connsiteX52" fmla="*/ 903730 w 2128277"/>
                    <a:gd name="connsiteY52" fmla="*/ 435624 h 460206"/>
                    <a:gd name="connsiteX53" fmla="*/ 809946 w 2128277"/>
                    <a:gd name="connsiteY53" fmla="*/ 435624 h 460206"/>
                    <a:gd name="connsiteX54" fmla="*/ 739241 w 2128277"/>
                    <a:gd name="connsiteY54" fmla="*/ 375787 h 460206"/>
                    <a:gd name="connsiteX55" fmla="*/ 696133 w 2128277"/>
                    <a:gd name="connsiteY55" fmla="*/ 314728 h 460206"/>
                    <a:gd name="connsiteX56" fmla="*/ 654982 w 2128277"/>
                    <a:gd name="connsiteY56" fmla="*/ 377862 h 460206"/>
                    <a:gd name="connsiteX57" fmla="*/ 606746 w 2128277"/>
                    <a:gd name="connsiteY57" fmla="*/ 427808 h 460206"/>
                    <a:gd name="connsiteX58" fmla="*/ 536407 w 2128277"/>
                    <a:gd name="connsiteY58" fmla="*/ 443439 h 460206"/>
                    <a:gd name="connsiteX59" fmla="*/ 450438 w 2128277"/>
                    <a:gd name="connsiteY59" fmla="*/ 443439 h 460206"/>
                    <a:gd name="connsiteX60" fmla="*/ 380100 w 2128277"/>
                    <a:gd name="connsiteY60" fmla="*/ 419993 h 460206"/>
                    <a:gd name="connsiteX61" fmla="*/ 333207 w 2128277"/>
                    <a:gd name="connsiteY61" fmla="*/ 373100 h 460206"/>
                    <a:gd name="connsiteX62" fmla="*/ 292421 w 2128277"/>
                    <a:gd name="connsiteY62" fmla="*/ 320469 h 460206"/>
                    <a:gd name="connsiteX63" fmla="*/ 247238 w 2128277"/>
                    <a:gd name="connsiteY63" fmla="*/ 396547 h 460206"/>
                    <a:gd name="connsiteX64" fmla="*/ 184715 w 2128277"/>
                    <a:gd name="connsiteY64" fmla="*/ 427808 h 460206"/>
                    <a:gd name="connsiteX65" fmla="*/ 114377 w 2128277"/>
                    <a:gd name="connsiteY65" fmla="*/ 443439 h 460206"/>
                    <a:gd name="connsiteX66" fmla="*/ 44038 w 2128277"/>
                    <a:gd name="connsiteY66" fmla="*/ 443439 h 460206"/>
                    <a:gd name="connsiteX67" fmla="*/ 4595 w 2128277"/>
                    <a:gd name="connsiteY67" fmla="*/ 435624 h 460206"/>
                    <a:gd name="connsiteX68" fmla="*/ 2886 w 2128277"/>
                    <a:gd name="connsiteY68" fmla="*/ 365285 h 460206"/>
                    <a:gd name="connsiteX69" fmla="*/ 23278 w 2128277"/>
                    <a:gd name="connsiteY69" fmla="*/ 277606 h 460206"/>
                    <a:gd name="connsiteX70" fmla="*/ 54540 w 2128277"/>
                    <a:gd name="connsiteY70" fmla="*/ 185531 h 460206"/>
                    <a:gd name="connsiteX71" fmla="*/ 84459 w 2128277"/>
                    <a:gd name="connsiteY71" fmla="*/ 118245 h 460206"/>
                    <a:gd name="connsiteX72" fmla="*/ 128298 w 2128277"/>
                    <a:gd name="connsiteY72" fmla="*/ 63537 h 460206"/>
                    <a:gd name="connsiteX0" fmla="*/ 128298 w 2128277"/>
                    <a:gd name="connsiteY0" fmla="*/ 63537 h 459416"/>
                    <a:gd name="connsiteX1" fmla="*/ 204009 w 2128277"/>
                    <a:gd name="connsiteY1" fmla="*/ 103958 h 459416"/>
                    <a:gd name="connsiteX2" fmla="*/ 305365 w 2128277"/>
                    <a:gd name="connsiteY2" fmla="*/ 132534 h 459416"/>
                    <a:gd name="connsiteX3" fmla="*/ 403546 w 2128277"/>
                    <a:gd name="connsiteY3" fmla="*/ 115193 h 459416"/>
                    <a:gd name="connsiteX4" fmla="*/ 466069 w 2128277"/>
                    <a:gd name="connsiteY4" fmla="*/ 76116 h 459416"/>
                    <a:gd name="connsiteX5" fmla="*/ 505146 w 2128277"/>
                    <a:gd name="connsiteY5" fmla="*/ 38 h 459416"/>
                    <a:gd name="connsiteX6" fmla="*/ 544223 w 2128277"/>
                    <a:gd name="connsiteY6" fmla="*/ 66958 h 459416"/>
                    <a:gd name="connsiteX7" fmla="*/ 614561 w 2128277"/>
                    <a:gd name="connsiteY7" fmla="*/ 138639 h 459416"/>
                    <a:gd name="connsiteX8" fmla="*/ 723977 w 2128277"/>
                    <a:gd name="connsiteY8" fmla="*/ 154270 h 459416"/>
                    <a:gd name="connsiteX9" fmla="*/ 809946 w 2128277"/>
                    <a:gd name="connsiteY9" fmla="*/ 138639 h 459416"/>
                    <a:gd name="connsiteX10" fmla="*/ 864653 w 2128277"/>
                    <a:gd name="connsiteY10" fmla="*/ 83931 h 459416"/>
                    <a:gd name="connsiteX11" fmla="*/ 900678 w 2128277"/>
                    <a:gd name="connsiteY11" fmla="*/ 23484 h 459416"/>
                    <a:gd name="connsiteX12" fmla="*/ 934992 w 2128277"/>
                    <a:gd name="connsiteY12" fmla="*/ 68300 h 459416"/>
                    <a:gd name="connsiteX13" fmla="*/ 989700 w 2128277"/>
                    <a:gd name="connsiteY13" fmla="*/ 123008 h 459416"/>
                    <a:gd name="connsiteX14" fmla="*/ 1099115 w 2128277"/>
                    <a:gd name="connsiteY14" fmla="*/ 146454 h 459416"/>
                    <a:gd name="connsiteX15" fmla="*/ 1185084 w 2128277"/>
                    <a:gd name="connsiteY15" fmla="*/ 138639 h 459416"/>
                    <a:gd name="connsiteX16" fmla="*/ 1244555 w 2128277"/>
                    <a:gd name="connsiteY16" fmla="*/ 83931 h 459416"/>
                    <a:gd name="connsiteX17" fmla="*/ 1294500 w 2128277"/>
                    <a:gd name="connsiteY17" fmla="*/ 21408 h 459416"/>
                    <a:gd name="connsiteX18" fmla="*/ 1333577 w 2128277"/>
                    <a:gd name="connsiteY18" fmla="*/ 68300 h 459416"/>
                    <a:gd name="connsiteX19" fmla="*/ 1411730 w 2128277"/>
                    <a:gd name="connsiteY19" fmla="*/ 107377 h 459416"/>
                    <a:gd name="connsiteX20" fmla="*/ 1489884 w 2128277"/>
                    <a:gd name="connsiteY20" fmla="*/ 123008 h 459416"/>
                    <a:gd name="connsiteX21" fmla="*/ 1568038 w 2128277"/>
                    <a:gd name="connsiteY21" fmla="*/ 123008 h 459416"/>
                    <a:gd name="connsiteX22" fmla="*/ 1621403 w 2128277"/>
                    <a:gd name="connsiteY22" fmla="*/ 95166 h 459416"/>
                    <a:gd name="connsiteX23" fmla="*/ 1669638 w 2128277"/>
                    <a:gd name="connsiteY23" fmla="*/ 45220 h 459416"/>
                    <a:gd name="connsiteX24" fmla="*/ 1705663 w 2128277"/>
                    <a:gd name="connsiteY24" fmla="*/ 11273 h 459416"/>
                    <a:gd name="connsiteX25" fmla="*/ 1735580 w 2128277"/>
                    <a:gd name="connsiteY25" fmla="*/ 76483 h 459416"/>
                    <a:gd name="connsiteX26" fmla="*/ 1774657 w 2128277"/>
                    <a:gd name="connsiteY26" fmla="*/ 127770 h 459416"/>
                    <a:gd name="connsiteX27" fmla="*/ 1833761 w 2128277"/>
                    <a:gd name="connsiteY27" fmla="*/ 154270 h 459416"/>
                    <a:gd name="connsiteX28" fmla="*/ 1896284 w 2128277"/>
                    <a:gd name="connsiteY28" fmla="*/ 146454 h 459416"/>
                    <a:gd name="connsiteX29" fmla="*/ 1982619 w 2128277"/>
                    <a:gd name="connsiteY29" fmla="*/ 116536 h 459416"/>
                    <a:gd name="connsiteX30" fmla="*/ 2016934 w 2128277"/>
                    <a:gd name="connsiteY30" fmla="*/ 171243 h 459416"/>
                    <a:gd name="connsiteX31" fmla="*/ 2056011 w 2128277"/>
                    <a:gd name="connsiteY31" fmla="*/ 260266 h 459416"/>
                    <a:gd name="connsiteX32" fmla="*/ 2093745 w 2128277"/>
                    <a:gd name="connsiteY32" fmla="*/ 321079 h 459416"/>
                    <a:gd name="connsiteX33" fmla="*/ 2118900 w 2128277"/>
                    <a:gd name="connsiteY33" fmla="*/ 397524 h 459416"/>
                    <a:gd name="connsiteX34" fmla="*/ 2121953 w 2128277"/>
                    <a:gd name="connsiteY34" fmla="*/ 444783 h 459416"/>
                    <a:gd name="connsiteX35" fmla="*/ 2036961 w 2128277"/>
                    <a:gd name="connsiteY35" fmla="*/ 459070 h 459416"/>
                    <a:gd name="connsiteX36" fmla="*/ 1958807 w 2128277"/>
                    <a:gd name="connsiteY36" fmla="*/ 443439 h 459416"/>
                    <a:gd name="connsiteX37" fmla="*/ 1890179 w 2128277"/>
                    <a:gd name="connsiteY37" fmla="*/ 337810 h 459416"/>
                    <a:gd name="connsiteX38" fmla="*/ 1839501 w 2128277"/>
                    <a:gd name="connsiteY38" fmla="*/ 381649 h 459416"/>
                    <a:gd name="connsiteX39" fmla="*/ 1779053 w 2128277"/>
                    <a:gd name="connsiteY39" fmla="*/ 435624 h 459416"/>
                    <a:gd name="connsiteX40" fmla="*/ 1654007 w 2128277"/>
                    <a:gd name="connsiteY40" fmla="*/ 443439 h 459416"/>
                    <a:gd name="connsiteX41" fmla="*/ 1568038 w 2128277"/>
                    <a:gd name="connsiteY41" fmla="*/ 427808 h 459416"/>
                    <a:gd name="connsiteX42" fmla="*/ 1511621 w 2128277"/>
                    <a:gd name="connsiteY42" fmla="*/ 374444 h 459416"/>
                    <a:gd name="connsiteX43" fmla="*/ 1469491 w 2128277"/>
                    <a:gd name="connsiteY43" fmla="*/ 316072 h 459416"/>
                    <a:gd name="connsiteX44" fmla="*/ 1442992 w 2128277"/>
                    <a:gd name="connsiteY44" fmla="*/ 373100 h 459416"/>
                    <a:gd name="connsiteX45" fmla="*/ 1388284 w 2128277"/>
                    <a:gd name="connsiteY45" fmla="*/ 427808 h 459416"/>
                    <a:gd name="connsiteX46" fmla="*/ 1310130 w 2128277"/>
                    <a:gd name="connsiteY46" fmla="*/ 443439 h 459416"/>
                    <a:gd name="connsiteX47" fmla="*/ 1191190 w 2128277"/>
                    <a:gd name="connsiteY47" fmla="*/ 436966 h 459416"/>
                    <a:gd name="connsiteX48" fmla="*/ 1133430 w 2128277"/>
                    <a:gd name="connsiteY48" fmla="*/ 390075 h 459416"/>
                    <a:gd name="connsiteX49" fmla="*/ 1102534 w 2128277"/>
                    <a:gd name="connsiteY49" fmla="*/ 329627 h 459416"/>
                    <a:gd name="connsiteX50" fmla="*/ 1064434 w 2128277"/>
                    <a:gd name="connsiteY50" fmla="*/ 365043 h 459416"/>
                    <a:gd name="connsiteX51" fmla="*/ 1015222 w 2128277"/>
                    <a:gd name="connsiteY51" fmla="*/ 424755 h 459416"/>
                    <a:gd name="connsiteX52" fmla="*/ 903730 w 2128277"/>
                    <a:gd name="connsiteY52" fmla="*/ 435624 h 459416"/>
                    <a:gd name="connsiteX53" fmla="*/ 809946 w 2128277"/>
                    <a:gd name="connsiteY53" fmla="*/ 435624 h 459416"/>
                    <a:gd name="connsiteX54" fmla="*/ 739241 w 2128277"/>
                    <a:gd name="connsiteY54" fmla="*/ 375787 h 459416"/>
                    <a:gd name="connsiteX55" fmla="*/ 696133 w 2128277"/>
                    <a:gd name="connsiteY55" fmla="*/ 314728 h 459416"/>
                    <a:gd name="connsiteX56" fmla="*/ 654982 w 2128277"/>
                    <a:gd name="connsiteY56" fmla="*/ 377862 h 459416"/>
                    <a:gd name="connsiteX57" fmla="*/ 606746 w 2128277"/>
                    <a:gd name="connsiteY57" fmla="*/ 427808 h 459416"/>
                    <a:gd name="connsiteX58" fmla="*/ 536407 w 2128277"/>
                    <a:gd name="connsiteY58" fmla="*/ 443439 h 459416"/>
                    <a:gd name="connsiteX59" fmla="*/ 450438 w 2128277"/>
                    <a:gd name="connsiteY59" fmla="*/ 443439 h 459416"/>
                    <a:gd name="connsiteX60" fmla="*/ 380100 w 2128277"/>
                    <a:gd name="connsiteY60" fmla="*/ 419993 h 459416"/>
                    <a:gd name="connsiteX61" fmla="*/ 333207 w 2128277"/>
                    <a:gd name="connsiteY61" fmla="*/ 373100 h 459416"/>
                    <a:gd name="connsiteX62" fmla="*/ 292421 w 2128277"/>
                    <a:gd name="connsiteY62" fmla="*/ 320469 h 459416"/>
                    <a:gd name="connsiteX63" fmla="*/ 247238 w 2128277"/>
                    <a:gd name="connsiteY63" fmla="*/ 396547 h 459416"/>
                    <a:gd name="connsiteX64" fmla="*/ 184715 w 2128277"/>
                    <a:gd name="connsiteY64" fmla="*/ 427808 h 459416"/>
                    <a:gd name="connsiteX65" fmla="*/ 114377 w 2128277"/>
                    <a:gd name="connsiteY65" fmla="*/ 443439 h 459416"/>
                    <a:gd name="connsiteX66" fmla="*/ 44038 w 2128277"/>
                    <a:gd name="connsiteY66" fmla="*/ 443439 h 459416"/>
                    <a:gd name="connsiteX67" fmla="*/ 4595 w 2128277"/>
                    <a:gd name="connsiteY67" fmla="*/ 435624 h 459416"/>
                    <a:gd name="connsiteX68" fmla="*/ 2886 w 2128277"/>
                    <a:gd name="connsiteY68" fmla="*/ 365285 h 459416"/>
                    <a:gd name="connsiteX69" fmla="*/ 23278 w 2128277"/>
                    <a:gd name="connsiteY69" fmla="*/ 277606 h 459416"/>
                    <a:gd name="connsiteX70" fmla="*/ 54540 w 2128277"/>
                    <a:gd name="connsiteY70" fmla="*/ 185531 h 459416"/>
                    <a:gd name="connsiteX71" fmla="*/ 84459 w 2128277"/>
                    <a:gd name="connsiteY71" fmla="*/ 118245 h 459416"/>
                    <a:gd name="connsiteX72" fmla="*/ 128298 w 2128277"/>
                    <a:gd name="connsiteY72" fmla="*/ 63537 h 459416"/>
                    <a:gd name="connsiteX0" fmla="*/ 128298 w 2128277"/>
                    <a:gd name="connsiteY0" fmla="*/ 63537 h 461420"/>
                    <a:gd name="connsiteX1" fmla="*/ 204009 w 2128277"/>
                    <a:gd name="connsiteY1" fmla="*/ 103958 h 461420"/>
                    <a:gd name="connsiteX2" fmla="*/ 305365 w 2128277"/>
                    <a:gd name="connsiteY2" fmla="*/ 132534 h 461420"/>
                    <a:gd name="connsiteX3" fmla="*/ 403546 w 2128277"/>
                    <a:gd name="connsiteY3" fmla="*/ 115193 h 461420"/>
                    <a:gd name="connsiteX4" fmla="*/ 466069 w 2128277"/>
                    <a:gd name="connsiteY4" fmla="*/ 76116 h 461420"/>
                    <a:gd name="connsiteX5" fmla="*/ 505146 w 2128277"/>
                    <a:gd name="connsiteY5" fmla="*/ 38 h 461420"/>
                    <a:gd name="connsiteX6" fmla="*/ 544223 w 2128277"/>
                    <a:gd name="connsiteY6" fmla="*/ 66958 h 461420"/>
                    <a:gd name="connsiteX7" fmla="*/ 614561 w 2128277"/>
                    <a:gd name="connsiteY7" fmla="*/ 138639 h 461420"/>
                    <a:gd name="connsiteX8" fmla="*/ 723977 w 2128277"/>
                    <a:gd name="connsiteY8" fmla="*/ 154270 h 461420"/>
                    <a:gd name="connsiteX9" fmla="*/ 809946 w 2128277"/>
                    <a:gd name="connsiteY9" fmla="*/ 138639 h 461420"/>
                    <a:gd name="connsiteX10" fmla="*/ 864653 w 2128277"/>
                    <a:gd name="connsiteY10" fmla="*/ 83931 h 461420"/>
                    <a:gd name="connsiteX11" fmla="*/ 900678 w 2128277"/>
                    <a:gd name="connsiteY11" fmla="*/ 23484 h 461420"/>
                    <a:gd name="connsiteX12" fmla="*/ 934992 w 2128277"/>
                    <a:gd name="connsiteY12" fmla="*/ 68300 h 461420"/>
                    <a:gd name="connsiteX13" fmla="*/ 989700 w 2128277"/>
                    <a:gd name="connsiteY13" fmla="*/ 123008 h 461420"/>
                    <a:gd name="connsiteX14" fmla="*/ 1099115 w 2128277"/>
                    <a:gd name="connsiteY14" fmla="*/ 146454 h 461420"/>
                    <a:gd name="connsiteX15" fmla="*/ 1185084 w 2128277"/>
                    <a:gd name="connsiteY15" fmla="*/ 138639 h 461420"/>
                    <a:gd name="connsiteX16" fmla="*/ 1244555 w 2128277"/>
                    <a:gd name="connsiteY16" fmla="*/ 83931 h 461420"/>
                    <a:gd name="connsiteX17" fmla="*/ 1294500 w 2128277"/>
                    <a:gd name="connsiteY17" fmla="*/ 21408 h 461420"/>
                    <a:gd name="connsiteX18" fmla="*/ 1333577 w 2128277"/>
                    <a:gd name="connsiteY18" fmla="*/ 68300 h 461420"/>
                    <a:gd name="connsiteX19" fmla="*/ 1411730 w 2128277"/>
                    <a:gd name="connsiteY19" fmla="*/ 107377 h 461420"/>
                    <a:gd name="connsiteX20" fmla="*/ 1489884 w 2128277"/>
                    <a:gd name="connsiteY20" fmla="*/ 123008 h 461420"/>
                    <a:gd name="connsiteX21" fmla="*/ 1568038 w 2128277"/>
                    <a:gd name="connsiteY21" fmla="*/ 123008 h 461420"/>
                    <a:gd name="connsiteX22" fmla="*/ 1621403 w 2128277"/>
                    <a:gd name="connsiteY22" fmla="*/ 95166 h 461420"/>
                    <a:gd name="connsiteX23" fmla="*/ 1669638 w 2128277"/>
                    <a:gd name="connsiteY23" fmla="*/ 45220 h 461420"/>
                    <a:gd name="connsiteX24" fmla="*/ 1705663 w 2128277"/>
                    <a:gd name="connsiteY24" fmla="*/ 11273 h 461420"/>
                    <a:gd name="connsiteX25" fmla="*/ 1735580 w 2128277"/>
                    <a:gd name="connsiteY25" fmla="*/ 76483 h 461420"/>
                    <a:gd name="connsiteX26" fmla="*/ 1774657 w 2128277"/>
                    <a:gd name="connsiteY26" fmla="*/ 127770 h 461420"/>
                    <a:gd name="connsiteX27" fmla="*/ 1833761 w 2128277"/>
                    <a:gd name="connsiteY27" fmla="*/ 154270 h 461420"/>
                    <a:gd name="connsiteX28" fmla="*/ 1896284 w 2128277"/>
                    <a:gd name="connsiteY28" fmla="*/ 146454 h 461420"/>
                    <a:gd name="connsiteX29" fmla="*/ 1982619 w 2128277"/>
                    <a:gd name="connsiteY29" fmla="*/ 116536 h 461420"/>
                    <a:gd name="connsiteX30" fmla="*/ 2016934 w 2128277"/>
                    <a:gd name="connsiteY30" fmla="*/ 171243 h 461420"/>
                    <a:gd name="connsiteX31" fmla="*/ 2056011 w 2128277"/>
                    <a:gd name="connsiteY31" fmla="*/ 260266 h 461420"/>
                    <a:gd name="connsiteX32" fmla="*/ 2093745 w 2128277"/>
                    <a:gd name="connsiteY32" fmla="*/ 321079 h 461420"/>
                    <a:gd name="connsiteX33" fmla="*/ 2118900 w 2128277"/>
                    <a:gd name="connsiteY33" fmla="*/ 397524 h 461420"/>
                    <a:gd name="connsiteX34" fmla="*/ 2121953 w 2128277"/>
                    <a:gd name="connsiteY34" fmla="*/ 444783 h 461420"/>
                    <a:gd name="connsiteX35" fmla="*/ 2036961 w 2128277"/>
                    <a:gd name="connsiteY35" fmla="*/ 459070 h 461420"/>
                    <a:gd name="connsiteX36" fmla="*/ 1930232 w 2128277"/>
                    <a:gd name="connsiteY36" fmla="*/ 400576 h 461420"/>
                    <a:gd name="connsiteX37" fmla="*/ 1890179 w 2128277"/>
                    <a:gd name="connsiteY37" fmla="*/ 337810 h 461420"/>
                    <a:gd name="connsiteX38" fmla="*/ 1839501 w 2128277"/>
                    <a:gd name="connsiteY38" fmla="*/ 381649 h 461420"/>
                    <a:gd name="connsiteX39" fmla="*/ 1779053 w 2128277"/>
                    <a:gd name="connsiteY39" fmla="*/ 435624 h 461420"/>
                    <a:gd name="connsiteX40" fmla="*/ 1654007 w 2128277"/>
                    <a:gd name="connsiteY40" fmla="*/ 443439 h 461420"/>
                    <a:gd name="connsiteX41" fmla="*/ 1568038 w 2128277"/>
                    <a:gd name="connsiteY41" fmla="*/ 427808 h 461420"/>
                    <a:gd name="connsiteX42" fmla="*/ 1511621 w 2128277"/>
                    <a:gd name="connsiteY42" fmla="*/ 374444 h 461420"/>
                    <a:gd name="connsiteX43" fmla="*/ 1469491 w 2128277"/>
                    <a:gd name="connsiteY43" fmla="*/ 316072 h 461420"/>
                    <a:gd name="connsiteX44" fmla="*/ 1442992 w 2128277"/>
                    <a:gd name="connsiteY44" fmla="*/ 373100 h 461420"/>
                    <a:gd name="connsiteX45" fmla="*/ 1388284 w 2128277"/>
                    <a:gd name="connsiteY45" fmla="*/ 427808 h 461420"/>
                    <a:gd name="connsiteX46" fmla="*/ 1310130 w 2128277"/>
                    <a:gd name="connsiteY46" fmla="*/ 443439 h 461420"/>
                    <a:gd name="connsiteX47" fmla="*/ 1191190 w 2128277"/>
                    <a:gd name="connsiteY47" fmla="*/ 436966 h 461420"/>
                    <a:gd name="connsiteX48" fmla="*/ 1133430 w 2128277"/>
                    <a:gd name="connsiteY48" fmla="*/ 390075 h 461420"/>
                    <a:gd name="connsiteX49" fmla="*/ 1102534 w 2128277"/>
                    <a:gd name="connsiteY49" fmla="*/ 329627 h 461420"/>
                    <a:gd name="connsiteX50" fmla="*/ 1064434 w 2128277"/>
                    <a:gd name="connsiteY50" fmla="*/ 365043 h 461420"/>
                    <a:gd name="connsiteX51" fmla="*/ 1015222 w 2128277"/>
                    <a:gd name="connsiteY51" fmla="*/ 424755 h 461420"/>
                    <a:gd name="connsiteX52" fmla="*/ 903730 w 2128277"/>
                    <a:gd name="connsiteY52" fmla="*/ 435624 h 461420"/>
                    <a:gd name="connsiteX53" fmla="*/ 809946 w 2128277"/>
                    <a:gd name="connsiteY53" fmla="*/ 435624 h 461420"/>
                    <a:gd name="connsiteX54" fmla="*/ 739241 w 2128277"/>
                    <a:gd name="connsiteY54" fmla="*/ 375787 h 461420"/>
                    <a:gd name="connsiteX55" fmla="*/ 696133 w 2128277"/>
                    <a:gd name="connsiteY55" fmla="*/ 314728 h 461420"/>
                    <a:gd name="connsiteX56" fmla="*/ 654982 w 2128277"/>
                    <a:gd name="connsiteY56" fmla="*/ 377862 h 461420"/>
                    <a:gd name="connsiteX57" fmla="*/ 606746 w 2128277"/>
                    <a:gd name="connsiteY57" fmla="*/ 427808 h 461420"/>
                    <a:gd name="connsiteX58" fmla="*/ 536407 w 2128277"/>
                    <a:gd name="connsiteY58" fmla="*/ 443439 h 461420"/>
                    <a:gd name="connsiteX59" fmla="*/ 450438 w 2128277"/>
                    <a:gd name="connsiteY59" fmla="*/ 443439 h 461420"/>
                    <a:gd name="connsiteX60" fmla="*/ 380100 w 2128277"/>
                    <a:gd name="connsiteY60" fmla="*/ 419993 h 461420"/>
                    <a:gd name="connsiteX61" fmla="*/ 333207 w 2128277"/>
                    <a:gd name="connsiteY61" fmla="*/ 373100 h 461420"/>
                    <a:gd name="connsiteX62" fmla="*/ 292421 w 2128277"/>
                    <a:gd name="connsiteY62" fmla="*/ 320469 h 461420"/>
                    <a:gd name="connsiteX63" fmla="*/ 247238 w 2128277"/>
                    <a:gd name="connsiteY63" fmla="*/ 396547 h 461420"/>
                    <a:gd name="connsiteX64" fmla="*/ 184715 w 2128277"/>
                    <a:gd name="connsiteY64" fmla="*/ 427808 h 461420"/>
                    <a:gd name="connsiteX65" fmla="*/ 114377 w 2128277"/>
                    <a:gd name="connsiteY65" fmla="*/ 443439 h 461420"/>
                    <a:gd name="connsiteX66" fmla="*/ 44038 w 2128277"/>
                    <a:gd name="connsiteY66" fmla="*/ 443439 h 461420"/>
                    <a:gd name="connsiteX67" fmla="*/ 4595 w 2128277"/>
                    <a:gd name="connsiteY67" fmla="*/ 435624 h 461420"/>
                    <a:gd name="connsiteX68" fmla="*/ 2886 w 2128277"/>
                    <a:gd name="connsiteY68" fmla="*/ 365285 h 461420"/>
                    <a:gd name="connsiteX69" fmla="*/ 23278 w 2128277"/>
                    <a:gd name="connsiteY69" fmla="*/ 277606 h 461420"/>
                    <a:gd name="connsiteX70" fmla="*/ 54540 w 2128277"/>
                    <a:gd name="connsiteY70" fmla="*/ 185531 h 461420"/>
                    <a:gd name="connsiteX71" fmla="*/ 84459 w 2128277"/>
                    <a:gd name="connsiteY71" fmla="*/ 118245 h 461420"/>
                    <a:gd name="connsiteX72" fmla="*/ 128298 w 2128277"/>
                    <a:gd name="connsiteY72" fmla="*/ 63537 h 461420"/>
                    <a:gd name="connsiteX0" fmla="*/ 128298 w 2131099"/>
                    <a:gd name="connsiteY0" fmla="*/ 63537 h 450501"/>
                    <a:gd name="connsiteX1" fmla="*/ 204009 w 2131099"/>
                    <a:gd name="connsiteY1" fmla="*/ 103958 h 450501"/>
                    <a:gd name="connsiteX2" fmla="*/ 305365 w 2131099"/>
                    <a:gd name="connsiteY2" fmla="*/ 132534 h 450501"/>
                    <a:gd name="connsiteX3" fmla="*/ 403546 w 2131099"/>
                    <a:gd name="connsiteY3" fmla="*/ 115193 h 450501"/>
                    <a:gd name="connsiteX4" fmla="*/ 466069 w 2131099"/>
                    <a:gd name="connsiteY4" fmla="*/ 76116 h 450501"/>
                    <a:gd name="connsiteX5" fmla="*/ 505146 w 2131099"/>
                    <a:gd name="connsiteY5" fmla="*/ 38 h 450501"/>
                    <a:gd name="connsiteX6" fmla="*/ 544223 w 2131099"/>
                    <a:gd name="connsiteY6" fmla="*/ 66958 h 450501"/>
                    <a:gd name="connsiteX7" fmla="*/ 614561 w 2131099"/>
                    <a:gd name="connsiteY7" fmla="*/ 138639 h 450501"/>
                    <a:gd name="connsiteX8" fmla="*/ 723977 w 2131099"/>
                    <a:gd name="connsiteY8" fmla="*/ 154270 h 450501"/>
                    <a:gd name="connsiteX9" fmla="*/ 809946 w 2131099"/>
                    <a:gd name="connsiteY9" fmla="*/ 138639 h 450501"/>
                    <a:gd name="connsiteX10" fmla="*/ 864653 w 2131099"/>
                    <a:gd name="connsiteY10" fmla="*/ 83931 h 450501"/>
                    <a:gd name="connsiteX11" fmla="*/ 900678 w 2131099"/>
                    <a:gd name="connsiteY11" fmla="*/ 23484 h 450501"/>
                    <a:gd name="connsiteX12" fmla="*/ 934992 w 2131099"/>
                    <a:gd name="connsiteY12" fmla="*/ 68300 h 450501"/>
                    <a:gd name="connsiteX13" fmla="*/ 989700 w 2131099"/>
                    <a:gd name="connsiteY13" fmla="*/ 123008 h 450501"/>
                    <a:gd name="connsiteX14" fmla="*/ 1099115 w 2131099"/>
                    <a:gd name="connsiteY14" fmla="*/ 146454 h 450501"/>
                    <a:gd name="connsiteX15" fmla="*/ 1185084 w 2131099"/>
                    <a:gd name="connsiteY15" fmla="*/ 138639 h 450501"/>
                    <a:gd name="connsiteX16" fmla="*/ 1244555 w 2131099"/>
                    <a:gd name="connsiteY16" fmla="*/ 83931 h 450501"/>
                    <a:gd name="connsiteX17" fmla="*/ 1294500 w 2131099"/>
                    <a:gd name="connsiteY17" fmla="*/ 21408 h 450501"/>
                    <a:gd name="connsiteX18" fmla="*/ 1333577 w 2131099"/>
                    <a:gd name="connsiteY18" fmla="*/ 68300 h 450501"/>
                    <a:gd name="connsiteX19" fmla="*/ 1411730 w 2131099"/>
                    <a:gd name="connsiteY19" fmla="*/ 107377 h 450501"/>
                    <a:gd name="connsiteX20" fmla="*/ 1489884 w 2131099"/>
                    <a:gd name="connsiteY20" fmla="*/ 123008 h 450501"/>
                    <a:gd name="connsiteX21" fmla="*/ 1568038 w 2131099"/>
                    <a:gd name="connsiteY21" fmla="*/ 123008 h 450501"/>
                    <a:gd name="connsiteX22" fmla="*/ 1621403 w 2131099"/>
                    <a:gd name="connsiteY22" fmla="*/ 95166 h 450501"/>
                    <a:gd name="connsiteX23" fmla="*/ 1669638 w 2131099"/>
                    <a:gd name="connsiteY23" fmla="*/ 45220 h 450501"/>
                    <a:gd name="connsiteX24" fmla="*/ 1705663 w 2131099"/>
                    <a:gd name="connsiteY24" fmla="*/ 11273 h 450501"/>
                    <a:gd name="connsiteX25" fmla="*/ 1735580 w 2131099"/>
                    <a:gd name="connsiteY25" fmla="*/ 76483 h 450501"/>
                    <a:gd name="connsiteX26" fmla="*/ 1774657 w 2131099"/>
                    <a:gd name="connsiteY26" fmla="*/ 127770 h 450501"/>
                    <a:gd name="connsiteX27" fmla="*/ 1833761 w 2131099"/>
                    <a:gd name="connsiteY27" fmla="*/ 154270 h 450501"/>
                    <a:gd name="connsiteX28" fmla="*/ 1896284 w 2131099"/>
                    <a:gd name="connsiteY28" fmla="*/ 146454 h 450501"/>
                    <a:gd name="connsiteX29" fmla="*/ 1982619 w 2131099"/>
                    <a:gd name="connsiteY29" fmla="*/ 116536 h 450501"/>
                    <a:gd name="connsiteX30" fmla="*/ 2016934 w 2131099"/>
                    <a:gd name="connsiteY30" fmla="*/ 171243 h 450501"/>
                    <a:gd name="connsiteX31" fmla="*/ 2056011 w 2131099"/>
                    <a:gd name="connsiteY31" fmla="*/ 260266 h 450501"/>
                    <a:gd name="connsiteX32" fmla="*/ 2093745 w 2131099"/>
                    <a:gd name="connsiteY32" fmla="*/ 321079 h 450501"/>
                    <a:gd name="connsiteX33" fmla="*/ 2118900 w 2131099"/>
                    <a:gd name="connsiteY33" fmla="*/ 397524 h 450501"/>
                    <a:gd name="connsiteX34" fmla="*/ 2121953 w 2131099"/>
                    <a:gd name="connsiteY34" fmla="*/ 444783 h 450501"/>
                    <a:gd name="connsiteX35" fmla="*/ 1998861 w 2131099"/>
                    <a:gd name="connsiteY35" fmla="*/ 444783 h 450501"/>
                    <a:gd name="connsiteX36" fmla="*/ 1930232 w 2131099"/>
                    <a:gd name="connsiteY36" fmla="*/ 400576 h 450501"/>
                    <a:gd name="connsiteX37" fmla="*/ 1890179 w 2131099"/>
                    <a:gd name="connsiteY37" fmla="*/ 337810 h 450501"/>
                    <a:gd name="connsiteX38" fmla="*/ 1839501 w 2131099"/>
                    <a:gd name="connsiteY38" fmla="*/ 381649 h 450501"/>
                    <a:gd name="connsiteX39" fmla="*/ 1779053 w 2131099"/>
                    <a:gd name="connsiteY39" fmla="*/ 435624 h 450501"/>
                    <a:gd name="connsiteX40" fmla="*/ 1654007 w 2131099"/>
                    <a:gd name="connsiteY40" fmla="*/ 443439 h 450501"/>
                    <a:gd name="connsiteX41" fmla="*/ 1568038 w 2131099"/>
                    <a:gd name="connsiteY41" fmla="*/ 427808 h 450501"/>
                    <a:gd name="connsiteX42" fmla="*/ 1511621 w 2131099"/>
                    <a:gd name="connsiteY42" fmla="*/ 374444 h 450501"/>
                    <a:gd name="connsiteX43" fmla="*/ 1469491 w 2131099"/>
                    <a:gd name="connsiteY43" fmla="*/ 316072 h 450501"/>
                    <a:gd name="connsiteX44" fmla="*/ 1442992 w 2131099"/>
                    <a:gd name="connsiteY44" fmla="*/ 373100 h 450501"/>
                    <a:gd name="connsiteX45" fmla="*/ 1388284 w 2131099"/>
                    <a:gd name="connsiteY45" fmla="*/ 427808 h 450501"/>
                    <a:gd name="connsiteX46" fmla="*/ 1310130 w 2131099"/>
                    <a:gd name="connsiteY46" fmla="*/ 443439 h 450501"/>
                    <a:gd name="connsiteX47" fmla="*/ 1191190 w 2131099"/>
                    <a:gd name="connsiteY47" fmla="*/ 436966 h 450501"/>
                    <a:gd name="connsiteX48" fmla="*/ 1133430 w 2131099"/>
                    <a:gd name="connsiteY48" fmla="*/ 390075 h 450501"/>
                    <a:gd name="connsiteX49" fmla="*/ 1102534 w 2131099"/>
                    <a:gd name="connsiteY49" fmla="*/ 329627 h 450501"/>
                    <a:gd name="connsiteX50" fmla="*/ 1064434 w 2131099"/>
                    <a:gd name="connsiteY50" fmla="*/ 365043 h 450501"/>
                    <a:gd name="connsiteX51" fmla="*/ 1015222 w 2131099"/>
                    <a:gd name="connsiteY51" fmla="*/ 424755 h 450501"/>
                    <a:gd name="connsiteX52" fmla="*/ 903730 w 2131099"/>
                    <a:gd name="connsiteY52" fmla="*/ 435624 h 450501"/>
                    <a:gd name="connsiteX53" fmla="*/ 809946 w 2131099"/>
                    <a:gd name="connsiteY53" fmla="*/ 435624 h 450501"/>
                    <a:gd name="connsiteX54" fmla="*/ 739241 w 2131099"/>
                    <a:gd name="connsiteY54" fmla="*/ 375787 h 450501"/>
                    <a:gd name="connsiteX55" fmla="*/ 696133 w 2131099"/>
                    <a:gd name="connsiteY55" fmla="*/ 314728 h 450501"/>
                    <a:gd name="connsiteX56" fmla="*/ 654982 w 2131099"/>
                    <a:gd name="connsiteY56" fmla="*/ 377862 h 450501"/>
                    <a:gd name="connsiteX57" fmla="*/ 606746 w 2131099"/>
                    <a:gd name="connsiteY57" fmla="*/ 427808 h 450501"/>
                    <a:gd name="connsiteX58" fmla="*/ 536407 w 2131099"/>
                    <a:gd name="connsiteY58" fmla="*/ 443439 h 450501"/>
                    <a:gd name="connsiteX59" fmla="*/ 450438 w 2131099"/>
                    <a:gd name="connsiteY59" fmla="*/ 443439 h 450501"/>
                    <a:gd name="connsiteX60" fmla="*/ 380100 w 2131099"/>
                    <a:gd name="connsiteY60" fmla="*/ 419993 h 450501"/>
                    <a:gd name="connsiteX61" fmla="*/ 333207 w 2131099"/>
                    <a:gd name="connsiteY61" fmla="*/ 373100 h 450501"/>
                    <a:gd name="connsiteX62" fmla="*/ 292421 w 2131099"/>
                    <a:gd name="connsiteY62" fmla="*/ 320469 h 450501"/>
                    <a:gd name="connsiteX63" fmla="*/ 247238 w 2131099"/>
                    <a:gd name="connsiteY63" fmla="*/ 396547 h 450501"/>
                    <a:gd name="connsiteX64" fmla="*/ 184715 w 2131099"/>
                    <a:gd name="connsiteY64" fmla="*/ 427808 h 450501"/>
                    <a:gd name="connsiteX65" fmla="*/ 114377 w 2131099"/>
                    <a:gd name="connsiteY65" fmla="*/ 443439 h 450501"/>
                    <a:gd name="connsiteX66" fmla="*/ 44038 w 2131099"/>
                    <a:gd name="connsiteY66" fmla="*/ 443439 h 450501"/>
                    <a:gd name="connsiteX67" fmla="*/ 4595 w 2131099"/>
                    <a:gd name="connsiteY67" fmla="*/ 435624 h 450501"/>
                    <a:gd name="connsiteX68" fmla="*/ 2886 w 2131099"/>
                    <a:gd name="connsiteY68" fmla="*/ 365285 h 450501"/>
                    <a:gd name="connsiteX69" fmla="*/ 23278 w 2131099"/>
                    <a:gd name="connsiteY69" fmla="*/ 277606 h 450501"/>
                    <a:gd name="connsiteX70" fmla="*/ 54540 w 2131099"/>
                    <a:gd name="connsiteY70" fmla="*/ 185531 h 450501"/>
                    <a:gd name="connsiteX71" fmla="*/ 84459 w 2131099"/>
                    <a:gd name="connsiteY71" fmla="*/ 118245 h 450501"/>
                    <a:gd name="connsiteX72" fmla="*/ 128298 w 2131099"/>
                    <a:gd name="connsiteY72" fmla="*/ 63537 h 450501"/>
                    <a:gd name="connsiteX0" fmla="*/ 128298 w 2131099"/>
                    <a:gd name="connsiteY0" fmla="*/ 63537 h 450501"/>
                    <a:gd name="connsiteX1" fmla="*/ 204009 w 2131099"/>
                    <a:gd name="connsiteY1" fmla="*/ 103958 h 450501"/>
                    <a:gd name="connsiteX2" fmla="*/ 305365 w 2131099"/>
                    <a:gd name="connsiteY2" fmla="*/ 132534 h 450501"/>
                    <a:gd name="connsiteX3" fmla="*/ 403546 w 2131099"/>
                    <a:gd name="connsiteY3" fmla="*/ 115193 h 450501"/>
                    <a:gd name="connsiteX4" fmla="*/ 466069 w 2131099"/>
                    <a:gd name="connsiteY4" fmla="*/ 76116 h 450501"/>
                    <a:gd name="connsiteX5" fmla="*/ 505146 w 2131099"/>
                    <a:gd name="connsiteY5" fmla="*/ 38 h 450501"/>
                    <a:gd name="connsiteX6" fmla="*/ 544223 w 2131099"/>
                    <a:gd name="connsiteY6" fmla="*/ 66958 h 450501"/>
                    <a:gd name="connsiteX7" fmla="*/ 614561 w 2131099"/>
                    <a:gd name="connsiteY7" fmla="*/ 138639 h 450501"/>
                    <a:gd name="connsiteX8" fmla="*/ 723977 w 2131099"/>
                    <a:gd name="connsiteY8" fmla="*/ 154270 h 450501"/>
                    <a:gd name="connsiteX9" fmla="*/ 809946 w 2131099"/>
                    <a:gd name="connsiteY9" fmla="*/ 138639 h 450501"/>
                    <a:gd name="connsiteX10" fmla="*/ 864653 w 2131099"/>
                    <a:gd name="connsiteY10" fmla="*/ 83931 h 450501"/>
                    <a:gd name="connsiteX11" fmla="*/ 900678 w 2131099"/>
                    <a:gd name="connsiteY11" fmla="*/ 23484 h 450501"/>
                    <a:gd name="connsiteX12" fmla="*/ 934992 w 2131099"/>
                    <a:gd name="connsiteY12" fmla="*/ 68300 h 450501"/>
                    <a:gd name="connsiteX13" fmla="*/ 989700 w 2131099"/>
                    <a:gd name="connsiteY13" fmla="*/ 123008 h 450501"/>
                    <a:gd name="connsiteX14" fmla="*/ 1099115 w 2131099"/>
                    <a:gd name="connsiteY14" fmla="*/ 146454 h 450501"/>
                    <a:gd name="connsiteX15" fmla="*/ 1185084 w 2131099"/>
                    <a:gd name="connsiteY15" fmla="*/ 138639 h 450501"/>
                    <a:gd name="connsiteX16" fmla="*/ 1244555 w 2131099"/>
                    <a:gd name="connsiteY16" fmla="*/ 83931 h 450501"/>
                    <a:gd name="connsiteX17" fmla="*/ 1294500 w 2131099"/>
                    <a:gd name="connsiteY17" fmla="*/ 21408 h 450501"/>
                    <a:gd name="connsiteX18" fmla="*/ 1333577 w 2131099"/>
                    <a:gd name="connsiteY18" fmla="*/ 68300 h 450501"/>
                    <a:gd name="connsiteX19" fmla="*/ 1411730 w 2131099"/>
                    <a:gd name="connsiteY19" fmla="*/ 107377 h 450501"/>
                    <a:gd name="connsiteX20" fmla="*/ 1489884 w 2131099"/>
                    <a:gd name="connsiteY20" fmla="*/ 123008 h 450501"/>
                    <a:gd name="connsiteX21" fmla="*/ 1568038 w 2131099"/>
                    <a:gd name="connsiteY21" fmla="*/ 123008 h 450501"/>
                    <a:gd name="connsiteX22" fmla="*/ 1621403 w 2131099"/>
                    <a:gd name="connsiteY22" fmla="*/ 95166 h 450501"/>
                    <a:gd name="connsiteX23" fmla="*/ 1669638 w 2131099"/>
                    <a:gd name="connsiteY23" fmla="*/ 45220 h 450501"/>
                    <a:gd name="connsiteX24" fmla="*/ 1705663 w 2131099"/>
                    <a:gd name="connsiteY24" fmla="*/ 11273 h 450501"/>
                    <a:gd name="connsiteX25" fmla="*/ 1735580 w 2131099"/>
                    <a:gd name="connsiteY25" fmla="*/ 76483 h 450501"/>
                    <a:gd name="connsiteX26" fmla="*/ 1774657 w 2131099"/>
                    <a:gd name="connsiteY26" fmla="*/ 127770 h 450501"/>
                    <a:gd name="connsiteX27" fmla="*/ 1833761 w 2131099"/>
                    <a:gd name="connsiteY27" fmla="*/ 154270 h 450501"/>
                    <a:gd name="connsiteX28" fmla="*/ 1896284 w 2131099"/>
                    <a:gd name="connsiteY28" fmla="*/ 146454 h 450501"/>
                    <a:gd name="connsiteX29" fmla="*/ 1982619 w 2131099"/>
                    <a:gd name="connsiteY29" fmla="*/ 116536 h 450501"/>
                    <a:gd name="connsiteX30" fmla="*/ 2016934 w 2131099"/>
                    <a:gd name="connsiteY30" fmla="*/ 171243 h 450501"/>
                    <a:gd name="connsiteX31" fmla="*/ 2060773 w 2131099"/>
                    <a:gd name="connsiteY31" fmla="*/ 245978 h 450501"/>
                    <a:gd name="connsiteX32" fmla="*/ 2093745 w 2131099"/>
                    <a:gd name="connsiteY32" fmla="*/ 321079 h 450501"/>
                    <a:gd name="connsiteX33" fmla="*/ 2118900 w 2131099"/>
                    <a:gd name="connsiteY33" fmla="*/ 397524 h 450501"/>
                    <a:gd name="connsiteX34" fmla="*/ 2121953 w 2131099"/>
                    <a:gd name="connsiteY34" fmla="*/ 444783 h 450501"/>
                    <a:gd name="connsiteX35" fmla="*/ 1998861 w 2131099"/>
                    <a:gd name="connsiteY35" fmla="*/ 444783 h 450501"/>
                    <a:gd name="connsiteX36" fmla="*/ 1930232 w 2131099"/>
                    <a:gd name="connsiteY36" fmla="*/ 400576 h 450501"/>
                    <a:gd name="connsiteX37" fmla="*/ 1890179 w 2131099"/>
                    <a:gd name="connsiteY37" fmla="*/ 337810 h 450501"/>
                    <a:gd name="connsiteX38" fmla="*/ 1839501 w 2131099"/>
                    <a:gd name="connsiteY38" fmla="*/ 381649 h 450501"/>
                    <a:gd name="connsiteX39" fmla="*/ 1779053 w 2131099"/>
                    <a:gd name="connsiteY39" fmla="*/ 435624 h 450501"/>
                    <a:gd name="connsiteX40" fmla="*/ 1654007 w 2131099"/>
                    <a:gd name="connsiteY40" fmla="*/ 443439 h 450501"/>
                    <a:gd name="connsiteX41" fmla="*/ 1568038 w 2131099"/>
                    <a:gd name="connsiteY41" fmla="*/ 427808 h 450501"/>
                    <a:gd name="connsiteX42" fmla="*/ 1511621 w 2131099"/>
                    <a:gd name="connsiteY42" fmla="*/ 374444 h 450501"/>
                    <a:gd name="connsiteX43" fmla="*/ 1469491 w 2131099"/>
                    <a:gd name="connsiteY43" fmla="*/ 316072 h 450501"/>
                    <a:gd name="connsiteX44" fmla="*/ 1442992 w 2131099"/>
                    <a:gd name="connsiteY44" fmla="*/ 373100 h 450501"/>
                    <a:gd name="connsiteX45" fmla="*/ 1388284 w 2131099"/>
                    <a:gd name="connsiteY45" fmla="*/ 427808 h 450501"/>
                    <a:gd name="connsiteX46" fmla="*/ 1310130 w 2131099"/>
                    <a:gd name="connsiteY46" fmla="*/ 443439 h 450501"/>
                    <a:gd name="connsiteX47" fmla="*/ 1191190 w 2131099"/>
                    <a:gd name="connsiteY47" fmla="*/ 436966 h 450501"/>
                    <a:gd name="connsiteX48" fmla="*/ 1133430 w 2131099"/>
                    <a:gd name="connsiteY48" fmla="*/ 390075 h 450501"/>
                    <a:gd name="connsiteX49" fmla="*/ 1102534 w 2131099"/>
                    <a:gd name="connsiteY49" fmla="*/ 329627 h 450501"/>
                    <a:gd name="connsiteX50" fmla="*/ 1064434 w 2131099"/>
                    <a:gd name="connsiteY50" fmla="*/ 365043 h 450501"/>
                    <a:gd name="connsiteX51" fmla="*/ 1015222 w 2131099"/>
                    <a:gd name="connsiteY51" fmla="*/ 424755 h 450501"/>
                    <a:gd name="connsiteX52" fmla="*/ 903730 w 2131099"/>
                    <a:gd name="connsiteY52" fmla="*/ 435624 h 450501"/>
                    <a:gd name="connsiteX53" fmla="*/ 809946 w 2131099"/>
                    <a:gd name="connsiteY53" fmla="*/ 435624 h 450501"/>
                    <a:gd name="connsiteX54" fmla="*/ 739241 w 2131099"/>
                    <a:gd name="connsiteY54" fmla="*/ 375787 h 450501"/>
                    <a:gd name="connsiteX55" fmla="*/ 696133 w 2131099"/>
                    <a:gd name="connsiteY55" fmla="*/ 314728 h 450501"/>
                    <a:gd name="connsiteX56" fmla="*/ 654982 w 2131099"/>
                    <a:gd name="connsiteY56" fmla="*/ 377862 h 450501"/>
                    <a:gd name="connsiteX57" fmla="*/ 606746 w 2131099"/>
                    <a:gd name="connsiteY57" fmla="*/ 427808 h 450501"/>
                    <a:gd name="connsiteX58" fmla="*/ 536407 w 2131099"/>
                    <a:gd name="connsiteY58" fmla="*/ 443439 h 450501"/>
                    <a:gd name="connsiteX59" fmla="*/ 450438 w 2131099"/>
                    <a:gd name="connsiteY59" fmla="*/ 443439 h 450501"/>
                    <a:gd name="connsiteX60" fmla="*/ 380100 w 2131099"/>
                    <a:gd name="connsiteY60" fmla="*/ 419993 h 450501"/>
                    <a:gd name="connsiteX61" fmla="*/ 333207 w 2131099"/>
                    <a:gd name="connsiteY61" fmla="*/ 373100 h 450501"/>
                    <a:gd name="connsiteX62" fmla="*/ 292421 w 2131099"/>
                    <a:gd name="connsiteY62" fmla="*/ 320469 h 450501"/>
                    <a:gd name="connsiteX63" fmla="*/ 247238 w 2131099"/>
                    <a:gd name="connsiteY63" fmla="*/ 396547 h 450501"/>
                    <a:gd name="connsiteX64" fmla="*/ 184715 w 2131099"/>
                    <a:gd name="connsiteY64" fmla="*/ 427808 h 450501"/>
                    <a:gd name="connsiteX65" fmla="*/ 114377 w 2131099"/>
                    <a:gd name="connsiteY65" fmla="*/ 443439 h 450501"/>
                    <a:gd name="connsiteX66" fmla="*/ 44038 w 2131099"/>
                    <a:gd name="connsiteY66" fmla="*/ 443439 h 450501"/>
                    <a:gd name="connsiteX67" fmla="*/ 4595 w 2131099"/>
                    <a:gd name="connsiteY67" fmla="*/ 435624 h 450501"/>
                    <a:gd name="connsiteX68" fmla="*/ 2886 w 2131099"/>
                    <a:gd name="connsiteY68" fmla="*/ 365285 h 450501"/>
                    <a:gd name="connsiteX69" fmla="*/ 23278 w 2131099"/>
                    <a:gd name="connsiteY69" fmla="*/ 277606 h 450501"/>
                    <a:gd name="connsiteX70" fmla="*/ 54540 w 2131099"/>
                    <a:gd name="connsiteY70" fmla="*/ 185531 h 450501"/>
                    <a:gd name="connsiteX71" fmla="*/ 84459 w 2131099"/>
                    <a:gd name="connsiteY71" fmla="*/ 118245 h 450501"/>
                    <a:gd name="connsiteX72" fmla="*/ 128298 w 2131099"/>
                    <a:gd name="connsiteY72" fmla="*/ 63537 h 450501"/>
                    <a:gd name="connsiteX0" fmla="*/ 128298 w 2131099"/>
                    <a:gd name="connsiteY0" fmla="*/ 63537 h 450501"/>
                    <a:gd name="connsiteX1" fmla="*/ 204009 w 2131099"/>
                    <a:gd name="connsiteY1" fmla="*/ 103958 h 450501"/>
                    <a:gd name="connsiteX2" fmla="*/ 305365 w 2131099"/>
                    <a:gd name="connsiteY2" fmla="*/ 132534 h 450501"/>
                    <a:gd name="connsiteX3" fmla="*/ 403546 w 2131099"/>
                    <a:gd name="connsiteY3" fmla="*/ 115193 h 450501"/>
                    <a:gd name="connsiteX4" fmla="*/ 466069 w 2131099"/>
                    <a:gd name="connsiteY4" fmla="*/ 76116 h 450501"/>
                    <a:gd name="connsiteX5" fmla="*/ 505146 w 2131099"/>
                    <a:gd name="connsiteY5" fmla="*/ 38 h 450501"/>
                    <a:gd name="connsiteX6" fmla="*/ 544223 w 2131099"/>
                    <a:gd name="connsiteY6" fmla="*/ 66958 h 450501"/>
                    <a:gd name="connsiteX7" fmla="*/ 614561 w 2131099"/>
                    <a:gd name="connsiteY7" fmla="*/ 138639 h 450501"/>
                    <a:gd name="connsiteX8" fmla="*/ 723977 w 2131099"/>
                    <a:gd name="connsiteY8" fmla="*/ 154270 h 450501"/>
                    <a:gd name="connsiteX9" fmla="*/ 809946 w 2131099"/>
                    <a:gd name="connsiteY9" fmla="*/ 138639 h 450501"/>
                    <a:gd name="connsiteX10" fmla="*/ 864653 w 2131099"/>
                    <a:gd name="connsiteY10" fmla="*/ 83931 h 450501"/>
                    <a:gd name="connsiteX11" fmla="*/ 900678 w 2131099"/>
                    <a:gd name="connsiteY11" fmla="*/ 23484 h 450501"/>
                    <a:gd name="connsiteX12" fmla="*/ 934992 w 2131099"/>
                    <a:gd name="connsiteY12" fmla="*/ 68300 h 450501"/>
                    <a:gd name="connsiteX13" fmla="*/ 989700 w 2131099"/>
                    <a:gd name="connsiteY13" fmla="*/ 123008 h 450501"/>
                    <a:gd name="connsiteX14" fmla="*/ 1099115 w 2131099"/>
                    <a:gd name="connsiteY14" fmla="*/ 146454 h 450501"/>
                    <a:gd name="connsiteX15" fmla="*/ 1185084 w 2131099"/>
                    <a:gd name="connsiteY15" fmla="*/ 138639 h 450501"/>
                    <a:gd name="connsiteX16" fmla="*/ 1244555 w 2131099"/>
                    <a:gd name="connsiteY16" fmla="*/ 83931 h 450501"/>
                    <a:gd name="connsiteX17" fmla="*/ 1294500 w 2131099"/>
                    <a:gd name="connsiteY17" fmla="*/ 21408 h 450501"/>
                    <a:gd name="connsiteX18" fmla="*/ 1333577 w 2131099"/>
                    <a:gd name="connsiteY18" fmla="*/ 68300 h 450501"/>
                    <a:gd name="connsiteX19" fmla="*/ 1411730 w 2131099"/>
                    <a:gd name="connsiteY19" fmla="*/ 107377 h 450501"/>
                    <a:gd name="connsiteX20" fmla="*/ 1489884 w 2131099"/>
                    <a:gd name="connsiteY20" fmla="*/ 123008 h 450501"/>
                    <a:gd name="connsiteX21" fmla="*/ 1568038 w 2131099"/>
                    <a:gd name="connsiteY21" fmla="*/ 123008 h 450501"/>
                    <a:gd name="connsiteX22" fmla="*/ 1621403 w 2131099"/>
                    <a:gd name="connsiteY22" fmla="*/ 95166 h 450501"/>
                    <a:gd name="connsiteX23" fmla="*/ 1669638 w 2131099"/>
                    <a:gd name="connsiteY23" fmla="*/ 45220 h 450501"/>
                    <a:gd name="connsiteX24" fmla="*/ 1705663 w 2131099"/>
                    <a:gd name="connsiteY24" fmla="*/ 11273 h 450501"/>
                    <a:gd name="connsiteX25" fmla="*/ 1735580 w 2131099"/>
                    <a:gd name="connsiteY25" fmla="*/ 76483 h 450501"/>
                    <a:gd name="connsiteX26" fmla="*/ 1774657 w 2131099"/>
                    <a:gd name="connsiteY26" fmla="*/ 127770 h 450501"/>
                    <a:gd name="connsiteX27" fmla="*/ 1833761 w 2131099"/>
                    <a:gd name="connsiteY27" fmla="*/ 154270 h 450501"/>
                    <a:gd name="connsiteX28" fmla="*/ 1896284 w 2131099"/>
                    <a:gd name="connsiteY28" fmla="*/ 146454 h 450501"/>
                    <a:gd name="connsiteX29" fmla="*/ 1982619 w 2131099"/>
                    <a:gd name="connsiteY29" fmla="*/ 116536 h 450501"/>
                    <a:gd name="connsiteX30" fmla="*/ 2021696 w 2131099"/>
                    <a:gd name="connsiteY30" fmla="*/ 166481 h 450501"/>
                    <a:gd name="connsiteX31" fmla="*/ 2060773 w 2131099"/>
                    <a:gd name="connsiteY31" fmla="*/ 245978 h 450501"/>
                    <a:gd name="connsiteX32" fmla="*/ 2093745 w 2131099"/>
                    <a:gd name="connsiteY32" fmla="*/ 321079 h 450501"/>
                    <a:gd name="connsiteX33" fmla="*/ 2118900 w 2131099"/>
                    <a:gd name="connsiteY33" fmla="*/ 397524 h 450501"/>
                    <a:gd name="connsiteX34" fmla="*/ 2121953 w 2131099"/>
                    <a:gd name="connsiteY34" fmla="*/ 444783 h 450501"/>
                    <a:gd name="connsiteX35" fmla="*/ 1998861 w 2131099"/>
                    <a:gd name="connsiteY35" fmla="*/ 444783 h 450501"/>
                    <a:gd name="connsiteX36" fmla="*/ 1930232 w 2131099"/>
                    <a:gd name="connsiteY36" fmla="*/ 400576 h 450501"/>
                    <a:gd name="connsiteX37" fmla="*/ 1890179 w 2131099"/>
                    <a:gd name="connsiteY37" fmla="*/ 337810 h 450501"/>
                    <a:gd name="connsiteX38" fmla="*/ 1839501 w 2131099"/>
                    <a:gd name="connsiteY38" fmla="*/ 381649 h 450501"/>
                    <a:gd name="connsiteX39" fmla="*/ 1779053 w 2131099"/>
                    <a:gd name="connsiteY39" fmla="*/ 435624 h 450501"/>
                    <a:gd name="connsiteX40" fmla="*/ 1654007 w 2131099"/>
                    <a:gd name="connsiteY40" fmla="*/ 443439 h 450501"/>
                    <a:gd name="connsiteX41" fmla="*/ 1568038 w 2131099"/>
                    <a:gd name="connsiteY41" fmla="*/ 427808 h 450501"/>
                    <a:gd name="connsiteX42" fmla="*/ 1511621 w 2131099"/>
                    <a:gd name="connsiteY42" fmla="*/ 374444 h 450501"/>
                    <a:gd name="connsiteX43" fmla="*/ 1469491 w 2131099"/>
                    <a:gd name="connsiteY43" fmla="*/ 316072 h 450501"/>
                    <a:gd name="connsiteX44" fmla="*/ 1442992 w 2131099"/>
                    <a:gd name="connsiteY44" fmla="*/ 373100 h 450501"/>
                    <a:gd name="connsiteX45" fmla="*/ 1388284 w 2131099"/>
                    <a:gd name="connsiteY45" fmla="*/ 427808 h 450501"/>
                    <a:gd name="connsiteX46" fmla="*/ 1310130 w 2131099"/>
                    <a:gd name="connsiteY46" fmla="*/ 443439 h 450501"/>
                    <a:gd name="connsiteX47" fmla="*/ 1191190 w 2131099"/>
                    <a:gd name="connsiteY47" fmla="*/ 436966 h 450501"/>
                    <a:gd name="connsiteX48" fmla="*/ 1133430 w 2131099"/>
                    <a:gd name="connsiteY48" fmla="*/ 390075 h 450501"/>
                    <a:gd name="connsiteX49" fmla="*/ 1102534 w 2131099"/>
                    <a:gd name="connsiteY49" fmla="*/ 329627 h 450501"/>
                    <a:gd name="connsiteX50" fmla="*/ 1064434 w 2131099"/>
                    <a:gd name="connsiteY50" fmla="*/ 365043 h 450501"/>
                    <a:gd name="connsiteX51" fmla="*/ 1015222 w 2131099"/>
                    <a:gd name="connsiteY51" fmla="*/ 424755 h 450501"/>
                    <a:gd name="connsiteX52" fmla="*/ 903730 w 2131099"/>
                    <a:gd name="connsiteY52" fmla="*/ 435624 h 450501"/>
                    <a:gd name="connsiteX53" fmla="*/ 809946 w 2131099"/>
                    <a:gd name="connsiteY53" fmla="*/ 435624 h 450501"/>
                    <a:gd name="connsiteX54" fmla="*/ 739241 w 2131099"/>
                    <a:gd name="connsiteY54" fmla="*/ 375787 h 450501"/>
                    <a:gd name="connsiteX55" fmla="*/ 696133 w 2131099"/>
                    <a:gd name="connsiteY55" fmla="*/ 314728 h 450501"/>
                    <a:gd name="connsiteX56" fmla="*/ 654982 w 2131099"/>
                    <a:gd name="connsiteY56" fmla="*/ 377862 h 450501"/>
                    <a:gd name="connsiteX57" fmla="*/ 606746 w 2131099"/>
                    <a:gd name="connsiteY57" fmla="*/ 427808 h 450501"/>
                    <a:gd name="connsiteX58" fmla="*/ 536407 w 2131099"/>
                    <a:gd name="connsiteY58" fmla="*/ 443439 h 450501"/>
                    <a:gd name="connsiteX59" fmla="*/ 450438 w 2131099"/>
                    <a:gd name="connsiteY59" fmla="*/ 443439 h 450501"/>
                    <a:gd name="connsiteX60" fmla="*/ 380100 w 2131099"/>
                    <a:gd name="connsiteY60" fmla="*/ 419993 h 450501"/>
                    <a:gd name="connsiteX61" fmla="*/ 333207 w 2131099"/>
                    <a:gd name="connsiteY61" fmla="*/ 373100 h 450501"/>
                    <a:gd name="connsiteX62" fmla="*/ 292421 w 2131099"/>
                    <a:gd name="connsiteY62" fmla="*/ 320469 h 450501"/>
                    <a:gd name="connsiteX63" fmla="*/ 247238 w 2131099"/>
                    <a:gd name="connsiteY63" fmla="*/ 396547 h 450501"/>
                    <a:gd name="connsiteX64" fmla="*/ 184715 w 2131099"/>
                    <a:gd name="connsiteY64" fmla="*/ 427808 h 450501"/>
                    <a:gd name="connsiteX65" fmla="*/ 114377 w 2131099"/>
                    <a:gd name="connsiteY65" fmla="*/ 443439 h 450501"/>
                    <a:gd name="connsiteX66" fmla="*/ 44038 w 2131099"/>
                    <a:gd name="connsiteY66" fmla="*/ 443439 h 450501"/>
                    <a:gd name="connsiteX67" fmla="*/ 4595 w 2131099"/>
                    <a:gd name="connsiteY67" fmla="*/ 435624 h 450501"/>
                    <a:gd name="connsiteX68" fmla="*/ 2886 w 2131099"/>
                    <a:gd name="connsiteY68" fmla="*/ 365285 h 450501"/>
                    <a:gd name="connsiteX69" fmla="*/ 23278 w 2131099"/>
                    <a:gd name="connsiteY69" fmla="*/ 277606 h 450501"/>
                    <a:gd name="connsiteX70" fmla="*/ 54540 w 2131099"/>
                    <a:gd name="connsiteY70" fmla="*/ 185531 h 450501"/>
                    <a:gd name="connsiteX71" fmla="*/ 84459 w 2131099"/>
                    <a:gd name="connsiteY71" fmla="*/ 118245 h 450501"/>
                    <a:gd name="connsiteX72" fmla="*/ 128298 w 2131099"/>
                    <a:gd name="connsiteY72" fmla="*/ 63537 h 450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2131099" h="450501">
                      <a:moveTo>
                        <a:pt x="128298" y="63537"/>
                      </a:moveTo>
                      <a:cubicBezTo>
                        <a:pt x="148223" y="61156"/>
                        <a:pt x="174498" y="92459"/>
                        <a:pt x="204009" y="103958"/>
                      </a:cubicBezTo>
                      <a:cubicBezTo>
                        <a:pt x="233520" y="115457"/>
                        <a:pt x="272109" y="130662"/>
                        <a:pt x="305365" y="132534"/>
                      </a:cubicBezTo>
                      <a:cubicBezTo>
                        <a:pt x="338621" y="134406"/>
                        <a:pt x="376762" y="124596"/>
                        <a:pt x="403546" y="115193"/>
                      </a:cubicBezTo>
                      <a:cubicBezTo>
                        <a:pt x="430330" y="105790"/>
                        <a:pt x="449136" y="95308"/>
                        <a:pt x="466069" y="76116"/>
                      </a:cubicBezTo>
                      <a:cubicBezTo>
                        <a:pt x="483002" y="56924"/>
                        <a:pt x="492120" y="1564"/>
                        <a:pt x="505146" y="38"/>
                      </a:cubicBezTo>
                      <a:cubicBezTo>
                        <a:pt x="518172" y="-1488"/>
                        <a:pt x="525987" y="43858"/>
                        <a:pt x="544223" y="66958"/>
                      </a:cubicBezTo>
                      <a:cubicBezTo>
                        <a:pt x="562459" y="90058"/>
                        <a:pt x="584602" y="124087"/>
                        <a:pt x="614561" y="138639"/>
                      </a:cubicBezTo>
                      <a:cubicBezTo>
                        <a:pt x="644520" y="153191"/>
                        <a:pt x="691413" y="154270"/>
                        <a:pt x="723977" y="154270"/>
                      </a:cubicBezTo>
                      <a:cubicBezTo>
                        <a:pt x="756541" y="154270"/>
                        <a:pt x="786500" y="150362"/>
                        <a:pt x="809946" y="138639"/>
                      </a:cubicBezTo>
                      <a:cubicBezTo>
                        <a:pt x="833392" y="126916"/>
                        <a:pt x="849531" y="103123"/>
                        <a:pt x="864653" y="83931"/>
                      </a:cubicBezTo>
                      <a:cubicBezTo>
                        <a:pt x="879775" y="64739"/>
                        <a:pt x="888955" y="26089"/>
                        <a:pt x="900678" y="23484"/>
                      </a:cubicBezTo>
                      <a:cubicBezTo>
                        <a:pt x="912401" y="20879"/>
                        <a:pt x="920155" y="51713"/>
                        <a:pt x="934992" y="68300"/>
                      </a:cubicBezTo>
                      <a:cubicBezTo>
                        <a:pt x="949829" y="84887"/>
                        <a:pt x="962346" y="109982"/>
                        <a:pt x="989700" y="123008"/>
                      </a:cubicBezTo>
                      <a:cubicBezTo>
                        <a:pt x="1017054" y="136034"/>
                        <a:pt x="1066551" y="143849"/>
                        <a:pt x="1099115" y="146454"/>
                      </a:cubicBezTo>
                      <a:cubicBezTo>
                        <a:pt x="1131679" y="149059"/>
                        <a:pt x="1160844" y="149059"/>
                        <a:pt x="1185084" y="138639"/>
                      </a:cubicBezTo>
                      <a:cubicBezTo>
                        <a:pt x="1209324" y="128219"/>
                        <a:pt x="1226319" y="103469"/>
                        <a:pt x="1244555" y="83931"/>
                      </a:cubicBezTo>
                      <a:cubicBezTo>
                        <a:pt x="1262791" y="64393"/>
                        <a:pt x="1279663" y="24013"/>
                        <a:pt x="1294500" y="21408"/>
                      </a:cubicBezTo>
                      <a:cubicBezTo>
                        <a:pt x="1309337" y="18803"/>
                        <a:pt x="1314039" y="53972"/>
                        <a:pt x="1333577" y="68300"/>
                      </a:cubicBezTo>
                      <a:cubicBezTo>
                        <a:pt x="1353115" y="82628"/>
                        <a:pt x="1385679" y="98259"/>
                        <a:pt x="1411730" y="107377"/>
                      </a:cubicBezTo>
                      <a:cubicBezTo>
                        <a:pt x="1437781" y="116495"/>
                        <a:pt x="1463833" y="120403"/>
                        <a:pt x="1489884" y="123008"/>
                      </a:cubicBezTo>
                      <a:cubicBezTo>
                        <a:pt x="1515935" y="125613"/>
                        <a:pt x="1546118" y="127648"/>
                        <a:pt x="1568038" y="123008"/>
                      </a:cubicBezTo>
                      <a:cubicBezTo>
                        <a:pt x="1589958" y="118368"/>
                        <a:pt x="1604470" y="108131"/>
                        <a:pt x="1621403" y="95166"/>
                      </a:cubicBezTo>
                      <a:cubicBezTo>
                        <a:pt x="1638336" y="82201"/>
                        <a:pt x="1655595" y="59202"/>
                        <a:pt x="1669638" y="45220"/>
                      </a:cubicBezTo>
                      <a:cubicBezTo>
                        <a:pt x="1683681" y="31238"/>
                        <a:pt x="1694673" y="6063"/>
                        <a:pt x="1705663" y="11273"/>
                      </a:cubicBezTo>
                      <a:cubicBezTo>
                        <a:pt x="1716653" y="16484"/>
                        <a:pt x="1724081" y="57067"/>
                        <a:pt x="1735580" y="76483"/>
                      </a:cubicBezTo>
                      <a:cubicBezTo>
                        <a:pt x="1747079" y="95899"/>
                        <a:pt x="1758293" y="114805"/>
                        <a:pt x="1774657" y="127770"/>
                      </a:cubicBezTo>
                      <a:cubicBezTo>
                        <a:pt x="1791021" y="140735"/>
                        <a:pt x="1813490" y="151156"/>
                        <a:pt x="1833761" y="154270"/>
                      </a:cubicBezTo>
                      <a:cubicBezTo>
                        <a:pt x="1854032" y="157384"/>
                        <a:pt x="1871474" y="152743"/>
                        <a:pt x="1896284" y="146454"/>
                      </a:cubicBezTo>
                      <a:cubicBezTo>
                        <a:pt x="1921094" y="140165"/>
                        <a:pt x="1961717" y="113198"/>
                        <a:pt x="1982619" y="116536"/>
                      </a:cubicBezTo>
                      <a:cubicBezTo>
                        <a:pt x="2003521" y="119874"/>
                        <a:pt x="2008670" y="144907"/>
                        <a:pt x="2021696" y="166481"/>
                      </a:cubicBezTo>
                      <a:cubicBezTo>
                        <a:pt x="2034722" y="188055"/>
                        <a:pt x="2048765" y="220212"/>
                        <a:pt x="2060773" y="245978"/>
                      </a:cubicBezTo>
                      <a:cubicBezTo>
                        <a:pt x="2072781" y="271744"/>
                        <a:pt x="2084057" y="295821"/>
                        <a:pt x="2093745" y="321079"/>
                      </a:cubicBezTo>
                      <a:cubicBezTo>
                        <a:pt x="2103433" y="346337"/>
                        <a:pt x="2114199" y="376907"/>
                        <a:pt x="2118900" y="397524"/>
                      </a:cubicBezTo>
                      <a:cubicBezTo>
                        <a:pt x="2123601" y="418141"/>
                        <a:pt x="2141960" y="436906"/>
                        <a:pt x="2121953" y="444783"/>
                      </a:cubicBezTo>
                      <a:cubicBezTo>
                        <a:pt x="2101946" y="452660"/>
                        <a:pt x="2030815" y="452151"/>
                        <a:pt x="1998861" y="444783"/>
                      </a:cubicBezTo>
                      <a:cubicBezTo>
                        <a:pt x="1966908" y="437415"/>
                        <a:pt x="1948346" y="418405"/>
                        <a:pt x="1930232" y="400576"/>
                      </a:cubicBezTo>
                      <a:cubicBezTo>
                        <a:pt x="1912118" y="382747"/>
                        <a:pt x="1905301" y="340965"/>
                        <a:pt x="1890179" y="337810"/>
                      </a:cubicBezTo>
                      <a:cubicBezTo>
                        <a:pt x="1875057" y="334656"/>
                        <a:pt x="1858022" y="365347"/>
                        <a:pt x="1839501" y="381649"/>
                      </a:cubicBezTo>
                      <a:cubicBezTo>
                        <a:pt x="1820980" y="397951"/>
                        <a:pt x="1809969" y="425326"/>
                        <a:pt x="1779053" y="435624"/>
                      </a:cubicBezTo>
                      <a:cubicBezTo>
                        <a:pt x="1748137" y="445922"/>
                        <a:pt x="1689176" y="444742"/>
                        <a:pt x="1654007" y="443439"/>
                      </a:cubicBezTo>
                      <a:cubicBezTo>
                        <a:pt x="1618838" y="442136"/>
                        <a:pt x="1591769" y="439307"/>
                        <a:pt x="1568038" y="427808"/>
                      </a:cubicBezTo>
                      <a:cubicBezTo>
                        <a:pt x="1544307" y="416309"/>
                        <a:pt x="1528045" y="393067"/>
                        <a:pt x="1511621" y="374444"/>
                      </a:cubicBezTo>
                      <a:cubicBezTo>
                        <a:pt x="1495197" y="355821"/>
                        <a:pt x="1480929" y="316296"/>
                        <a:pt x="1469491" y="316072"/>
                      </a:cubicBezTo>
                      <a:cubicBezTo>
                        <a:pt x="1458053" y="315848"/>
                        <a:pt x="1456526" y="354477"/>
                        <a:pt x="1442992" y="373100"/>
                      </a:cubicBezTo>
                      <a:cubicBezTo>
                        <a:pt x="1429458" y="391723"/>
                        <a:pt x="1410428" y="416085"/>
                        <a:pt x="1388284" y="427808"/>
                      </a:cubicBezTo>
                      <a:cubicBezTo>
                        <a:pt x="1366140" y="439531"/>
                        <a:pt x="1342979" y="441913"/>
                        <a:pt x="1310130" y="443439"/>
                      </a:cubicBezTo>
                      <a:cubicBezTo>
                        <a:pt x="1277281" y="444965"/>
                        <a:pt x="1220640" y="445860"/>
                        <a:pt x="1191190" y="436966"/>
                      </a:cubicBezTo>
                      <a:cubicBezTo>
                        <a:pt x="1161740" y="428072"/>
                        <a:pt x="1148206" y="407965"/>
                        <a:pt x="1133430" y="390075"/>
                      </a:cubicBezTo>
                      <a:cubicBezTo>
                        <a:pt x="1118654" y="372185"/>
                        <a:pt x="1114033" y="333799"/>
                        <a:pt x="1102534" y="329627"/>
                      </a:cubicBezTo>
                      <a:cubicBezTo>
                        <a:pt x="1091035" y="325455"/>
                        <a:pt x="1078986" y="349188"/>
                        <a:pt x="1064434" y="365043"/>
                      </a:cubicBezTo>
                      <a:cubicBezTo>
                        <a:pt x="1049882" y="380898"/>
                        <a:pt x="1042006" y="412992"/>
                        <a:pt x="1015222" y="424755"/>
                      </a:cubicBezTo>
                      <a:cubicBezTo>
                        <a:pt x="988438" y="436518"/>
                        <a:pt x="937943" y="433813"/>
                        <a:pt x="903730" y="435624"/>
                      </a:cubicBezTo>
                      <a:cubicBezTo>
                        <a:pt x="869517" y="437435"/>
                        <a:pt x="837361" y="445597"/>
                        <a:pt x="809946" y="435624"/>
                      </a:cubicBezTo>
                      <a:cubicBezTo>
                        <a:pt x="782531" y="425651"/>
                        <a:pt x="758210" y="395936"/>
                        <a:pt x="739241" y="375787"/>
                      </a:cubicBezTo>
                      <a:cubicBezTo>
                        <a:pt x="720272" y="355638"/>
                        <a:pt x="710176" y="314382"/>
                        <a:pt x="696133" y="314728"/>
                      </a:cubicBezTo>
                      <a:cubicBezTo>
                        <a:pt x="682090" y="315074"/>
                        <a:pt x="669880" y="359015"/>
                        <a:pt x="654982" y="377862"/>
                      </a:cubicBezTo>
                      <a:cubicBezTo>
                        <a:pt x="640084" y="396709"/>
                        <a:pt x="626508" y="416879"/>
                        <a:pt x="606746" y="427808"/>
                      </a:cubicBezTo>
                      <a:cubicBezTo>
                        <a:pt x="586984" y="438737"/>
                        <a:pt x="562458" y="440834"/>
                        <a:pt x="536407" y="443439"/>
                      </a:cubicBezTo>
                      <a:cubicBezTo>
                        <a:pt x="510356" y="446044"/>
                        <a:pt x="476489" y="447347"/>
                        <a:pt x="450438" y="443439"/>
                      </a:cubicBezTo>
                      <a:cubicBezTo>
                        <a:pt x="424387" y="439531"/>
                        <a:pt x="399639" y="431716"/>
                        <a:pt x="380100" y="419993"/>
                      </a:cubicBezTo>
                      <a:cubicBezTo>
                        <a:pt x="360562" y="408270"/>
                        <a:pt x="347820" y="389687"/>
                        <a:pt x="333207" y="373100"/>
                      </a:cubicBezTo>
                      <a:cubicBezTo>
                        <a:pt x="318594" y="356513"/>
                        <a:pt x="306749" y="316561"/>
                        <a:pt x="292421" y="320469"/>
                      </a:cubicBezTo>
                      <a:cubicBezTo>
                        <a:pt x="278093" y="324377"/>
                        <a:pt x="265189" y="378657"/>
                        <a:pt x="247238" y="396547"/>
                      </a:cubicBezTo>
                      <a:cubicBezTo>
                        <a:pt x="229287" y="414437"/>
                        <a:pt x="206859" y="419993"/>
                        <a:pt x="184715" y="427808"/>
                      </a:cubicBezTo>
                      <a:cubicBezTo>
                        <a:pt x="162572" y="435623"/>
                        <a:pt x="137823" y="440834"/>
                        <a:pt x="114377" y="443439"/>
                      </a:cubicBezTo>
                      <a:cubicBezTo>
                        <a:pt x="90931" y="446044"/>
                        <a:pt x="62335" y="444741"/>
                        <a:pt x="44038" y="443439"/>
                      </a:cubicBezTo>
                      <a:cubicBezTo>
                        <a:pt x="25741" y="442137"/>
                        <a:pt x="11454" y="448650"/>
                        <a:pt x="4595" y="435624"/>
                      </a:cubicBezTo>
                      <a:cubicBezTo>
                        <a:pt x="-2264" y="422598"/>
                        <a:pt x="-228" y="391621"/>
                        <a:pt x="2886" y="365285"/>
                      </a:cubicBezTo>
                      <a:cubicBezTo>
                        <a:pt x="6000" y="338949"/>
                        <a:pt x="14669" y="307565"/>
                        <a:pt x="23278" y="277606"/>
                      </a:cubicBezTo>
                      <a:cubicBezTo>
                        <a:pt x="31887" y="247647"/>
                        <a:pt x="46725" y="212885"/>
                        <a:pt x="54540" y="185531"/>
                      </a:cubicBezTo>
                      <a:cubicBezTo>
                        <a:pt x="62355" y="158177"/>
                        <a:pt x="72166" y="138577"/>
                        <a:pt x="84459" y="118245"/>
                      </a:cubicBezTo>
                      <a:cubicBezTo>
                        <a:pt x="96752" y="97913"/>
                        <a:pt x="108373" y="65918"/>
                        <a:pt x="128298" y="6353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</a:pPr>
                  <a:endParaRPr kumimoji="0" lang="en-GB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74D14BFD-D28F-4F4A-8E99-C6E69F7A45E8}"/>
                    </a:ext>
                  </a:extLst>
                </p:cNvPr>
                <p:cNvGrpSpPr/>
                <p:nvPr/>
              </p:nvGrpSpPr>
              <p:grpSpPr>
                <a:xfrm>
                  <a:off x="2940497" y="5200440"/>
                  <a:ext cx="1245389" cy="932779"/>
                  <a:chOff x="1619672" y="1574372"/>
                  <a:chExt cx="2194839" cy="1639676"/>
                </a:xfrm>
              </p:grpSpPr>
              <p:sp>
                <p:nvSpPr>
                  <p:cNvPr id="131" name="Freeform 124">
                    <a:extLst>
                      <a:ext uri="{FF2B5EF4-FFF2-40B4-BE49-F238E27FC236}">
                        <a16:creationId xmlns:a16="http://schemas.microsoft.com/office/drawing/2014/main" id="{6AD00A44-677D-496F-8961-CAEBEB04E60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83411" y="1574372"/>
                    <a:ext cx="2131100" cy="649226"/>
                  </a:xfrm>
                  <a:custGeom>
                    <a:avLst/>
                    <a:gdLst>
                      <a:gd name="connsiteX0" fmla="*/ 109620 w 2057742"/>
                      <a:gd name="connsiteY0" fmla="*/ 117971 h 511207"/>
                      <a:gd name="connsiteX1" fmla="*/ 242481 w 2057742"/>
                      <a:gd name="connsiteY1" fmla="*/ 172679 h 511207"/>
                      <a:gd name="connsiteX2" fmla="*/ 258112 w 2057742"/>
                      <a:gd name="connsiteY2" fmla="*/ 172679 h 511207"/>
                      <a:gd name="connsiteX3" fmla="*/ 375343 w 2057742"/>
                      <a:gd name="connsiteY3" fmla="*/ 164864 h 511207"/>
                      <a:gd name="connsiteX4" fmla="*/ 437866 w 2057742"/>
                      <a:gd name="connsiteY4" fmla="*/ 125787 h 511207"/>
                      <a:gd name="connsiteX5" fmla="*/ 476943 w 2057742"/>
                      <a:gd name="connsiteY5" fmla="*/ 16371 h 511207"/>
                      <a:gd name="connsiteX6" fmla="*/ 516020 w 2057742"/>
                      <a:gd name="connsiteY6" fmla="*/ 102341 h 511207"/>
                      <a:gd name="connsiteX7" fmla="*/ 586358 w 2057742"/>
                      <a:gd name="connsiteY7" fmla="*/ 188310 h 511207"/>
                      <a:gd name="connsiteX8" fmla="*/ 695774 w 2057742"/>
                      <a:gd name="connsiteY8" fmla="*/ 203941 h 511207"/>
                      <a:gd name="connsiteX9" fmla="*/ 781743 w 2057742"/>
                      <a:gd name="connsiteY9" fmla="*/ 188310 h 511207"/>
                      <a:gd name="connsiteX10" fmla="*/ 836450 w 2057742"/>
                      <a:gd name="connsiteY10" fmla="*/ 133602 h 511207"/>
                      <a:gd name="connsiteX11" fmla="*/ 867712 w 2057742"/>
                      <a:gd name="connsiteY11" fmla="*/ 39818 h 511207"/>
                      <a:gd name="connsiteX12" fmla="*/ 906789 w 2057742"/>
                      <a:gd name="connsiteY12" fmla="*/ 117971 h 511207"/>
                      <a:gd name="connsiteX13" fmla="*/ 961497 w 2057742"/>
                      <a:gd name="connsiteY13" fmla="*/ 172679 h 511207"/>
                      <a:gd name="connsiteX14" fmla="*/ 1070912 w 2057742"/>
                      <a:gd name="connsiteY14" fmla="*/ 196125 h 511207"/>
                      <a:gd name="connsiteX15" fmla="*/ 1156881 w 2057742"/>
                      <a:gd name="connsiteY15" fmla="*/ 188310 h 511207"/>
                      <a:gd name="connsiteX16" fmla="*/ 1211589 w 2057742"/>
                      <a:gd name="connsiteY16" fmla="*/ 133602 h 511207"/>
                      <a:gd name="connsiteX17" fmla="*/ 1266297 w 2057742"/>
                      <a:gd name="connsiteY17" fmla="*/ 71079 h 511207"/>
                      <a:gd name="connsiteX18" fmla="*/ 1274112 w 2057742"/>
                      <a:gd name="connsiteY18" fmla="*/ 741 h 511207"/>
                      <a:gd name="connsiteX19" fmla="*/ 1305374 w 2057742"/>
                      <a:gd name="connsiteY19" fmla="*/ 117971 h 511207"/>
                      <a:gd name="connsiteX20" fmla="*/ 1383527 w 2057742"/>
                      <a:gd name="connsiteY20" fmla="*/ 157048 h 511207"/>
                      <a:gd name="connsiteX21" fmla="*/ 1461681 w 2057742"/>
                      <a:gd name="connsiteY21" fmla="*/ 172679 h 511207"/>
                      <a:gd name="connsiteX22" fmla="*/ 1539835 w 2057742"/>
                      <a:gd name="connsiteY22" fmla="*/ 172679 h 511207"/>
                      <a:gd name="connsiteX23" fmla="*/ 1578912 w 2057742"/>
                      <a:gd name="connsiteY23" fmla="*/ 125787 h 511207"/>
                      <a:gd name="connsiteX24" fmla="*/ 1641435 w 2057742"/>
                      <a:gd name="connsiteY24" fmla="*/ 71079 h 511207"/>
                      <a:gd name="connsiteX25" fmla="*/ 1672697 w 2057742"/>
                      <a:gd name="connsiteY25" fmla="*/ 8556 h 511207"/>
                      <a:gd name="connsiteX26" fmla="*/ 1688327 w 2057742"/>
                      <a:gd name="connsiteY26" fmla="*/ 102341 h 511207"/>
                      <a:gd name="connsiteX27" fmla="*/ 1727404 w 2057742"/>
                      <a:gd name="connsiteY27" fmla="*/ 172679 h 511207"/>
                      <a:gd name="connsiteX28" fmla="*/ 1805558 w 2057742"/>
                      <a:gd name="connsiteY28" fmla="*/ 203941 h 511207"/>
                      <a:gd name="connsiteX29" fmla="*/ 1868081 w 2057742"/>
                      <a:gd name="connsiteY29" fmla="*/ 196125 h 511207"/>
                      <a:gd name="connsiteX30" fmla="*/ 1930604 w 2057742"/>
                      <a:gd name="connsiteY30" fmla="*/ 180495 h 511207"/>
                      <a:gd name="connsiteX31" fmla="*/ 1969681 w 2057742"/>
                      <a:gd name="connsiteY31" fmla="*/ 235202 h 511207"/>
                      <a:gd name="connsiteX32" fmla="*/ 2008758 w 2057742"/>
                      <a:gd name="connsiteY32" fmla="*/ 328987 h 511207"/>
                      <a:gd name="connsiteX33" fmla="*/ 2032204 w 2057742"/>
                      <a:gd name="connsiteY33" fmla="*/ 399325 h 511207"/>
                      <a:gd name="connsiteX34" fmla="*/ 2047835 w 2057742"/>
                      <a:gd name="connsiteY34" fmla="*/ 485295 h 511207"/>
                      <a:gd name="connsiteX35" fmla="*/ 2055650 w 2057742"/>
                      <a:gd name="connsiteY35" fmla="*/ 508741 h 511207"/>
                      <a:gd name="connsiteX36" fmla="*/ 2008758 w 2057742"/>
                      <a:gd name="connsiteY36" fmla="*/ 508741 h 511207"/>
                      <a:gd name="connsiteX37" fmla="*/ 1930604 w 2057742"/>
                      <a:gd name="connsiteY37" fmla="*/ 493110 h 511207"/>
                      <a:gd name="connsiteX38" fmla="*/ 1860266 w 2057742"/>
                      <a:gd name="connsiteY38" fmla="*/ 438402 h 511207"/>
                      <a:gd name="connsiteX39" fmla="*/ 1852450 w 2057742"/>
                      <a:gd name="connsiteY39" fmla="*/ 344618 h 511207"/>
                      <a:gd name="connsiteX40" fmla="*/ 1844635 w 2057742"/>
                      <a:gd name="connsiteY40" fmla="*/ 313356 h 511207"/>
                      <a:gd name="connsiteX41" fmla="*/ 1844635 w 2057742"/>
                      <a:gd name="connsiteY41" fmla="*/ 383695 h 511207"/>
                      <a:gd name="connsiteX42" fmla="*/ 1805558 w 2057742"/>
                      <a:gd name="connsiteY42" fmla="*/ 446218 h 511207"/>
                      <a:gd name="connsiteX43" fmla="*/ 1750850 w 2057742"/>
                      <a:gd name="connsiteY43" fmla="*/ 485295 h 511207"/>
                      <a:gd name="connsiteX44" fmla="*/ 1625804 w 2057742"/>
                      <a:gd name="connsiteY44" fmla="*/ 493110 h 511207"/>
                      <a:gd name="connsiteX45" fmla="*/ 1539835 w 2057742"/>
                      <a:gd name="connsiteY45" fmla="*/ 477479 h 511207"/>
                      <a:gd name="connsiteX46" fmla="*/ 1492943 w 2057742"/>
                      <a:gd name="connsiteY46" fmla="*/ 438402 h 511207"/>
                      <a:gd name="connsiteX47" fmla="*/ 1453866 w 2057742"/>
                      <a:gd name="connsiteY47" fmla="*/ 391510 h 511207"/>
                      <a:gd name="connsiteX48" fmla="*/ 1446050 w 2057742"/>
                      <a:gd name="connsiteY48" fmla="*/ 313356 h 511207"/>
                      <a:gd name="connsiteX49" fmla="*/ 1438235 w 2057742"/>
                      <a:gd name="connsiteY49" fmla="*/ 368064 h 511207"/>
                      <a:gd name="connsiteX50" fmla="*/ 1414789 w 2057742"/>
                      <a:gd name="connsiteY50" fmla="*/ 422771 h 511207"/>
                      <a:gd name="connsiteX51" fmla="*/ 1360081 w 2057742"/>
                      <a:gd name="connsiteY51" fmla="*/ 477479 h 511207"/>
                      <a:gd name="connsiteX52" fmla="*/ 1281927 w 2057742"/>
                      <a:gd name="connsiteY52" fmla="*/ 493110 h 511207"/>
                      <a:gd name="connsiteX53" fmla="*/ 1172512 w 2057742"/>
                      <a:gd name="connsiteY53" fmla="*/ 500925 h 511207"/>
                      <a:gd name="connsiteX54" fmla="*/ 1109989 w 2057742"/>
                      <a:gd name="connsiteY54" fmla="*/ 454033 h 511207"/>
                      <a:gd name="connsiteX55" fmla="*/ 1086543 w 2057742"/>
                      <a:gd name="connsiteY55" fmla="*/ 407141 h 511207"/>
                      <a:gd name="connsiteX56" fmla="*/ 1055281 w 2057742"/>
                      <a:gd name="connsiteY56" fmla="*/ 360248 h 511207"/>
                      <a:gd name="connsiteX57" fmla="*/ 1055281 w 2057742"/>
                      <a:gd name="connsiteY57" fmla="*/ 328987 h 511207"/>
                      <a:gd name="connsiteX58" fmla="*/ 1055281 w 2057742"/>
                      <a:gd name="connsiteY58" fmla="*/ 391510 h 511207"/>
                      <a:gd name="connsiteX59" fmla="*/ 1024020 w 2057742"/>
                      <a:gd name="connsiteY59" fmla="*/ 438402 h 511207"/>
                      <a:gd name="connsiteX60" fmla="*/ 953681 w 2057742"/>
                      <a:gd name="connsiteY60" fmla="*/ 469664 h 511207"/>
                      <a:gd name="connsiteX61" fmla="*/ 875527 w 2057742"/>
                      <a:gd name="connsiteY61" fmla="*/ 485295 h 511207"/>
                      <a:gd name="connsiteX62" fmla="*/ 781743 w 2057742"/>
                      <a:gd name="connsiteY62" fmla="*/ 485295 h 511207"/>
                      <a:gd name="connsiteX63" fmla="*/ 734850 w 2057742"/>
                      <a:gd name="connsiteY63" fmla="*/ 454033 h 511207"/>
                      <a:gd name="connsiteX64" fmla="*/ 680143 w 2057742"/>
                      <a:gd name="connsiteY64" fmla="*/ 407141 h 511207"/>
                      <a:gd name="connsiteX65" fmla="*/ 680143 w 2057742"/>
                      <a:gd name="connsiteY65" fmla="*/ 375879 h 511207"/>
                      <a:gd name="connsiteX66" fmla="*/ 648881 w 2057742"/>
                      <a:gd name="connsiteY66" fmla="*/ 297725 h 511207"/>
                      <a:gd name="connsiteX67" fmla="*/ 656697 w 2057742"/>
                      <a:gd name="connsiteY67" fmla="*/ 368064 h 511207"/>
                      <a:gd name="connsiteX68" fmla="*/ 641066 w 2057742"/>
                      <a:gd name="connsiteY68" fmla="*/ 422771 h 511207"/>
                      <a:gd name="connsiteX69" fmla="*/ 578543 w 2057742"/>
                      <a:gd name="connsiteY69" fmla="*/ 477479 h 511207"/>
                      <a:gd name="connsiteX70" fmla="*/ 508204 w 2057742"/>
                      <a:gd name="connsiteY70" fmla="*/ 493110 h 511207"/>
                      <a:gd name="connsiteX71" fmla="*/ 422235 w 2057742"/>
                      <a:gd name="connsiteY71" fmla="*/ 493110 h 511207"/>
                      <a:gd name="connsiteX72" fmla="*/ 351897 w 2057742"/>
                      <a:gd name="connsiteY72" fmla="*/ 469664 h 511207"/>
                      <a:gd name="connsiteX73" fmla="*/ 305004 w 2057742"/>
                      <a:gd name="connsiteY73" fmla="*/ 422771 h 511207"/>
                      <a:gd name="connsiteX74" fmla="*/ 297189 w 2057742"/>
                      <a:gd name="connsiteY74" fmla="*/ 375879 h 511207"/>
                      <a:gd name="connsiteX75" fmla="*/ 273743 w 2057742"/>
                      <a:gd name="connsiteY75" fmla="*/ 336802 h 511207"/>
                      <a:gd name="connsiteX76" fmla="*/ 265927 w 2057742"/>
                      <a:gd name="connsiteY76" fmla="*/ 399325 h 511207"/>
                      <a:gd name="connsiteX77" fmla="*/ 219035 w 2057742"/>
                      <a:gd name="connsiteY77" fmla="*/ 446218 h 511207"/>
                      <a:gd name="connsiteX78" fmla="*/ 156512 w 2057742"/>
                      <a:gd name="connsiteY78" fmla="*/ 477479 h 511207"/>
                      <a:gd name="connsiteX79" fmla="*/ 86174 w 2057742"/>
                      <a:gd name="connsiteY79" fmla="*/ 493110 h 511207"/>
                      <a:gd name="connsiteX80" fmla="*/ 15835 w 2057742"/>
                      <a:gd name="connsiteY80" fmla="*/ 493110 h 511207"/>
                      <a:gd name="connsiteX81" fmla="*/ 204 w 2057742"/>
                      <a:gd name="connsiteY81" fmla="*/ 485295 h 511207"/>
                      <a:gd name="connsiteX82" fmla="*/ 8020 w 2057742"/>
                      <a:gd name="connsiteY82" fmla="*/ 414956 h 511207"/>
                      <a:gd name="connsiteX83" fmla="*/ 23650 w 2057742"/>
                      <a:gd name="connsiteY83" fmla="*/ 336802 h 511207"/>
                      <a:gd name="connsiteX84" fmla="*/ 54912 w 2057742"/>
                      <a:gd name="connsiteY84" fmla="*/ 235202 h 511207"/>
                      <a:gd name="connsiteX85" fmla="*/ 70543 w 2057742"/>
                      <a:gd name="connsiteY85" fmla="*/ 172679 h 511207"/>
                      <a:gd name="connsiteX86" fmla="*/ 109620 w 2057742"/>
                      <a:gd name="connsiteY86" fmla="*/ 117971 h 511207"/>
                      <a:gd name="connsiteX0" fmla="*/ 109620 w 2057742"/>
                      <a:gd name="connsiteY0" fmla="*/ 117971 h 511207"/>
                      <a:gd name="connsiteX1" fmla="*/ 242481 w 2057742"/>
                      <a:gd name="connsiteY1" fmla="*/ 172679 h 511207"/>
                      <a:gd name="connsiteX2" fmla="*/ 258112 w 2057742"/>
                      <a:gd name="connsiteY2" fmla="*/ 172679 h 511207"/>
                      <a:gd name="connsiteX3" fmla="*/ 375343 w 2057742"/>
                      <a:gd name="connsiteY3" fmla="*/ 164864 h 511207"/>
                      <a:gd name="connsiteX4" fmla="*/ 437866 w 2057742"/>
                      <a:gd name="connsiteY4" fmla="*/ 125787 h 511207"/>
                      <a:gd name="connsiteX5" fmla="*/ 476943 w 2057742"/>
                      <a:gd name="connsiteY5" fmla="*/ 49709 h 511207"/>
                      <a:gd name="connsiteX6" fmla="*/ 516020 w 2057742"/>
                      <a:gd name="connsiteY6" fmla="*/ 102341 h 511207"/>
                      <a:gd name="connsiteX7" fmla="*/ 586358 w 2057742"/>
                      <a:gd name="connsiteY7" fmla="*/ 188310 h 511207"/>
                      <a:gd name="connsiteX8" fmla="*/ 695774 w 2057742"/>
                      <a:gd name="connsiteY8" fmla="*/ 203941 h 511207"/>
                      <a:gd name="connsiteX9" fmla="*/ 781743 w 2057742"/>
                      <a:gd name="connsiteY9" fmla="*/ 188310 h 511207"/>
                      <a:gd name="connsiteX10" fmla="*/ 836450 w 2057742"/>
                      <a:gd name="connsiteY10" fmla="*/ 133602 h 511207"/>
                      <a:gd name="connsiteX11" fmla="*/ 867712 w 2057742"/>
                      <a:gd name="connsiteY11" fmla="*/ 39818 h 511207"/>
                      <a:gd name="connsiteX12" fmla="*/ 906789 w 2057742"/>
                      <a:gd name="connsiteY12" fmla="*/ 117971 h 511207"/>
                      <a:gd name="connsiteX13" fmla="*/ 961497 w 2057742"/>
                      <a:gd name="connsiteY13" fmla="*/ 172679 h 511207"/>
                      <a:gd name="connsiteX14" fmla="*/ 1070912 w 2057742"/>
                      <a:gd name="connsiteY14" fmla="*/ 196125 h 511207"/>
                      <a:gd name="connsiteX15" fmla="*/ 1156881 w 2057742"/>
                      <a:gd name="connsiteY15" fmla="*/ 188310 h 511207"/>
                      <a:gd name="connsiteX16" fmla="*/ 1211589 w 2057742"/>
                      <a:gd name="connsiteY16" fmla="*/ 133602 h 511207"/>
                      <a:gd name="connsiteX17" fmla="*/ 1266297 w 2057742"/>
                      <a:gd name="connsiteY17" fmla="*/ 71079 h 511207"/>
                      <a:gd name="connsiteX18" fmla="*/ 1274112 w 2057742"/>
                      <a:gd name="connsiteY18" fmla="*/ 741 h 511207"/>
                      <a:gd name="connsiteX19" fmla="*/ 1305374 w 2057742"/>
                      <a:gd name="connsiteY19" fmla="*/ 117971 h 511207"/>
                      <a:gd name="connsiteX20" fmla="*/ 1383527 w 2057742"/>
                      <a:gd name="connsiteY20" fmla="*/ 157048 h 511207"/>
                      <a:gd name="connsiteX21" fmla="*/ 1461681 w 2057742"/>
                      <a:gd name="connsiteY21" fmla="*/ 172679 h 511207"/>
                      <a:gd name="connsiteX22" fmla="*/ 1539835 w 2057742"/>
                      <a:gd name="connsiteY22" fmla="*/ 172679 h 511207"/>
                      <a:gd name="connsiteX23" fmla="*/ 1578912 w 2057742"/>
                      <a:gd name="connsiteY23" fmla="*/ 125787 h 511207"/>
                      <a:gd name="connsiteX24" fmla="*/ 1641435 w 2057742"/>
                      <a:gd name="connsiteY24" fmla="*/ 71079 h 511207"/>
                      <a:gd name="connsiteX25" fmla="*/ 1672697 w 2057742"/>
                      <a:gd name="connsiteY25" fmla="*/ 8556 h 511207"/>
                      <a:gd name="connsiteX26" fmla="*/ 1688327 w 2057742"/>
                      <a:gd name="connsiteY26" fmla="*/ 102341 h 511207"/>
                      <a:gd name="connsiteX27" fmla="*/ 1727404 w 2057742"/>
                      <a:gd name="connsiteY27" fmla="*/ 172679 h 511207"/>
                      <a:gd name="connsiteX28" fmla="*/ 1805558 w 2057742"/>
                      <a:gd name="connsiteY28" fmla="*/ 203941 h 511207"/>
                      <a:gd name="connsiteX29" fmla="*/ 1868081 w 2057742"/>
                      <a:gd name="connsiteY29" fmla="*/ 196125 h 511207"/>
                      <a:gd name="connsiteX30" fmla="*/ 1930604 w 2057742"/>
                      <a:gd name="connsiteY30" fmla="*/ 180495 h 511207"/>
                      <a:gd name="connsiteX31" fmla="*/ 1969681 w 2057742"/>
                      <a:gd name="connsiteY31" fmla="*/ 235202 h 511207"/>
                      <a:gd name="connsiteX32" fmla="*/ 2008758 w 2057742"/>
                      <a:gd name="connsiteY32" fmla="*/ 328987 h 511207"/>
                      <a:gd name="connsiteX33" fmla="*/ 2032204 w 2057742"/>
                      <a:gd name="connsiteY33" fmla="*/ 399325 h 511207"/>
                      <a:gd name="connsiteX34" fmla="*/ 2047835 w 2057742"/>
                      <a:gd name="connsiteY34" fmla="*/ 485295 h 511207"/>
                      <a:gd name="connsiteX35" fmla="*/ 2055650 w 2057742"/>
                      <a:gd name="connsiteY35" fmla="*/ 508741 h 511207"/>
                      <a:gd name="connsiteX36" fmla="*/ 2008758 w 2057742"/>
                      <a:gd name="connsiteY36" fmla="*/ 508741 h 511207"/>
                      <a:gd name="connsiteX37" fmla="*/ 1930604 w 2057742"/>
                      <a:gd name="connsiteY37" fmla="*/ 493110 h 511207"/>
                      <a:gd name="connsiteX38" fmla="*/ 1860266 w 2057742"/>
                      <a:gd name="connsiteY38" fmla="*/ 438402 h 511207"/>
                      <a:gd name="connsiteX39" fmla="*/ 1852450 w 2057742"/>
                      <a:gd name="connsiteY39" fmla="*/ 344618 h 511207"/>
                      <a:gd name="connsiteX40" fmla="*/ 1844635 w 2057742"/>
                      <a:gd name="connsiteY40" fmla="*/ 313356 h 511207"/>
                      <a:gd name="connsiteX41" fmla="*/ 1844635 w 2057742"/>
                      <a:gd name="connsiteY41" fmla="*/ 383695 h 511207"/>
                      <a:gd name="connsiteX42" fmla="*/ 1805558 w 2057742"/>
                      <a:gd name="connsiteY42" fmla="*/ 446218 h 511207"/>
                      <a:gd name="connsiteX43" fmla="*/ 1750850 w 2057742"/>
                      <a:gd name="connsiteY43" fmla="*/ 485295 h 511207"/>
                      <a:gd name="connsiteX44" fmla="*/ 1625804 w 2057742"/>
                      <a:gd name="connsiteY44" fmla="*/ 493110 h 511207"/>
                      <a:gd name="connsiteX45" fmla="*/ 1539835 w 2057742"/>
                      <a:gd name="connsiteY45" fmla="*/ 477479 h 511207"/>
                      <a:gd name="connsiteX46" fmla="*/ 1492943 w 2057742"/>
                      <a:gd name="connsiteY46" fmla="*/ 438402 h 511207"/>
                      <a:gd name="connsiteX47" fmla="*/ 1453866 w 2057742"/>
                      <a:gd name="connsiteY47" fmla="*/ 391510 h 511207"/>
                      <a:gd name="connsiteX48" fmla="*/ 1446050 w 2057742"/>
                      <a:gd name="connsiteY48" fmla="*/ 313356 h 511207"/>
                      <a:gd name="connsiteX49" fmla="*/ 1438235 w 2057742"/>
                      <a:gd name="connsiteY49" fmla="*/ 368064 h 511207"/>
                      <a:gd name="connsiteX50" fmla="*/ 1414789 w 2057742"/>
                      <a:gd name="connsiteY50" fmla="*/ 422771 h 511207"/>
                      <a:gd name="connsiteX51" fmla="*/ 1360081 w 2057742"/>
                      <a:gd name="connsiteY51" fmla="*/ 477479 h 511207"/>
                      <a:gd name="connsiteX52" fmla="*/ 1281927 w 2057742"/>
                      <a:gd name="connsiteY52" fmla="*/ 493110 h 511207"/>
                      <a:gd name="connsiteX53" fmla="*/ 1172512 w 2057742"/>
                      <a:gd name="connsiteY53" fmla="*/ 500925 h 511207"/>
                      <a:gd name="connsiteX54" fmla="*/ 1109989 w 2057742"/>
                      <a:gd name="connsiteY54" fmla="*/ 454033 h 511207"/>
                      <a:gd name="connsiteX55" fmla="*/ 1086543 w 2057742"/>
                      <a:gd name="connsiteY55" fmla="*/ 407141 h 511207"/>
                      <a:gd name="connsiteX56" fmla="*/ 1055281 w 2057742"/>
                      <a:gd name="connsiteY56" fmla="*/ 360248 h 511207"/>
                      <a:gd name="connsiteX57" fmla="*/ 1055281 w 2057742"/>
                      <a:gd name="connsiteY57" fmla="*/ 328987 h 511207"/>
                      <a:gd name="connsiteX58" fmla="*/ 1055281 w 2057742"/>
                      <a:gd name="connsiteY58" fmla="*/ 391510 h 511207"/>
                      <a:gd name="connsiteX59" fmla="*/ 1024020 w 2057742"/>
                      <a:gd name="connsiteY59" fmla="*/ 438402 h 511207"/>
                      <a:gd name="connsiteX60" fmla="*/ 953681 w 2057742"/>
                      <a:gd name="connsiteY60" fmla="*/ 469664 h 511207"/>
                      <a:gd name="connsiteX61" fmla="*/ 875527 w 2057742"/>
                      <a:gd name="connsiteY61" fmla="*/ 485295 h 511207"/>
                      <a:gd name="connsiteX62" fmla="*/ 781743 w 2057742"/>
                      <a:gd name="connsiteY62" fmla="*/ 485295 h 511207"/>
                      <a:gd name="connsiteX63" fmla="*/ 734850 w 2057742"/>
                      <a:gd name="connsiteY63" fmla="*/ 454033 h 511207"/>
                      <a:gd name="connsiteX64" fmla="*/ 680143 w 2057742"/>
                      <a:gd name="connsiteY64" fmla="*/ 407141 h 511207"/>
                      <a:gd name="connsiteX65" fmla="*/ 680143 w 2057742"/>
                      <a:gd name="connsiteY65" fmla="*/ 375879 h 511207"/>
                      <a:gd name="connsiteX66" fmla="*/ 648881 w 2057742"/>
                      <a:gd name="connsiteY66" fmla="*/ 297725 h 511207"/>
                      <a:gd name="connsiteX67" fmla="*/ 656697 w 2057742"/>
                      <a:gd name="connsiteY67" fmla="*/ 368064 h 511207"/>
                      <a:gd name="connsiteX68" fmla="*/ 641066 w 2057742"/>
                      <a:gd name="connsiteY68" fmla="*/ 422771 h 511207"/>
                      <a:gd name="connsiteX69" fmla="*/ 578543 w 2057742"/>
                      <a:gd name="connsiteY69" fmla="*/ 477479 h 511207"/>
                      <a:gd name="connsiteX70" fmla="*/ 508204 w 2057742"/>
                      <a:gd name="connsiteY70" fmla="*/ 493110 h 511207"/>
                      <a:gd name="connsiteX71" fmla="*/ 422235 w 2057742"/>
                      <a:gd name="connsiteY71" fmla="*/ 493110 h 511207"/>
                      <a:gd name="connsiteX72" fmla="*/ 351897 w 2057742"/>
                      <a:gd name="connsiteY72" fmla="*/ 469664 h 511207"/>
                      <a:gd name="connsiteX73" fmla="*/ 305004 w 2057742"/>
                      <a:gd name="connsiteY73" fmla="*/ 422771 h 511207"/>
                      <a:gd name="connsiteX74" fmla="*/ 297189 w 2057742"/>
                      <a:gd name="connsiteY74" fmla="*/ 375879 h 511207"/>
                      <a:gd name="connsiteX75" fmla="*/ 273743 w 2057742"/>
                      <a:gd name="connsiteY75" fmla="*/ 336802 h 511207"/>
                      <a:gd name="connsiteX76" fmla="*/ 265927 w 2057742"/>
                      <a:gd name="connsiteY76" fmla="*/ 399325 h 511207"/>
                      <a:gd name="connsiteX77" fmla="*/ 219035 w 2057742"/>
                      <a:gd name="connsiteY77" fmla="*/ 446218 h 511207"/>
                      <a:gd name="connsiteX78" fmla="*/ 156512 w 2057742"/>
                      <a:gd name="connsiteY78" fmla="*/ 477479 h 511207"/>
                      <a:gd name="connsiteX79" fmla="*/ 86174 w 2057742"/>
                      <a:gd name="connsiteY79" fmla="*/ 493110 h 511207"/>
                      <a:gd name="connsiteX80" fmla="*/ 15835 w 2057742"/>
                      <a:gd name="connsiteY80" fmla="*/ 493110 h 511207"/>
                      <a:gd name="connsiteX81" fmla="*/ 204 w 2057742"/>
                      <a:gd name="connsiteY81" fmla="*/ 485295 h 511207"/>
                      <a:gd name="connsiteX82" fmla="*/ 8020 w 2057742"/>
                      <a:gd name="connsiteY82" fmla="*/ 414956 h 511207"/>
                      <a:gd name="connsiteX83" fmla="*/ 23650 w 2057742"/>
                      <a:gd name="connsiteY83" fmla="*/ 336802 h 511207"/>
                      <a:gd name="connsiteX84" fmla="*/ 54912 w 2057742"/>
                      <a:gd name="connsiteY84" fmla="*/ 235202 h 511207"/>
                      <a:gd name="connsiteX85" fmla="*/ 70543 w 2057742"/>
                      <a:gd name="connsiteY85" fmla="*/ 172679 h 511207"/>
                      <a:gd name="connsiteX86" fmla="*/ 109620 w 2057742"/>
                      <a:gd name="connsiteY86" fmla="*/ 117971 h 511207"/>
                      <a:gd name="connsiteX0" fmla="*/ 109620 w 2057742"/>
                      <a:gd name="connsiteY0" fmla="*/ 117971 h 511207"/>
                      <a:gd name="connsiteX1" fmla="*/ 242481 w 2057742"/>
                      <a:gd name="connsiteY1" fmla="*/ 172679 h 511207"/>
                      <a:gd name="connsiteX2" fmla="*/ 258112 w 2057742"/>
                      <a:gd name="connsiteY2" fmla="*/ 172679 h 511207"/>
                      <a:gd name="connsiteX3" fmla="*/ 375343 w 2057742"/>
                      <a:gd name="connsiteY3" fmla="*/ 164864 h 511207"/>
                      <a:gd name="connsiteX4" fmla="*/ 437866 w 2057742"/>
                      <a:gd name="connsiteY4" fmla="*/ 125787 h 511207"/>
                      <a:gd name="connsiteX5" fmla="*/ 476943 w 2057742"/>
                      <a:gd name="connsiteY5" fmla="*/ 49709 h 511207"/>
                      <a:gd name="connsiteX6" fmla="*/ 516020 w 2057742"/>
                      <a:gd name="connsiteY6" fmla="*/ 102341 h 511207"/>
                      <a:gd name="connsiteX7" fmla="*/ 586358 w 2057742"/>
                      <a:gd name="connsiteY7" fmla="*/ 188310 h 511207"/>
                      <a:gd name="connsiteX8" fmla="*/ 695774 w 2057742"/>
                      <a:gd name="connsiteY8" fmla="*/ 203941 h 511207"/>
                      <a:gd name="connsiteX9" fmla="*/ 781743 w 2057742"/>
                      <a:gd name="connsiteY9" fmla="*/ 188310 h 511207"/>
                      <a:gd name="connsiteX10" fmla="*/ 836450 w 2057742"/>
                      <a:gd name="connsiteY10" fmla="*/ 133602 h 511207"/>
                      <a:gd name="connsiteX11" fmla="*/ 872475 w 2057742"/>
                      <a:gd name="connsiteY11" fmla="*/ 73155 h 511207"/>
                      <a:gd name="connsiteX12" fmla="*/ 906789 w 2057742"/>
                      <a:gd name="connsiteY12" fmla="*/ 117971 h 511207"/>
                      <a:gd name="connsiteX13" fmla="*/ 961497 w 2057742"/>
                      <a:gd name="connsiteY13" fmla="*/ 172679 h 511207"/>
                      <a:gd name="connsiteX14" fmla="*/ 1070912 w 2057742"/>
                      <a:gd name="connsiteY14" fmla="*/ 196125 h 511207"/>
                      <a:gd name="connsiteX15" fmla="*/ 1156881 w 2057742"/>
                      <a:gd name="connsiteY15" fmla="*/ 188310 h 511207"/>
                      <a:gd name="connsiteX16" fmla="*/ 1211589 w 2057742"/>
                      <a:gd name="connsiteY16" fmla="*/ 133602 h 511207"/>
                      <a:gd name="connsiteX17" fmla="*/ 1266297 w 2057742"/>
                      <a:gd name="connsiteY17" fmla="*/ 71079 h 511207"/>
                      <a:gd name="connsiteX18" fmla="*/ 1274112 w 2057742"/>
                      <a:gd name="connsiteY18" fmla="*/ 741 h 511207"/>
                      <a:gd name="connsiteX19" fmla="*/ 1305374 w 2057742"/>
                      <a:gd name="connsiteY19" fmla="*/ 117971 h 511207"/>
                      <a:gd name="connsiteX20" fmla="*/ 1383527 w 2057742"/>
                      <a:gd name="connsiteY20" fmla="*/ 157048 h 511207"/>
                      <a:gd name="connsiteX21" fmla="*/ 1461681 w 2057742"/>
                      <a:gd name="connsiteY21" fmla="*/ 172679 h 511207"/>
                      <a:gd name="connsiteX22" fmla="*/ 1539835 w 2057742"/>
                      <a:gd name="connsiteY22" fmla="*/ 172679 h 511207"/>
                      <a:gd name="connsiteX23" fmla="*/ 1578912 w 2057742"/>
                      <a:gd name="connsiteY23" fmla="*/ 125787 h 511207"/>
                      <a:gd name="connsiteX24" fmla="*/ 1641435 w 2057742"/>
                      <a:gd name="connsiteY24" fmla="*/ 71079 h 511207"/>
                      <a:gd name="connsiteX25" fmla="*/ 1672697 w 2057742"/>
                      <a:gd name="connsiteY25" fmla="*/ 8556 h 511207"/>
                      <a:gd name="connsiteX26" fmla="*/ 1688327 w 2057742"/>
                      <a:gd name="connsiteY26" fmla="*/ 102341 h 511207"/>
                      <a:gd name="connsiteX27" fmla="*/ 1727404 w 2057742"/>
                      <a:gd name="connsiteY27" fmla="*/ 172679 h 511207"/>
                      <a:gd name="connsiteX28" fmla="*/ 1805558 w 2057742"/>
                      <a:gd name="connsiteY28" fmla="*/ 203941 h 511207"/>
                      <a:gd name="connsiteX29" fmla="*/ 1868081 w 2057742"/>
                      <a:gd name="connsiteY29" fmla="*/ 196125 h 511207"/>
                      <a:gd name="connsiteX30" fmla="*/ 1930604 w 2057742"/>
                      <a:gd name="connsiteY30" fmla="*/ 180495 h 511207"/>
                      <a:gd name="connsiteX31" fmla="*/ 1969681 w 2057742"/>
                      <a:gd name="connsiteY31" fmla="*/ 235202 h 511207"/>
                      <a:gd name="connsiteX32" fmla="*/ 2008758 w 2057742"/>
                      <a:gd name="connsiteY32" fmla="*/ 328987 h 511207"/>
                      <a:gd name="connsiteX33" fmla="*/ 2032204 w 2057742"/>
                      <a:gd name="connsiteY33" fmla="*/ 399325 h 511207"/>
                      <a:gd name="connsiteX34" fmla="*/ 2047835 w 2057742"/>
                      <a:gd name="connsiteY34" fmla="*/ 485295 h 511207"/>
                      <a:gd name="connsiteX35" fmla="*/ 2055650 w 2057742"/>
                      <a:gd name="connsiteY35" fmla="*/ 508741 h 511207"/>
                      <a:gd name="connsiteX36" fmla="*/ 2008758 w 2057742"/>
                      <a:gd name="connsiteY36" fmla="*/ 508741 h 511207"/>
                      <a:gd name="connsiteX37" fmla="*/ 1930604 w 2057742"/>
                      <a:gd name="connsiteY37" fmla="*/ 493110 h 511207"/>
                      <a:gd name="connsiteX38" fmla="*/ 1860266 w 2057742"/>
                      <a:gd name="connsiteY38" fmla="*/ 438402 h 511207"/>
                      <a:gd name="connsiteX39" fmla="*/ 1852450 w 2057742"/>
                      <a:gd name="connsiteY39" fmla="*/ 344618 h 511207"/>
                      <a:gd name="connsiteX40" fmla="*/ 1844635 w 2057742"/>
                      <a:gd name="connsiteY40" fmla="*/ 313356 h 511207"/>
                      <a:gd name="connsiteX41" fmla="*/ 1844635 w 2057742"/>
                      <a:gd name="connsiteY41" fmla="*/ 383695 h 511207"/>
                      <a:gd name="connsiteX42" fmla="*/ 1805558 w 2057742"/>
                      <a:gd name="connsiteY42" fmla="*/ 446218 h 511207"/>
                      <a:gd name="connsiteX43" fmla="*/ 1750850 w 2057742"/>
                      <a:gd name="connsiteY43" fmla="*/ 485295 h 511207"/>
                      <a:gd name="connsiteX44" fmla="*/ 1625804 w 2057742"/>
                      <a:gd name="connsiteY44" fmla="*/ 493110 h 511207"/>
                      <a:gd name="connsiteX45" fmla="*/ 1539835 w 2057742"/>
                      <a:gd name="connsiteY45" fmla="*/ 477479 h 511207"/>
                      <a:gd name="connsiteX46" fmla="*/ 1492943 w 2057742"/>
                      <a:gd name="connsiteY46" fmla="*/ 438402 h 511207"/>
                      <a:gd name="connsiteX47" fmla="*/ 1453866 w 2057742"/>
                      <a:gd name="connsiteY47" fmla="*/ 391510 h 511207"/>
                      <a:gd name="connsiteX48" fmla="*/ 1446050 w 2057742"/>
                      <a:gd name="connsiteY48" fmla="*/ 313356 h 511207"/>
                      <a:gd name="connsiteX49" fmla="*/ 1438235 w 2057742"/>
                      <a:gd name="connsiteY49" fmla="*/ 368064 h 511207"/>
                      <a:gd name="connsiteX50" fmla="*/ 1414789 w 2057742"/>
                      <a:gd name="connsiteY50" fmla="*/ 422771 h 511207"/>
                      <a:gd name="connsiteX51" fmla="*/ 1360081 w 2057742"/>
                      <a:gd name="connsiteY51" fmla="*/ 477479 h 511207"/>
                      <a:gd name="connsiteX52" fmla="*/ 1281927 w 2057742"/>
                      <a:gd name="connsiteY52" fmla="*/ 493110 h 511207"/>
                      <a:gd name="connsiteX53" fmla="*/ 1172512 w 2057742"/>
                      <a:gd name="connsiteY53" fmla="*/ 500925 h 511207"/>
                      <a:gd name="connsiteX54" fmla="*/ 1109989 w 2057742"/>
                      <a:gd name="connsiteY54" fmla="*/ 454033 h 511207"/>
                      <a:gd name="connsiteX55" fmla="*/ 1086543 w 2057742"/>
                      <a:gd name="connsiteY55" fmla="*/ 407141 h 511207"/>
                      <a:gd name="connsiteX56" fmla="*/ 1055281 w 2057742"/>
                      <a:gd name="connsiteY56" fmla="*/ 360248 h 511207"/>
                      <a:gd name="connsiteX57" fmla="*/ 1055281 w 2057742"/>
                      <a:gd name="connsiteY57" fmla="*/ 328987 h 511207"/>
                      <a:gd name="connsiteX58" fmla="*/ 1055281 w 2057742"/>
                      <a:gd name="connsiteY58" fmla="*/ 391510 h 511207"/>
                      <a:gd name="connsiteX59" fmla="*/ 1024020 w 2057742"/>
                      <a:gd name="connsiteY59" fmla="*/ 438402 h 511207"/>
                      <a:gd name="connsiteX60" fmla="*/ 953681 w 2057742"/>
                      <a:gd name="connsiteY60" fmla="*/ 469664 h 511207"/>
                      <a:gd name="connsiteX61" fmla="*/ 875527 w 2057742"/>
                      <a:gd name="connsiteY61" fmla="*/ 485295 h 511207"/>
                      <a:gd name="connsiteX62" fmla="*/ 781743 w 2057742"/>
                      <a:gd name="connsiteY62" fmla="*/ 485295 h 511207"/>
                      <a:gd name="connsiteX63" fmla="*/ 734850 w 2057742"/>
                      <a:gd name="connsiteY63" fmla="*/ 454033 h 511207"/>
                      <a:gd name="connsiteX64" fmla="*/ 680143 w 2057742"/>
                      <a:gd name="connsiteY64" fmla="*/ 407141 h 511207"/>
                      <a:gd name="connsiteX65" fmla="*/ 680143 w 2057742"/>
                      <a:gd name="connsiteY65" fmla="*/ 375879 h 511207"/>
                      <a:gd name="connsiteX66" fmla="*/ 648881 w 2057742"/>
                      <a:gd name="connsiteY66" fmla="*/ 297725 h 511207"/>
                      <a:gd name="connsiteX67" fmla="*/ 656697 w 2057742"/>
                      <a:gd name="connsiteY67" fmla="*/ 368064 h 511207"/>
                      <a:gd name="connsiteX68" fmla="*/ 641066 w 2057742"/>
                      <a:gd name="connsiteY68" fmla="*/ 422771 h 511207"/>
                      <a:gd name="connsiteX69" fmla="*/ 578543 w 2057742"/>
                      <a:gd name="connsiteY69" fmla="*/ 477479 h 511207"/>
                      <a:gd name="connsiteX70" fmla="*/ 508204 w 2057742"/>
                      <a:gd name="connsiteY70" fmla="*/ 493110 h 511207"/>
                      <a:gd name="connsiteX71" fmla="*/ 422235 w 2057742"/>
                      <a:gd name="connsiteY71" fmla="*/ 493110 h 511207"/>
                      <a:gd name="connsiteX72" fmla="*/ 351897 w 2057742"/>
                      <a:gd name="connsiteY72" fmla="*/ 469664 h 511207"/>
                      <a:gd name="connsiteX73" fmla="*/ 305004 w 2057742"/>
                      <a:gd name="connsiteY73" fmla="*/ 422771 h 511207"/>
                      <a:gd name="connsiteX74" fmla="*/ 297189 w 2057742"/>
                      <a:gd name="connsiteY74" fmla="*/ 375879 h 511207"/>
                      <a:gd name="connsiteX75" fmla="*/ 273743 w 2057742"/>
                      <a:gd name="connsiteY75" fmla="*/ 336802 h 511207"/>
                      <a:gd name="connsiteX76" fmla="*/ 265927 w 2057742"/>
                      <a:gd name="connsiteY76" fmla="*/ 399325 h 511207"/>
                      <a:gd name="connsiteX77" fmla="*/ 219035 w 2057742"/>
                      <a:gd name="connsiteY77" fmla="*/ 446218 h 511207"/>
                      <a:gd name="connsiteX78" fmla="*/ 156512 w 2057742"/>
                      <a:gd name="connsiteY78" fmla="*/ 477479 h 511207"/>
                      <a:gd name="connsiteX79" fmla="*/ 86174 w 2057742"/>
                      <a:gd name="connsiteY79" fmla="*/ 493110 h 511207"/>
                      <a:gd name="connsiteX80" fmla="*/ 15835 w 2057742"/>
                      <a:gd name="connsiteY80" fmla="*/ 493110 h 511207"/>
                      <a:gd name="connsiteX81" fmla="*/ 204 w 2057742"/>
                      <a:gd name="connsiteY81" fmla="*/ 485295 h 511207"/>
                      <a:gd name="connsiteX82" fmla="*/ 8020 w 2057742"/>
                      <a:gd name="connsiteY82" fmla="*/ 414956 h 511207"/>
                      <a:gd name="connsiteX83" fmla="*/ 23650 w 2057742"/>
                      <a:gd name="connsiteY83" fmla="*/ 336802 h 511207"/>
                      <a:gd name="connsiteX84" fmla="*/ 54912 w 2057742"/>
                      <a:gd name="connsiteY84" fmla="*/ 235202 h 511207"/>
                      <a:gd name="connsiteX85" fmla="*/ 70543 w 2057742"/>
                      <a:gd name="connsiteY85" fmla="*/ 172679 h 511207"/>
                      <a:gd name="connsiteX86" fmla="*/ 109620 w 2057742"/>
                      <a:gd name="connsiteY86" fmla="*/ 117971 h 511207"/>
                      <a:gd name="connsiteX0" fmla="*/ 109620 w 2057742"/>
                      <a:gd name="connsiteY0" fmla="*/ 109807 h 503043"/>
                      <a:gd name="connsiteX1" fmla="*/ 242481 w 2057742"/>
                      <a:gd name="connsiteY1" fmla="*/ 164515 h 503043"/>
                      <a:gd name="connsiteX2" fmla="*/ 258112 w 2057742"/>
                      <a:gd name="connsiteY2" fmla="*/ 164515 h 503043"/>
                      <a:gd name="connsiteX3" fmla="*/ 375343 w 2057742"/>
                      <a:gd name="connsiteY3" fmla="*/ 156700 h 503043"/>
                      <a:gd name="connsiteX4" fmla="*/ 437866 w 2057742"/>
                      <a:gd name="connsiteY4" fmla="*/ 117623 h 503043"/>
                      <a:gd name="connsiteX5" fmla="*/ 476943 w 2057742"/>
                      <a:gd name="connsiteY5" fmla="*/ 41545 h 503043"/>
                      <a:gd name="connsiteX6" fmla="*/ 516020 w 2057742"/>
                      <a:gd name="connsiteY6" fmla="*/ 94177 h 503043"/>
                      <a:gd name="connsiteX7" fmla="*/ 586358 w 2057742"/>
                      <a:gd name="connsiteY7" fmla="*/ 180146 h 503043"/>
                      <a:gd name="connsiteX8" fmla="*/ 695774 w 2057742"/>
                      <a:gd name="connsiteY8" fmla="*/ 195777 h 503043"/>
                      <a:gd name="connsiteX9" fmla="*/ 781743 w 2057742"/>
                      <a:gd name="connsiteY9" fmla="*/ 180146 h 503043"/>
                      <a:gd name="connsiteX10" fmla="*/ 836450 w 2057742"/>
                      <a:gd name="connsiteY10" fmla="*/ 125438 h 503043"/>
                      <a:gd name="connsiteX11" fmla="*/ 872475 w 2057742"/>
                      <a:gd name="connsiteY11" fmla="*/ 64991 h 503043"/>
                      <a:gd name="connsiteX12" fmla="*/ 906789 w 2057742"/>
                      <a:gd name="connsiteY12" fmla="*/ 109807 h 503043"/>
                      <a:gd name="connsiteX13" fmla="*/ 961497 w 2057742"/>
                      <a:gd name="connsiteY13" fmla="*/ 164515 h 503043"/>
                      <a:gd name="connsiteX14" fmla="*/ 1070912 w 2057742"/>
                      <a:gd name="connsiteY14" fmla="*/ 187961 h 503043"/>
                      <a:gd name="connsiteX15" fmla="*/ 1156881 w 2057742"/>
                      <a:gd name="connsiteY15" fmla="*/ 180146 h 503043"/>
                      <a:gd name="connsiteX16" fmla="*/ 1211589 w 2057742"/>
                      <a:gd name="connsiteY16" fmla="*/ 125438 h 503043"/>
                      <a:gd name="connsiteX17" fmla="*/ 1266297 w 2057742"/>
                      <a:gd name="connsiteY17" fmla="*/ 62915 h 503043"/>
                      <a:gd name="connsiteX18" fmla="*/ 1283637 w 2057742"/>
                      <a:gd name="connsiteY18" fmla="*/ 35439 h 503043"/>
                      <a:gd name="connsiteX19" fmla="*/ 1305374 w 2057742"/>
                      <a:gd name="connsiteY19" fmla="*/ 109807 h 503043"/>
                      <a:gd name="connsiteX20" fmla="*/ 1383527 w 2057742"/>
                      <a:gd name="connsiteY20" fmla="*/ 148884 h 503043"/>
                      <a:gd name="connsiteX21" fmla="*/ 1461681 w 2057742"/>
                      <a:gd name="connsiteY21" fmla="*/ 164515 h 503043"/>
                      <a:gd name="connsiteX22" fmla="*/ 1539835 w 2057742"/>
                      <a:gd name="connsiteY22" fmla="*/ 164515 h 503043"/>
                      <a:gd name="connsiteX23" fmla="*/ 1578912 w 2057742"/>
                      <a:gd name="connsiteY23" fmla="*/ 117623 h 503043"/>
                      <a:gd name="connsiteX24" fmla="*/ 1641435 w 2057742"/>
                      <a:gd name="connsiteY24" fmla="*/ 62915 h 503043"/>
                      <a:gd name="connsiteX25" fmla="*/ 1672697 w 2057742"/>
                      <a:gd name="connsiteY25" fmla="*/ 392 h 503043"/>
                      <a:gd name="connsiteX26" fmla="*/ 1688327 w 2057742"/>
                      <a:gd name="connsiteY26" fmla="*/ 94177 h 503043"/>
                      <a:gd name="connsiteX27" fmla="*/ 1727404 w 2057742"/>
                      <a:gd name="connsiteY27" fmla="*/ 164515 h 503043"/>
                      <a:gd name="connsiteX28" fmla="*/ 1805558 w 2057742"/>
                      <a:gd name="connsiteY28" fmla="*/ 195777 h 503043"/>
                      <a:gd name="connsiteX29" fmla="*/ 1868081 w 2057742"/>
                      <a:gd name="connsiteY29" fmla="*/ 187961 h 503043"/>
                      <a:gd name="connsiteX30" fmla="*/ 1930604 w 2057742"/>
                      <a:gd name="connsiteY30" fmla="*/ 172331 h 503043"/>
                      <a:gd name="connsiteX31" fmla="*/ 1969681 w 2057742"/>
                      <a:gd name="connsiteY31" fmla="*/ 227038 h 503043"/>
                      <a:gd name="connsiteX32" fmla="*/ 2008758 w 2057742"/>
                      <a:gd name="connsiteY32" fmla="*/ 320823 h 503043"/>
                      <a:gd name="connsiteX33" fmla="*/ 2032204 w 2057742"/>
                      <a:gd name="connsiteY33" fmla="*/ 391161 h 503043"/>
                      <a:gd name="connsiteX34" fmla="*/ 2047835 w 2057742"/>
                      <a:gd name="connsiteY34" fmla="*/ 477131 h 503043"/>
                      <a:gd name="connsiteX35" fmla="*/ 2055650 w 2057742"/>
                      <a:gd name="connsiteY35" fmla="*/ 500577 h 503043"/>
                      <a:gd name="connsiteX36" fmla="*/ 2008758 w 2057742"/>
                      <a:gd name="connsiteY36" fmla="*/ 500577 h 503043"/>
                      <a:gd name="connsiteX37" fmla="*/ 1930604 w 2057742"/>
                      <a:gd name="connsiteY37" fmla="*/ 484946 h 503043"/>
                      <a:gd name="connsiteX38" fmla="*/ 1860266 w 2057742"/>
                      <a:gd name="connsiteY38" fmla="*/ 430238 h 503043"/>
                      <a:gd name="connsiteX39" fmla="*/ 1852450 w 2057742"/>
                      <a:gd name="connsiteY39" fmla="*/ 336454 h 503043"/>
                      <a:gd name="connsiteX40" fmla="*/ 1844635 w 2057742"/>
                      <a:gd name="connsiteY40" fmla="*/ 305192 h 503043"/>
                      <a:gd name="connsiteX41" fmla="*/ 1844635 w 2057742"/>
                      <a:gd name="connsiteY41" fmla="*/ 375531 h 503043"/>
                      <a:gd name="connsiteX42" fmla="*/ 1805558 w 2057742"/>
                      <a:gd name="connsiteY42" fmla="*/ 438054 h 503043"/>
                      <a:gd name="connsiteX43" fmla="*/ 1750850 w 2057742"/>
                      <a:gd name="connsiteY43" fmla="*/ 477131 h 503043"/>
                      <a:gd name="connsiteX44" fmla="*/ 1625804 w 2057742"/>
                      <a:gd name="connsiteY44" fmla="*/ 484946 h 503043"/>
                      <a:gd name="connsiteX45" fmla="*/ 1539835 w 2057742"/>
                      <a:gd name="connsiteY45" fmla="*/ 469315 h 503043"/>
                      <a:gd name="connsiteX46" fmla="*/ 1492943 w 2057742"/>
                      <a:gd name="connsiteY46" fmla="*/ 430238 h 503043"/>
                      <a:gd name="connsiteX47" fmla="*/ 1453866 w 2057742"/>
                      <a:gd name="connsiteY47" fmla="*/ 383346 h 503043"/>
                      <a:gd name="connsiteX48" fmla="*/ 1446050 w 2057742"/>
                      <a:gd name="connsiteY48" fmla="*/ 305192 h 503043"/>
                      <a:gd name="connsiteX49" fmla="*/ 1438235 w 2057742"/>
                      <a:gd name="connsiteY49" fmla="*/ 359900 h 503043"/>
                      <a:gd name="connsiteX50" fmla="*/ 1414789 w 2057742"/>
                      <a:gd name="connsiteY50" fmla="*/ 414607 h 503043"/>
                      <a:gd name="connsiteX51" fmla="*/ 1360081 w 2057742"/>
                      <a:gd name="connsiteY51" fmla="*/ 469315 h 503043"/>
                      <a:gd name="connsiteX52" fmla="*/ 1281927 w 2057742"/>
                      <a:gd name="connsiteY52" fmla="*/ 484946 h 503043"/>
                      <a:gd name="connsiteX53" fmla="*/ 1172512 w 2057742"/>
                      <a:gd name="connsiteY53" fmla="*/ 492761 h 503043"/>
                      <a:gd name="connsiteX54" fmla="*/ 1109989 w 2057742"/>
                      <a:gd name="connsiteY54" fmla="*/ 445869 h 503043"/>
                      <a:gd name="connsiteX55" fmla="*/ 1086543 w 2057742"/>
                      <a:gd name="connsiteY55" fmla="*/ 398977 h 503043"/>
                      <a:gd name="connsiteX56" fmla="*/ 1055281 w 2057742"/>
                      <a:gd name="connsiteY56" fmla="*/ 352084 h 503043"/>
                      <a:gd name="connsiteX57" fmla="*/ 1055281 w 2057742"/>
                      <a:gd name="connsiteY57" fmla="*/ 320823 h 503043"/>
                      <a:gd name="connsiteX58" fmla="*/ 1055281 w 2057742"/>
                      <a:gd name="connsiteY58" fmla="*/ 383346 h 503043"/>
                      <a:gd name="connsiteX59" fmla="*/ 1024020 w 2057742"/>
                      <a:gd name="connsiteY59" fmla="*/ 430238 h 503043"/>
                      <a:gd name="connsiteX60" fmla="*/ 953681 w 2057742"/>
                      <a:gd name="connsiteY60" fmla="*/ 461500 h 503043"/>
                      <a:gd name="connsiteX61" fmla="*/ 875527 w 2057742"/>
                      <a:gd name="connsiteY61" fmla="*/ 477131 h 503043"/>
                      <a:gd name="connsiteX62" fmla="*/ 781743 w 2057742"/>
                      <a:gd name="connsiteY62" fmla="*/ 477131 h 503043"/>
                      <a:gd name="connsiteX63" fmla="*/ 734850 w 2057742"/>
                      <a:gd name="connsiteY63" fmla="*/ 445869 h 503043"/>
                      <a:gd name="connsiteX64" fmla="*/ 680143 w 2057742"/>
                      <a:gd name="connsiteY64" fmla="*/ 398977 h 503043"/>
                      <a:gd name="connsiteX65" fmla="*/ 680143 w 2057742"/>
                      <a:gd name="connsiteY65" fmla="*/ 367715 h 503043"/>
                      <a:gd name="connsiteX66" fmla="*/ 648881 w 2057742"/>
                      <a:gd name="connsiteY66" fmla="*/ 289561 h 503043"/>
                      <a:gd name="connsiteX67" fmla="*/ 656697 w 2057742"/>
                      <a:gd name="connsiteY67" fmla="*/ 359900 h 503043"/>
                      <a:gd name="connsiteX68" fmla="*/ 641066 w 2057742"/>
                      <a:gd name="connsiteY68" fmla="*/ 414607 h 503043"/>
                      <a:gd name="connsiteX69" fmla="*/ 578543 w 2057742"/>
                      <a:gd name="connsiteY69" fmla="*/ 469315 h 503043"/>
                      <a:gd name="connsiteX70" fmla="*/ 508204 w 2057742"/>
                      <a:gd name="connsiteY70" fmla="*/ 484946 h 503043"/>
                      <a:gd name="connsiteX71" fmla="*/ 422235 w 2057742"/>
                      <a:gd name="connsiteY71" fmla="*/ 484946 h 503043"/>
                      <a:gd name="connsiteX72" fmla="*/ 351897 w 2057742"/>
                      <a:gd name="connsiteY72" fmla="*/ 461500 h 503043"/>
                      <a:gd name="connsiteX73" fmla="*/ 305004 w 2057742"/>
                      <a:gd name="connsiteY73" fmla="*/ 414607 h 503043"/>
                      <a:gd name="connsiteX74" fmla="*/ 297189 w 2057742"/>
                      <a:gd name="connsiteY74" fmla="*/ 367715 h 503043"/>
                      <a:gd name="connsiteX75" fmla="*/ 273743 w 2057742"/>
                      <a:gd name="connsiteY75" fmla="*/ 328638 h 503043"/>
                      <a:gd name="connsiteX76" fmla="*/ 265927 w 2057742"/>
                      <a:gd name="connsiteY76" fmla="*/ 391161 h 503043"/>
                      <a:gd name="connsiteX77" fmla="*/ 219035 w 2057742"/>
                      <a:gd name="connsiteY77" fmla="*/ 438054 h 503043"/>
                      <a:gd name="connsiteX78" fmla="*/ 156512 w 2057742"/>
                      <a:gd name="connsiteY78" fmla="*/ 469315 h 503043"/>
                      <a:gd name="connsiteX79" fmla="*/ 86174 w 2057742"/>
                      <a:gd name="connsiteY79" fmla="*/ 484946 h 503043"/>
                      <a:gd name="connsiteX80" fmla="*/ 15835 w 2057742"/>
                      <a:gd name="connsiteY80" fmla="*/ 484946 h 503043"/>
                      <a:gd name="connsiteX81" fmla="*/ 204 w 2057742"/>
                      <a:gd name="connsiteY81" fmla="*/ 477131 h 503043"/>
                      <a:gd name="connsiteX82" fmla="*/ 8020 w 2057742"/>
                      <a:gd name="connsiteY82" fmla="*/ 406792 h 503043"/>
                      <a:gd name="connsiteX83" fmla="*/ 23650 w 2057742"/>
                      <a:gd name="connsiteY83" fmla="*/ 328638 h 503043"/>
                      <a:gd name="connsiteX84" fmla="*/ 54912 w 2057742"/>
                      <a:gd name="connsiteY84" fmla="*/ 227038 h 503043"/>
                      <a:gd name="connsiteX85" fmla="*/ 70543 w 2057742"/>
                      <a:gd name="connsiteY85" fmla="*/ 164515 h 503043"/>
                      <a:gd name="connsiteX86" fmla="*/ 109620 w 2057742"/>
                      <a:gd name="connsiteY86" fmla="*/ 109807 h 503043"/>
                      <a:gd name="connsiteX0" fmla="*/ 109620 w 2057742"/>
                      <a:gd name="connsiteY0" fmla="*/ 76101 h 469337"/>
                      <a:gd name="connsiteX1" fmla="*/ 242481 w 2057742"/>
                      <a:gd name="connsiteY1" fmla="*/ 130809 h 469337"/>
                      <a:gd name="connsiteX2" fmla="*/ 258112 w 2057742"/>
                      <a:gd name="connsiteY2" fmla="*/ 130809 h 469337"/>
                      <a:gd name="connsiteX3" fmla="*/ 375343 w 2057742"/>
                      <a:gd name="connsiteY3" fmla="*/ 122994 h 469337"/>
                      <a:gd name="connsiteX4" fmla="*/ 437866 w 2057742"/>
                      <a:gd name="connsiteY4" fmla="*/ 83917 h 469337"/>
                      <a:gd name="connsiteX5" fmla="*/ 476943 w 2057742"/>
                      <a:gd name="connsiteY5" fmla="*/ 7839 h 469337"/>
                      <a:gd name="connsiteX6" fmla="*/ 516020 w 2057742"/>
                      <a:gd name="connsiteY6" fmla="*/ 60471 h 469337"/>
                      <a:gd name="connsiteX7" fmla="*/ 586358 w 2057742"/>
                      <a:gd name="connsiteY7" fmla="*/ 146440 h 469337"/>
                      <a:gd name="connsiteX8" fmla="*/ 695774 w 2057742"/>
                      <a:gd name="connsiteY8" fmla="*/ 162071 h 469337"/>
                      <a:gd name="connsiteX9" fmla="*/ 781743 w 2057742"/>
                      <a:gd name="connsiteY9" fmla="*/ 146440 h 469337"/>
                      <a:gd name="connsiteX10" fmla="*/ 836450 w 2057742"/>
                      <a:gd name="connsiteY10" fmla="*/ 91732 h 469337"/>
                      <a:gd name="connsiteX11" fmla="*/ 872475 w 2057742"/>
                      <a:gd name="connsiteY11" fmla="*/ 31285 h 469337"/>
                      <a:gd name="connsiteX12" fmla="*/ 906789 w 2057742"/>
                      <a:gd name="connsiteY12" fmla="*/ 76101 h 469337"/>
                      <a:gd name="connsiteX13" fmla="*/ 961497 w 2057742"/>
                      <a:gd name="connsiteY13" fmla="*/ 130809 h 469337"/>
                      <a:gd name="connsiteX14" fmla="*/ 1070912 w 2057742"/>
                      <a:gd name="connsiteY14" fmla="*/ 154255 h 469337"/>
                      <a:gd name="connsiteX15" fmla="*/ 1156881 w 2057742"/>
                      <a:gd name="connsiteY15" fmla="*/ 146440 h 469337"/>
                      <a:gd name="connsiteX16" fmla="*/ 1211589 w 2057742"/>
                      <a:gd name="connsiteY16" fmla="*/ 91732 h 469337"/>
                      <a:gd name="connsiteX17" fmla="*/ 1266297 w 2057742"/>
                      <a:gd name="connsiteY17" fmla="*/ 29209 h 469337"/>
                      <a:gd name="connsiteX18" fmla="*/ 1283637 w 2057742"/>
                      <a:gd name="connsiteY18" fmla="*/ 1733 h 469337"/>
                      <a:gd name="connsiteX19" fmla="*/ 1305374 w 2057742"/>
                      <a:gd name="connsiteY19" fmla="*/ 76101 h 469337"/>
                      <a:gd name="connsiteX20" fmla="*/ 1383527 w 2057742"/>
                      <a:gd name="connsiteY20" fmla="*/ 115178 h 469337"/>
                      <a:gd name="connsiteX21" fmla="*/ 1461681 w 2057742"/>
                      <a:gd name="connsiteY21" fmla="*/ 130809 h 469337"/>
                      <a:gd name="connsiteX22" fmla="*/ 1539835 w 2057742"/>
                      <a:gd name="connsiteY22" fmla="*/ 130809 h 469337"/>
                      <a:gd name="connsiteX23" fmla="*/ 1578912 w 2057742"/>
                      <a:gd name="connsiteY23" fmla="*/ 83917 h 469337"/>
                      <a:gd name="connsiteX24" fmla="*/ 1641435 w 2057742"/>
                      <a:gd name="connsiteY24" fmla="*/ 29209 h 469337"/>
                      <a:gd name="connsiteX25" fmla="*/ 1677460 w 2057742"/>
                      <a:gd name="connsiteY25" fmla="*/ 19074 h 469337"/>
                      <a:gd name="connsiteX26" fmla="*/ 1688327 w 2057742"/>
                      <a:gd name="connsiteY26" fmla="*/ 60471 h 469337"/>
                      <a:gd name="connsiteX27" fmla="*/ 1727404 w 2057742"/>
                      <a:gd name="connsiteY27" fmla="*/ 130809 h 469337"/>
                      <a:gd name="connsiteX28" fmla="*/ 1805558 w 2057742"/>
                      <a:gd name="connsiteY28" fmla="*/ 162071 h 469337"/>
                      <a:gd name="connsiteX29" fmla="*/ 1868081 w 2057742"/>
                      <a:gd name="connsiteY29" fmla="*/ 154255 h 469337"/>
                      <a:gd name="connsiteX30" fmla="*/ 1930604 w 2057742"/>
                      <a:gd name="connsiteY30" fmla="*/ 138625 h 469337"/>
                      <a:gd name="connsiteX31" fmla="*/ 1969681 w 2057742"/>
                      <a:gd name="connsiteY31" fmla="*/ 193332 h 469337"/>
                      <a:gd name="connsiteX32" fmla="*/ 2008758 w 2057742"/>
                      <a:gd name="connsiteY32" fmla="*/ 287117 h 469337"/>
                      <a:gd name="connsiteX33" fmla="*/ 2032204 w 2057742"/>
                      <a:gd name="connsiteY33" fmla="*/ 357455 h 469337"/>
                      <a:gd name="connsiteX34" fmla="*/ 2047835 w 2057742"/>
                      <a:gd name="connsiteY34" fmla="*/ 443425 h 469337"/>
                      <a:gd name="connsiteX35" fmla="*/ 2055650 w 2057742"/>
                      <a:gd name="connsiteY35" fmla="*/ 466871 h 469337"/>
                      <a:gd name="connsiteX36" fmla="*/ 2008758 w 2057742"/>
                      <a:gd name="connsiteY36" fmla="*/ 466871 h 469337"/>
                      <a:gd name="connsiteX37" fmla="*/ 1930604 w 2057742"/>
                      <a:gd name="connsiteY37" fmla="*/ 451240 h 469337"/>
                      <a:gd name="connsiteX38" fmla="*/ 1860266 w 2057742"/>
                      <a:gd name="connsiteY38" fmla="*/ 396532 h 469337"/>
                      <a:gd name="connsiteX39" fmla="*/ 1852450 w 2057742"/>
                      <a:gd name="connsiteY39" fmla="*/ 302748 h 469337"/>
                      <a:gd name="connsiteX40" fmla="*/ 1844635 w 2057742"/>
                      <a:gd name="connsiteY40" fmla="*/ 271486 h 469337"/>
                      <a:gd name="connsiteX41" fmla="*/ 1844635 w 2057742"/>
                      <a:gd name="connsiteY41" fmla="*/ 341825 h 469337"/>
                      <a:gd name="connsiteX42" fmla="*/ 1805558 w 2057742"/>
                      <a:gd name="connsiteY42" fmla="*/ 404348 h 469337"/>
                      <a:gd name="connsiteX43" fmla="*/ 1750850 w 2057742"/>
                      <a:gd name="connsiteY43" fmla="*/ 443425 h 469337"/>
                      <a:gd name="connsiteX44" fmla="*/ 1625804 w 2057742"/>
                      <a:gd name="connsiteY44" fmla="*/ 451240 h 469337"/>
                      <a:gd name="connsiteX45" fmla="*/ 1539835 w 2057742"/>
                      <a:gd name="connsiteY45" fmla="*/ 435609 h 469337"/>
                      <a:gd name="connsiteX46" fmla="*/ 1492943 w 2057742"/>
                      <a:gd name="connsiteY46" fmla="*/ 396532 h 469337"/>
                      <a:gd name="connsiteX47" fmla="*/ 1453866 w 2057742"/>
                      <a:gd name="connsiteY47" fmla="*/ 349640 h 469337"/>
                      <a:gd name="connsiteX48" fmla="*/ 1446050 w 2057742"/>
                      <a:gd name="connsiteY48" fmla="*/ 271486 h 469337"/>
                      <a:gd name="connsiteX49" fmla="*/ 1438235 w 2057742"/>
                      <a:gd name="connsiteY49" fmla="*/ 326194 h 469337"/>
                      <a:gd name="connsiteX50" fmla="*/ 1414789 w 2057742"/>
                      <a:gd name="connsiteY50" fmla="*/ 380901 h 469337"/>
                      <a:gd name="connsiteX51" fmla="*/ 1360081 w 2057742"/>
                      <a:gd name="connsiteY51" fmla="*/ 435609 h 469337"/>
                      <a:gd name="connsiteX52" fmla="*/ 1281927 w 2057742"/>
                      <a:gd name="connsiteY52" fmla="*/ 451240 h 469337"/>
                      <a:gd name="connsiteX53" fmla="*/ 1172512 w 2057742"/>
                      <a:gd name="connsiteY53" fmla="*/ 459055 h 469337"/>
                      <a:gd name="connsiteX54" fmla="*/ 1109989 w 2057742"/>
                      <a:gd name="connsiteY54" fmla="*/ 412163 h 469337"/>
                      <a:gd name="connsiteX55" fmla="*/ 1086543 w 2057742"/>
                      <a:gd name="connsiteY55" fmla="*/ 365271 h 469337"/>
                      <a:gd name="connsiteX56" fmla="*/ 1055281 w 2057742"/>
                      <a:gd name="connsiteY56" fmla="*/ 318378 h 469337"/>
                      <a:gd name="connsiteX57" fmla="*/ 1055281 w 2057742"/>
                      <a:gd name="connsiteY57" fmla="*/ 287117 h 469337"/>
                      <a:gd name="connsiteX58" fmla="*/ 1055281 w 2057742"/>
                      <a:gd name="connsiteY58" fmla="*/ 349640 h 469337"/>
                      <a:gd name="connsiteX59" fmla="*/ 1024020 w 2057742"/>
                      <a:gd name="connsiteY59" fmla="*/ 396532 h 469337"/>
                      <a:gd name="connsiteX60" fmla="*/ 953681 w 2057742"/>
                      <a:gd name="connsiteY60" fmla="*/ 427794 h 469337"/>
                      <a:gd name="connsiteX61" fmla="*/ 875527 w 2057742"/>
                      <a:gd name="connsiteY61" fmla="*/ 443425 h 469337"/>
                      <a:gd name="connsiteX62" fmla="*/ 781743 w 2057742"/>
                      <a:gd name="connsiteY62" fmla="*/ 443425 h 469337"/>
                      <a:gd name="connsiteX63" fmla="*/ 734850 w 2057742"/>
                      <a:gd name="connsiteY63" fmla="*/ 412163 h 469337"/>
                      <a:gd name="connsiteX64" fmla="*/ 680143 w 2057742"/>
                      <a:gd name="connsiteY64" fmla="*/ 365271 h 469337"/>
                      <a:gd name="connsiteX65" fmla="*/ 680143 w 2057742"/>
                      <a:gd name="connsiteY65" fmla="*/ 334009 h 469337"/>
                      <a:gd name="connsiteX66" fmla="*/ 648881 w 2057742"/>
                      <a:gd name="connsiteY66" fmla="*/ 255855 h 469337"/>
                      <a:gd name="connsiteX67" fmla="*/ 656697 w 2057742"/>
                      <a:gd name="connsiteY67" fmla="*/ 326194 h 469337"/>
                      <a:gd name="connsiteX68" fmla="*/ 641066 w 2057742"/>
                      <a:gd name="connsiteY68" fmla="*/ 380901 h 469337"/>
                      <a:gd name="connsiteX69" fmla="*/ 578543 w 2057742"/>
                      <a:gd name="connsiteY69" fmla="*/ 435609 h 469337"/>
                      <a:gd name="connsiteX70" fmla="*/ 508204 w 2057742"/>
                      <a:gd name="connsiteY70" fmla="*/ 451240 h 469337"/>
                      <a:gd name="connsiteX71" fmla="*/ 422235 w 2057742"/>
                      <a:gd name="connsiteY71" fmla="*/ 451240 h 469337"/>
                      <a:gd name="connsiteX72" fmla="*/ 351897 w 2057742"/>
                      <a:gd name="connsiteY72" fmla="*/ 427794 h 469337"/>
                      <a:gd name="connsiteX73" fmla="*/ 305004 w 2057742"/>
                      <a:gd name="connsiteY73" fmla="*/ 380901 h 469337"/>
                      <a:gd name="connsiteX74" fmla="*/ 297189 w 2057742"/>
                      <a:gd name="connsiteY74" fmla="*/ 334009 h 469337"/>
                      <a:gd name="connsiteX75" fmla="*/ 273743 w 2057742"/>
                      <a:gd name="connsiteY75" fmla="*/ 294932 h 469337"/>
                      <a:gd name="connsiteX76" fmla="*/ 265927 w 2057742"/>
                      <a:gd name="connsiteY76" fmla="*/ 357455 h 469337"/>
                      <a:gd name="connsiteX77" fmla="*/ 219035 w 2057742"/>
                      <a:gd name="connsiteY77" fmla="*/ 404348 h 469337"/>
                      <a:gd name="connsiteX78" fmla="*/ 156512 w 2057742"/>
                      <a:gd name="connsiteY78" fmla="*/ 435609 h 469337"/>
                      <a:gd name="connsiteX79" fmla="*/ 86174 w 2057742"/>
                      <a:gd name="connsiteY79" fmla="*/ 451240 h 469337"/>
                      <a:gd name="connsiteX80" fmla="*/ 15835 w 2057742"/>
                      <a:gd name="connsiteY80" fmla="*/ 451240 h 469337"/>
                      <a:gd name="connsiteX81" fmla="*/ 204 w 2057742"/>
                      <a:gd name="connsiteY81" fmla="*/ 443425 h 469337"/>
                      <a:gd name="connsiteX82" fmla="*/ 8020 w 2057742"/>
                      <a:gd name="connsiteY82" fmla="*/ 373086 h 469337"/>
                      <a:gd name="connsiteX83" fmla="*/ 23650 w 2057742"/>
                      <a:gd name="connsiteY83" fmla="*/ 294932 h 469337"/>
                      <a:gd name="connsiteX84" fmla="*/ 54912 w 2057742"/>
                      <a:gd name="connsiteY84" fmla="*/ 193332 h 469337"/>
                      <a:gd name="connsiteX85" fmla="*/ 70543 w 2057742"/>
                      <a:gd name="connsiteY85" fmla="*/ 130809 h 469337"/>
                      <a:gd name="connsiteX86" fmla="*/ 109620 w 2057742"/>
                      <a:gd name="connsiteY86" fmla="*/ 76101 h 469337"/>
                      <a:gd name="connsiteX0" fmla="*/ 109620 w 2057742"/>
                      <a:gd name="connsiteY0" fmla="*/ 76101 h 469337"/>
                      <a:gd name="connsiteX1" fmla="*/ 242481 w 2057742"/>
                      <a:gd name="connsiteY1" fmla="*/ 130809 h 469337"/>
                      <a:gd name="connsiteX2" fmla="*/ 258112 w 2057742"/>
                      <a:gd name="connsiteY2" fmla="*/ 130809 h 469337"/>
                      <a:gd name="connsiteX3" fmla="*/ 375343 w 2057742"/>
                      <a:gd name="connsiteY3" fmla="*/ 122994 h 469337"/>
                      <a:gd name="connsiteX4" fmla="*/ 437866 w 2057742"/>
                      <a:gd name="connsiteY4" fmla="*/ 83917 h 469337"/>
                      <a:gd name="connsiteX5" fmla="*/ 476943 w 2057742"/>
                      <a:gd name="connsiteY5" fmla="*/ 7839 h 469337"/>
                      <a:gd name="connsiteX6" fmla="*/ 516020 w 2057742"/>
                      <a:gd name="connsiteY6" fmla="*/ 60471 h 469337"/>
                      <a:gd name="connsiteX7" fmla="*/ 586358 w 2057742"/>
                      <a:gd name="connsiteY7" fmla="*/ 146440 h 469337"/>
                      <a:gd name="connsiteX8" fmla="*/ 695774 w 2057742"/>
                      <a:gd name="connsiteY8" fmla="*/ 162071 h 469337"/>
                      <a:gd name="connsiteX9" fmla="*/ 781743 w 2057742"/>
                      <a:gd name="connsiteY9" fmla="*/ 146440 h 469337"/>
                      <a:gd name="connsiteX10" fmla="*/ 836450 w 2057742"/>
                      <a:gd name="connsiteY10" fmla="*/ 91732 h 469337"/>
                      <a:gd name="connsiteX11" fmla="*/ 872475 w 2057742"/>
                      <a:gd name="connsiteY11" fmla="*/ 31285 h 469337"/>
                      <a:gd name="connsiteX12" fmla="*/ 906789 w 2057742"/>
                      <a:gd name="connsiteY12" fmla="*/ 76101 h 469337"/>
                      <a:gd name="connsiteX13" fmla="*/ 961497 w 2057742"/>
                      <a:gd name="connsiteY13" fmla="*/ 130809 h 469337"/>
                      <a:gd name="connsiteX14" fmla="*/ 1070912 w 2057742"/>
                      <a:gd name="connsiteY14" fmla="*/ 154255 h 469337"/>
                      <a:gd name="connsiteX15" fmla="*/ 1156881 w 2057742"/>
                      <a:gd name="connsiteY15" fmla="*/ 146440 h 469337"/>
                      <a:gd name="connsiteX16" fmla="*/ 1211589 w 2057742"/>
                      <a:gd name="connsiteY16" fmla="*/ 91732 h 469337"/>
                      <a:gd name="connsiteX17" fmla="*/ 1266297 w 2057742"/>
                      <a:gd name="connsiteY17" fmla="*/ 29209 h 469337"/>
                      <a:gd name="connsiteX18" fmla="*/ 1283637 w 2057742"/>
                      <a:gd name="connsiteY18" fmla="*/ 1733 h 469337"/>
                      <a:gd name="connsiteX19" fmla="*/ 1305374 w 2057742"/>
                      <a:gd name="connsiteY19" fmla="*/ 76101 h 469337"/>
                      <a:gd name="connsiteX20" fmla="*/ 1383527 w 2057742"/>
                      <a:gd name="connsiteY20" fmla="*/ 115178 h 469337"/>
                      <a:gd name="connsiteX21" fmla="*/ 1461681 w 2057742"/>
                      <a:gd name="connsiteY21" fmla="*/ 130809 h 469337"/>
                      <a:gd name="connsiteX22" fmla="*/ 1539835 w 2057742"/>
                      <a:gd name="connsiteY22" fmla="*/ 130809 h 469337"/>
                      <a:gd name="connsiteX23" fmla="*/ 1578912 w 2057742"/>
                      <a:gd name="connsiteY23" fmla="*/ 83917 h 469337"/>
                      <a:gd name="connsiteX24" fmla="*/ 1641435 w 2057742"/>
                      <a:gd name="connsiteY24" fmla="*/ 53021 h 469337"/>
                      <a:gd name="connsiteX25" fmla="*/ 1677460 w 2057742"/>
                      <a:gd name="connsiteY25" fmla="*/ 19074 h 469337"/>
                      <a:gd name="connsiteX26" fmla="*/ 1688327 w 2057742"/>
                      <a:gd name="connsiteY26" fmla="*/ 60471 h 469337"/>
                      <a:gd name="connsiteX27" fmla="*/ 1727404 w 2057742"/>
                      <a:gd name="connsiteY27" fmla="*/ 130809 h 469337"/>
                      <a:gd name="connsiteX28" fmla="*/ 1805558 w 2057742"/>
                      <a:gd name="connsiteY28" fmla="*/ 162071 h 469337"/>
                      <a:gd name="connsiteX29" fmla="*/ 1868081 w 2057742"/>
                      <a:gd name="connsiteY29" fmla="*/ 154255 h 469337"/>
                      <a:gd name="connsiteX30" fmla="*/ 1930604 w 2057742"/>
                      <a:gd name="connsiteY30" fmla="*/ 138625 h 469337"/>
                      <a:gd name="connsiteX31" fmla="*/ 1969681 w 2057742"/>
                      <a:gd name="connsiteY31" fmla="*/ 193332 h 469337"/>
                      <a:gd name="connsiteX32" fmla="*/ 2008758 w 2057742"/>
                      <a:gd name="connsiteY32" fmla="*/ 287117 h 469337"/>
                      <a:gd name="connsiteX33" fmla="*/ 2032204 w 2057742"/>
                      <a:gd name="connsiteY33" fmla="*/ 357455 h 469337"/>
                      <a:gd name="connsiteX34" fmla="*/ 2047835 w 2057742"/>
                      <a:gd name="connsiteY34" fmla="*/ 443425 h 469337"/>
                      <a:gd name="connsiteX35" fmla="*/ 2055650 w 2057742"/>
                      <a:gd name="connsiteY35" fmla="*/ 466871 h 469337"/>
                      <a:gd name="connsiteX36" fmla="*/ 2008758 w 2057742"/>
                      <a:gd name="connsiteY36" fmla="*/ 466871 h 469337"/>
                      <a:gd name="connsiteX37" fmla="*/ 1930604 w 2057742"/>
                      <a:gd name="connsiteY37" fmla="*/ 451240 h 469337"/>
                      <a:gd name="connsiteX38" fmla="*/ 1860266 w 2057742"/>
                      <a:gd name="connsiteY38" fmla="*/ 396532 h 469337"/>
                      <a:gd name="connsiteX39" fmla="*/ 1852450 w 2057742"/>
                      <a:gd name="connsiteY39" fmla="*/ 302748 h 469337"/>
                      <a:gd name="connsiteX40" fmla="*/ 1844635 w 2057742"/>
                      <a:gd name="connsiteY40" fmla="*/ 271486 h 469337"/>
                      <a:gd name="connsiteX41" fmla="*/ 1844635 w 2057742"/>
                      <a:gd name="connsiteY41" fmla="*/ 341825 h 469337"/>
                      <a:gd name="connsiteX42" fmla="*/ 1805558 w 2057742"/>
                      <a:gd name="connsiteY42" fmla="*/ 404348 h 469337"/>
                      <a:gd name="connsiteX43" fmla="*/ 1750850 w 2057742"/>
                      <a:gd name="connsiteY43" fmla="*/ 443425 h 469337"/>
                      <a:gd name="connsiteX44" fmla="*/ 1625804 w 2057742"/>
                      <a:gd name="connsiteY44" fmla="*/ 451240 h 469337"/>
                      <a:gd name="connsiteX45" fmla="*/ 1539835 w 2057742"/>
                      <a:gd name="connsiteY45" fmla="*/ 435609 h 469337"/>
                      <a:gd name="connsiteX46" fmla="*/ 1492943 w 2057742"/>
                      <a:gd name="connsiteY46" fmla="*/ 396532 h 469337"/>
                      <a:gd name="connsiteX47" fmla="*/ 1453866 w 2057742"/>
                      <a:gd name="connsiteY47" fmla="*/ 349640 h 469337"/>
                      <a:gd name="connsiteX48" fmla="*/ 1446050 w 2057742"/>
                      <a:gd name="connsiteY48" fmla="*/ 271486 h 469337"/>
                      <a:gd name="connsiteX49" fmla="*/ 1438235 w 2057742"/>
                      <a:gd name="connsiteY49" fmla="*/ 326194 h 469337"/>
                      <a:gd name="connsiteX50" fmla="*/ 1414789 w 2057742"/>
                      <a:gd name="connsiteY50" fmla="*/ 380901 h 469337"/>
                      <a:gd name="connsiteX51" fmla="*/ 1360081 w 2057742"/>
                      <a:gd name="connsiteY51" fmla="*/ 435609 h 469337"/>
                      <a:gd name="connsiteX52" fmla="*/ 1281927 w 2057742"/>
                      <a:gd name="connsiteY52" fmla="*/ 451240 h 469337"/>
                      <a:gd name="connsiteX53" fmla="*/ 1172512 w 2057742"/>
                      <a:gd name="connsiteY53" fmla="*/ 459055 h 469337"/>
                      <a:gd name="connsiteX54" fmla="*/ 1109989 w 2057742"/>
                      <a:gd name="connsiteY54" fmla="*/ 412163 h 469337"/>
                      <a:gd name="connsiteX55" fmla="*/ 1086543 w 2057742"/>
                      <a:gd name="connsiteY55" fmla="*/ 365271 h 469337"/>
                      <a:gd name="connsiteX56" fmla="*/ 1055281 w 2057742"/>
                      <a:gd name="connsiteY56" fmla="*/ 318378 h 469337"/>
                      <a:gd name="connsiteX57" fmla="*/ 1055281 w 2057742"/>
                      <a:gd name="connsiteY57" fmla="*/ 287117 h 469337"/>
                      <a:gd name="connsiteX58" fmla="*/ 1055281 w 2057742"/>
                      <a:gd name="connsiteY58" fmla="*/ 349640 h 469337"/>
                      <a:gd name="connsiteX59" fmla="*/ 1024020 w 2057742"/>
                      <a:gd name="connsiteY59" fmla="*/ 396532 h 469337"/>
                      <a:gd name="connsiteX60" fmla="*/ 953681 w 2057742"/>
                      <a:gd name="connsiteY60" fmla="*/ 427794 h 469337"/>
                      <a:gd name="connsiteX61" fmla="*/ 875527 w 2057742"/>
                      <a:gd name="connsiteY61" fmla="*/ 443425 h 469337"/>
                      <a:gd name="connsiteX62" fmla="*/ 781743 w 2057742"/>
                      <a:gd name="connsiteY62" fmla="*/ 443425 h 469337"/>
                      <a:gd name="connsiteX63" fmla="*/ 734850 w 2057742"/>
                      <a:gd name="connsiteY63" fmla="*/ 412163 h 469337"/>
                      <a:gd name="connsiteX64" fmla="*/ 680143 w 2057742"/>
                      <a:gd name="connsiteY64" fmla="*/ 365271 h 469337"/>
                      <a:gd name="connsiteX65" fmla="*/ 680143 w 2057742"/>
                      <a:gd name="connsiteY65" fmla="*/ 334009 h 469337"/>
                      <a:gd name="connsiteX66" fmla="*/ 648881 w 2057742"/>
                      <a:gd name="connsiteY66" fmla="*/ 255855 h 469337"/>
                      <a:gd name="connsiteX67" fmla="*/ 656697 w 2057742"/>
                      <a:gd name="connsiteY67" fmla="*/ 326194 h 469337"/>
                      <a:gd name="connsiteX68" fmla="*/ 641066 w 2057742"/>
                      <a:gd name="connsiteY68" fmla="*/ 380901 h 469337"/>
                      <a:gd name="connsiteX69" fmla="*/ 578543 w 2057742"/>
                      <a:gd name="connsiteY69" fmla="*/ 435609 h 469337"/>
                      <a:gd name="connsiteX70" fmla="*/ 508204 w 2057742"/>
                      <a:gd name="connsiteY70" fmla="*/ 451240 h 469337"/>
                      <a:gd name="connsiteX71" fmla="*/ 422235 w 2057742"/>
                      <a:gd name="connsiteY71" fmla="*/ 451240 h 469337"/>
                      <a:gd name="connsiteX72" fmla="*/ 351897 w 2057742"/>
                      <a:gd name="connsiteY72" fmla="*/ 427794 h 469337"/>
                      <a:gd name="connsiteX73" fmla="*/ 305004 w 2057742"/>
                      <a:gd name="connsiteY73" fmla="*/ 380901 h 469337"/>
                      <a:gd name="connsiteX74" fmla="*/ 297189 w 2057742"/>
                      <a:gd name="connsiteY74" fmla="*/ 334009 h 469337"/>
                      <a:gd name="connsiteX75" fmla="*/ 273743 w 2057742"/>
                      <a:gd name="connsiteY75" fmla="*/ 294932 h 469337"/>
                      <a:gd name="connsiteX76" fmla="*/ 265927 w 2057742"/>
                      <a:gd name="connsiteY76" fmla="*/ 357455 h 469337"/>
                      <a:gd name="connsiteX77" fmla="*/ 219035 w 2057742"/>
                      <a:gd name="connsiteY77" fmla="*/ 404348 h 469337"/>
                      <a:gd name="connsiteX78" fmla="*/ 156512 w 2057742"/>
                      <a:gd name="connsiteY78" fmla="*/ 435609 h 469337"/>
                      <a:gd name="connsiteX79" fmla="*/ 86174 w 2057742"/>
                      <a:gd name="connsiteY79" fmla="*/ 451240 h 469337"/>
                      <a:gd name="connsiteX80" fmla="*/ 15835 w 2057742"/>
                      <a:gd name="connsiteY80" fmla="*/ 451240 h 469337"/>
                      <a:gd name="connsiteX81" fmla="*/ 204 w 2057742"/>
                      <a:gd name="connsiteY81" fmla="*/ 443425 h 469337"/>
                      <a:gd name="connsiteX82" fmla="*/ 8020 w 2057742"/>
                      <a:gd name="connsiteY82" fmla="*/ 373086 h 469337"/>
                      <a:gd name="connsiteX83" fmla="*/ 23650 w 2057742"/>
                      <a:gd name="connsiteY83" fmla="*/ 294932 h 469337"/>
                      <a:gd name="connsiteX84" fmla="*/ 54912 w 2057742"/>
                      <a:gd name="connsiteY84" fmla="*/ 193332 h 469337"/>
                      <a:gd name="connsiteX85" fmla="*/ 70543 w 2057742"/>
                      <a:gd name="connsiteY85" fmla="*/ 130809 h 469337"/>
                      <a:gd name="connsiteX86" fmla="*/ 109620 w 2057742"/>
                      <a:gd name="connsiteY86" fmla="*/ 76101 h 469337"/>
                      <a:gd name="connsiteX0" fmla="*/ 109620 w 2057742"/>
                      <a:gd name="connsiteY0" fmla="*/ 76101 h 469337"/>
                      <a:gd name="connsiteX1" fmla="*/ 242481 w 2057742"/>
                      <a:gd name="connsiteY1" fmla="*/ 130809 h 469337"/>
                      <a:gd name="connsiteX2" fmla="*/ 258112 w 2057742"/>
                      <a:gd name="connsiteY2" fmla="*/ 130809 h 469337"/>
                      <a:gd name="connsiteX3" fmla="*/ 375343 w 2057742"/>
                      <a:gd name="connsiteY3" fmla="*/ 122994 h 469337"/>
                      <a:gd name="connsiteX4" fmla="*/ 437866 w 2057742"/>
                      <a:gd name="connsiteY4" fmla="*/ 83917 h 469337"/>
                      <a:gd name="connsiteX5" fmla="*/ 476943 w 2057742"/>
                      <a:gd name="connsiteY5" fmla="*/ 7839 h 469337"/>
                      <a:gd name="connsiteX6" fmla="*/ 516020 w 2057742"/>
                      <a:gd name="connsiteY6" fmla="*/ 60471 h 469337"/>
                      <a:gd name="connsiteX7" fmla="*/ 586358 w 2057742"/>
                      <a:gd name="connsiteY7" fmla="*/ 146440 h 469337"/>
                      <a:gd name="connsiteX8" fmla="*/ 695774 w 2057742"/>
                      <a:gd name="connsiteY8" fmla="*/ 162071 h 469337"/>
                      <a:gd name="connsiteX9" fmla="*/ 781743 w 2057742"/>
                      <a:gd name="connsiteY9" fmla="*/ 146440 h 469337"/>
                      <a:gd name="connsiteX10" fmla="*/ 836450 w 2057742"/>
                      <a:gd name="connsiteY10" fmla="*/ 91732 h 469337"/>
                      <a:gd name="connsiteX11" fmla="*/ 872475 w 2057742"/>
                      <a:gd name="connsiteY11" fmla="*/ 31285 h 469337"/>
                      <a:gd name="connsiteX12" fmla="*/ 906789 w 2057742"/>
                      <a:gd name="connsiteY12" fmla="*/ 76101 h 469337"/>
                      <a:gd name="connsiteX13" fmla="*/ 961497 w 2057742"/>
                      <a:gd name="connsiteY13" fmla="*/ 130809 h 469337"/>
                      <a:gd name="connsiteX14" fmla="*/ 1070912 w 2057742"/>
                      <a:gd name="connsiteY14" fmla="*/ 154255 h 469337"/>
                      <a:gd name="connsiteX15" fmla="*/ 1156881 w 2057742"/>
                      <a:gd name="connsiteY15" fmla="*/ 146440 h 469337"/>
                      <a:gd name="connsiteX16" fmla="*/ 1211589 w 2057742"/>
                      <a:gd name="connsiteY16" fmla="*/ 91732 h 469337"/>
                      <a:gd name="connsiteX17" fmla="*/ 1266297 w 2057742"/>
                      <a:gd name="connsiteY17" fmla="*/ 29209 h 469337"/>
                      <a:gd name="connsiteX18" fmla="*/ 1283637 w 2057742"/>
                      <a:gd name="connsiteY18" fmla="*/ 1733 h 469337"/>
                      <a:gd name="connsiteX19" fmla="*/ 1305374 w 2057742"/>
                      <a:gd name="connsiteY19" fmla="*/ 76101 h 469337"/>
                      <a:gd name="connsiteX20" fmla="*/ 1383527 w 2057742"/>
                      <a:gd name="connsiteY20" fmla="*/ 115178 h 469337"/>
                      <a:gd name="connsiteX21" fmla="*/ 1461681 w 2057742"/>
                      <a:gd name="connsiteY21" fmla="*/ 130809 h 469337"/>
                      <a:gd name="connsiteX22" fmla="*/ 1539835 w 2057742"/>
                      <a:gd name="connsiteY22" fmla="*/ 130809 h 469337"/>
                      <a:gd name="connsiteX23" fmla="*/ 1593200 w 2057742"/>
                      <a:gd name="connsiteY23" fmla="*/ 102967 h 469337"/>
                      <a:gd name="connsiteX24" fmla="*/ 1641435 w 2057742"/>
                      <a:gd name="connsiteY24" fmla="*/ 53021 h 469337"/>
                      <a:gd name="connsiteX25" fmla="*/ 1677460 w 2057742"/>
                      <a:gd name="connsiteY25" fmla="*/ 19074 h 469337"/>
                      <a:gd name="connsiteX26" fmla="*/ 1688327 w 2057742"/>
                      <a:gd name="connsiteY26" fmla="*/ 60471 h 469337"/>
                      <a:gd name="connsiteX27" fmla="*/ 1727404 w 2057742"/>
                      <a:gd name="connsiteY27" fmla="*/ 130809 h 469337"/>
                      <a:gd name="connsiteX28" fmla="*/ 1805558 w 2057742"/>
                      <a:gd name="connsiteY28" fmla="*/ 162071 h 469337"/>
                      <a:gd name="connsiteX29" fmla="*/ 1868081 w 2057742"/>
                      <a:gd name="connsiteY29" fmla="*/ 154255 h 469337"/>
                      <a:gd name="connsiteX30" fmla="*/ 1930604 w 2057742"/>
                      <a:gd name="connsiteY30" fmla="*/ 138625 h 469337"/>
                      <a:gd name="connsiteX31" fmla="*/ 1969681 w 2057742"/>
                      <a:gd name="connsiteY31" fmla="*/ 193332 h 469337"/>
                      <a:gd name="connsiteX32" fmla="*/ 2008758 w 2057742"/>
                      <a:gd name="connsiteY32" fmla="*/ 287117 h 469337"/>
                      <a:gd name="connsiteX33" fmla="*/ 2032204 w 2057742"/>
                      <a:gd name="connsiteY33" fmla="*/ 357455 h 469337"/>
                      <a:gd name="connsiteX34" fmla="*/ 2047835 w 2057742"/>
                      <a:gd name="connsiteY34" fmla="*/ 443425 h 469337"/>
                      <a:gd name="connsiteX35" fmla="*/ 2055650 w 2057742"/>
                      <a:gd name="connsiteY35" fmla="*/ 466871 h 469337"/>
                      <a:gd name="connsiteX36" fmla="*/ 2008758 w 2057742"/>
                      <a:gd name="connsiteY36" fmla="*/ 466871 h 469337"/>
                      <a:gd name="connsiteX37" fmla="*/ 1930604 w 2057742"/>
                      <a:gd name="connsiteY37" fmla="*/ 451240 h 469337"/>
                      <a:gd name="connsiteX38" fmla="*/ 1860266 w 2057742"/>
                      <a:gd name="connsiteY38" fmla="*/ 396532 h 469337"/>
                      <a:gd name="connsiteX39" fmla="*/ 1852450 w 2057742"/>
                      <a:gd name="connsiteY39" fmla="*/ 302748 h 469337"/>
                      <a:gd name="connsiteX40" fmla="*/ 1844635 w 2057742"/>
                      <a:gd name="connsiteY40" fmla="*/ 271486 h 469337"/>
                      <a:gd name="connsiteX41" fmla="*/ 1844635 w 2057742"/>
                      <a:gd name="connsiteY41" fmla="*/ 341825 h 469337"/>
                      <a:gd name="connsiteX42" fmla="*/ 1805558 w 2057742"/>
                      <a:gd name="connsiteY42" fmla="*/ 404348 h 469337"/>
                      <a:gd name="connsiteX43" fmla="*/ 1750850 w 2057742"/>
                      <a:gd name="connsiteY43" fmla="*/ 443425 h 469337"/>
                      <a:gd name="connsiteX44" fmla="*/ 1625804 w 2057742"/>
                      <a:gd name="connsiteY44" fmla="*/ 451240 h 469337"/>
                      <a:gd name="connsiteX45" fmla="*/ 1539835 w 2057742"/>
                      <a:gd name="connsiteY45" fmla="*/ 435609 h 469337"/>
                      <a:gd name="connsiteX46" fmla="*/ 1492943 w 2057742"/>
                      <a:gd name="connsiteY46" fmla="*/ 396532 h 469337"/>
                      <a:gd name="connsiteX47" fmla="*/ 1453866 w 2057742"/>
                      <a:gd name="connsiteY47" fmla="*/ 349640 h 469337"/>
                      <a:gd name="connsiteX48" fmla="*/ 1446050 w 2057742"/>
                      <a:gd name="connsiteY48" fmla="*/ 271486 h 469337"/>
                      <a:gd name="connsiteX49" fmla="*/ 1438235 w 2057742"/>
                      <a:gd name="connsiteY49" fmla="*/ 326194 h 469337"/>
                      <a:gd name="connsiteX50" fmla="*/ 1414789 w 2057742"/>
                      <a:gd name="connsiteY50" fmla="*/ 380901 h 469337"/>
                      <a:gd name="connsiteX51" fmla="*/ 1360081 w 2057742"/>
                      <a:gd name="connsiteY51" fmla="*/ 435609 h 469337"/>
                      <a:gd name="connsiteX52" fmla="*/ 1281927 w 2057742"/>
                      <a:gd name="connsiteY52" fmla="*/ 451240 h 469337"/>
                      <a:gd name="connsiteX53" fmla="*/ 1172512 w 2057742"/>
                      <a:gd name="connsiteY53" fmla="*/ 459055 h 469337"/>
                      <a:gd name="connsiteX54" fmla="*/ 1109989 w 2057742"/>
                      <a:gd name="connsiteY54" fmla="*/ 412163 h 469337"/>
                      <a:gd name="connsiteX55" fmla="*/ 1086543 w 2057742"/>
                      <a:gd name="connsiteY55" fmla="*/ 365271 h 469337"/>
                      <a:gd name="connsiteX56" fmla="*/ 1055281 w 2057742"/>
                      <a:gd name="connsiteY56" fmla="*/ 318378 h 469337"/>
                      <a:gd name="connsiteX57" fmla="*/ 1055281 w 2057742"/>
                      <a:gd name="connsiteY57" fmla="*/ 287117 h 469337"/>
                      <a:gd name="connsiteX58" fmla="*/ 1055281 w 2057742"/>
                      <a:gd name="connsiteY58" fmla="*/ 349640 h 469337"/>
                      <a:gd name="connsiteX59" fmla="*/ 1024020 w 2057742"/>
                      <a:gd name="connsiteY59" fmla="*/ 396532 h 469337"/>
                      <a:gd name="connsiteX60" fmla="*/ 953681 w 2057742"/>
                      <a:gd name="connsiteY60" fmla="*/ 427794 h 469337"/>
                      <a:gd name="connsiteX61" fmla="*/ 875527 w 2057742"/>
                      <a:gd name="connsiteY61" fmla="*/ 443425 h 469337"/>
                      <a:gd name="connsiteX62" fmla="*/ 781743 w 2057742"/>
                      <a:gd name="connsiteY62" fmla="*/ 443425 h 469337"/>
                      <a:gd name="connsiteX63" fmla="*/ 734850 w 2057742"/>
                      <a:gd name="connsiteY63" fmla="*/ 412163 h 469337"/>
                      <a:gd name="connsiteX64" fmla="*/ 680143 w 2057742"/>
                      <a:gd name="connsiteY64" fmla="*/ 365271 h 469337"/>
                      <a:gd name="connsiteX65" fmla="*/ 680143 w 2057742"/>
                      <a:gd name="connsiteY65" fmla="*/ 334009 h 469337"/>
                      <a:gd name="connsiteX66" fmla="*/ 648881 w 2057742"/>
                      <a:gd name="connsiteY66" fmla="*/ 255855 h 469337"/>
                      <a:gd name="connsiteX67" fmla="*/ 656697 w 2057742"/>
                      <a:gd name="connsiteY67" fmla="*/ 326194 h 469337"/>
                      <a:gd name="connsiteX68" fmla="*/ 641066 w 2057742"/>
                      <a:gd name="connsiteY68" fmla="*/ 380901 h 469337"/>
                      <a:gd name="connsiteX69" fmla="*/ 578543 w 2057742"/>
                      <a:gd name="connsiteY69" fmla="*/ 435609 h 469337"/>
                      <a:gd name="connsiteX70" fmla="*/ 508204 w 2057742"/>
                      <a:gd name="connsiteY70" fmla="*/ 451240 h 469337"/>
                      <a:gd name="connsiteX71" fmla="*/ 422235 w 2057742"/>
                      <a:gd name="connsiteY71" fmla="*/ 451240 h 469337"/>
                      <a:gd name="connsiteX72" fmla="*/ 351897 w 2057742"/>
                      <a:gd name="connsiteY72" fmla="*/ 427794 h 469337"/>
                      <a:gd name="connsiteX73" fmla="*/ 305004 w 2057742"/>
                      <a:gd name="connsiteY73" fmla="*/ 380901 h 469337"/>
                      <a:gd name="connsiteX74" fmla="*/ 297189 w 2057742"/>
                      <a:gd name="connsiteY74" fmla="*/ 334009 h 469337"/>
                      <a:gd name="connsiteX75" fmla="*/ 273743 w 2057742"/>
                      <a:gd name="connsiteY75" fmla="*/ 294932 h 469337"/>
                      <a:gd name="connsiteX76" fmla="*/ 265927 w 2057742"/>
                      <a:gd name="connsiteY76" fmla="*/ 357455 h 469337"/>
                      <a:gd name="connsiteX77" fmla="*/ 219035 w 2057742"/>
                      <a:gd name="connsiteY77" fmla="*/ 404348 h 469337"/>
                      <a:gd name="connsiteX78" fmla="*/ 156512 w 2057742"/>
                      <a:gd name="connsiteY78" fmla="*/ 435609 h 469337"/>
                      <a:gd name="connsiteX79" fmla="*/ 86174 w 2057742"/>
                      <a:gd name="connsiteY79" fmla="*/ 451240 h 469337"/>
                      <a:gd name="connsiteX80" fmla="*/ 15835 w 2057742"/>
                      <a:gd name="connsiteY80" fmla="*/ 451240 h 469337"/>
                      <a:gd name="connsiteX81" fmla="*/ 204 w 2057742"/>
                      <a:gd name="connsiteY81" fmla="*/ 443425 h 469337"/>
                      <a:gd name="connsiteX82" fmla="*/ 8020 w 2057742"/>
                      <a:gd name="connsiteY82" fmla="*/ 373086 h 469337"/>
                      <a:gd name="connsiteX83" fmla="*/ 23650 w 2057742"/>
                      <a:gd name="connsiteY83" fmla="*/ 294932 h 469337"/>
                      <a:gd name="connsiteX84" fmla="*/ 54912 w 2057742"/>
                      <a:gd name="connsiteY84" fmla="*/ 193332 h 469337"/>
                      <a:gd name="connsiteX85" fmla="*/ 70543 w 2057742"/>
                      <a:gd name="connsiteY85" fmla="*/ 130809 h 469337"/>
                      <a:gd name="connsiteX86" fmla="*/ 109620 w 2057742"/>
                      <a:gd name="connsiteY86" fmla="*/ 76101 h 469337"/>
                      <a:gd name="connsiteX0" fmla="*/ 109620 w 2057742"/>
                      <a:gd name="connsiteY0" fmla="*/ 76101 h 469337"/>
                      <a:gd name="connsiteX1" fmla="*/ 242481 w 2057742"/>
                      <a:gd name="connsiteY1" fmla="*/ 130809 h 469337"/>
                      <a:gd name="connsiteX2" fmla="*/ 258112 w 2057742"/>
                      <a:gd name="connsiteY2" fmla="*/ 130809 h 469337"/>
                      <a:gd name="connsiteX3" fmla="*/ 375343 w 2057742"/>
                      <a:gd name="connsiteY3" fmla="*/ 122994 h 469337"/>
                      <a:gd name="connsiteX4" fmla="*/ 437866 w 2057742"/>
                      <a:gd name="connsiteY4" fmla="*/ 83917 h 469337"/>
                      <a:gd name="connsiteX5" fmla="*/ 476943 w 2057742"/>
                      <a:gd name="connsiteY5" fmla="*/ 7839 h 469337"/>
                      <a:gd name="connsiteX6" fmla="*/ 516020 w 2057742"/>
                      <a:gd name="connsiteY6" fmla="*/ 60471 h 469337"/>
                      <a:gd name="connsiteX7" fmla="*/ 586358 w 2057742"/>
                      <a:gd name="connsiteY7" fmla="*/ 146440 h 469337"/>
                      <a:gd name="connsiteX8" fmla="*/ 695774 w 2057742"/>
                      <a:gd name="connsiteY8" fmla="*/ 162071 h 469337"/>
                      <a:gd name="connsiteX9" fmla="*/ 781743 w 2057742"/>
                      <a:gd name="connsiteY9" fmla="*/ 146440 h 469337"/>
                      <a:gd name="connsiteX10" fmla="*/ 836450 w 2057742"/>
                      <a:gd name="connsiteY10" fmla="*/ 91732 h 469337"/>
                      <a:gd name="connsiteX11" fmla="*/ 872475 w 2057742"/>
                      <a:gd name="connsiteY11" fmla="*/ 31285 h 469337"/>
                      <a:gd name="connsiteX12" fmla="*/ 906789 w 2057742"/>
                      <a:gd name="connsiteY12" fmla="*/ 76101 h 469337"/>
                      <a:gd name="connsiteX13" fmla="*/ 961497 w 2057742"/>
                      <a:gd name="connsiteY13" fmla="*/ 130809 h 469337"/>
                      <a:gd name="connsiteX14" fmla="*/ 1070912 w 2057742"/>
                      <a:gd name="connsiteY14" fmla="*/ 154255 h 469337"/>
                      <a:gd name="connsiteX15" fmla="*/ 1156881 w 2057742"/>
                      <a:gd name="connsiteY15" fmla="*/ 146440 h 469337"/>
                      <a:gd name="connsiteX16" fmla="*/ 1211589 w 2057742"/>
                      <a:gd name="connsiteY16" fmla="*/ 91732 h 469337"/>
                      <a:gd name="connsiteX17" fmla="*/ 1266297 w 2057742"/>
                      <a:gd name="connsiteY17" fmla="*/ 29209 h 469337"/>
                      <a:gd name="connsiteX18" fmla="*/ 1283637 w 2057742"/>
                      <a:gd name="connsiteY18" fmla="*/ 1733 h 469337"/>
                      <a:gd name="connsiteX19" fmla="*/ 1305374 w 2057742"/>
                      <a:gd name="connsiteY19" fmla="*/ 76101 h 469337"/>
                      <a:gd name="connsiteX20" fmla="*/ 1383527 w 2057742"/>
                      <a:gd name="connsiteY20" fmla="*/ 115178 h 469337"/>
                      <a:gd name="connsiteX21" fmla="*/ 1461681 w 2057742"/>
                      <a:gd name="connsiteY21" fmla="*/ 130809 h 469337"/>
                      <a:gd name="connsiteX22" fmla="*/ 1539835 w 2057742"/>
                      <a:gd name="connsiteY22" fmla="*/ 130809 h 469337"/>
                      <a:gd name="connsiteX23" fmla="*/ 1593200 w 2057742"/>
                      <a:gd name="connsiteY23" fmla="*/ 102967 h 469337"/>
                      <a:gd name="connsiteX24" fmla="*/ 1641435 w 2057742"/>
                      <a:gd name="connsiteY24" fmla="*/ 53021 h 469337"/>
                      <a:gd name="connsiteX25" fmla="*/ 1677460 w 2057742"/>
                      <a:gd name="connsiteY25" fmla="*/ 19074 h 469337"/>
                      <a:gd name="connsiteX26" fmla="*/ 1707377 w 2057742"/>
                      <a:gd name="connsiteY26" fmla="*/ 84284 h 469337"/>
                      <a:gd name="connsiteX27" fmla="*/ 1727404 w 2057742"/>
                      <a:gd name="connsiteY27" fmla="*/ 130809 h 469337"/>
                      <a:gd name="connsiteX28" fmla="*/ 1805558 w 2057742"/>
                      <a:gd name="connsiteY28" fmla="*/ 162071 h 469337"/>
                      <a:gd name="connsiteX29" fmla="*/ 1868081 w 2057742"/>
                      <a:gd name="connsiteY29" fmla="*/ 154255 h 469337"/>
                      <a:gd name="connsiteX30" fmla="*/ 1930604 w 2057742"/>
                      <a:gd name="connsiteY30" fmla="*/ 138625 h 469337"/>
                      <a:gd name="connsiteX31" fmla="*/ 1969681 w 2057742"/>
                      <a:gd name="connsiteY31" fmla="*/ 193332 h 469337"/>
                      <a:gd name="connsiteX32" fmla="*/ 2008758 w 2057742"/>
                      <a:gd name="connsiteY32" fmla="*/ 287117 h 469337"/>
                      <a:gd name="connsiteX33" fmla="*/ 2032204 w 2057742"/>
                      <a:gd name="connsiteY33" fmla="*/ 357455 h 469337"/>
                      <a:gd name="connsiteX34" fmla="*/ 2047835 w 2057742"/>
                      <a:gd name="connsiteY34" fmla="*/ 443425 h 469337"/>
                      <a:gd name="connsiteX35" fmla="*/ 2055650 w 2057742"/>
                      <a:gd name="connsiteY35" fmla="*/ 466871 h 469337"/>
                      <a:gd name="connsiteX36" fmla="*/ 2008758 w 2057742"/>
                      <a:gd name="connsiteY36" fmla="*/ 466871 h 469337"/>
                      <a:gd name="connsiteX37" fmla="*/ 1930604 w 2057742"/>
                      <a:gd name="connsiteY37" fmla="*/ 451240 h 469337"/>
                      <a:gd name="connsiteX38" fmla="*/ 1860266 w 2057742"/>
                      <a:gd name="connsiteY38" fmla="*/ 396532 h 469337"/>
                      <a:gd name="connsiteX39" fmla="*/ 1852450 w 2057742"/>
                      <a:gd name="connsiteY39" fmla="*/ 302748 h 469337"/>
                      <a:gd name="connsiteX40" fmla="*/ 1844635 w 2057742"/>
                      <a:gd name="connsiteY40" fmla="*/ 271486 h 469337"/>
                      <a:gd name="connsiteX41" fmla="*/ 1844635 w 2057742"/>
                      <a:gd name="connsiteY41" fmla="*/ 341825 h 469337"/>
                      <a:gd name="connsiteX42" fmla="*/ 1805558 w 2057742"/>
                      <a:gd name="connsiteY42" fmla="*/ 404348 h 469337"/>
                      <a:gd name="connsiteX43" fmla="*/ 1750850 w 2057742"/>
                      <a:gd name="connsiteY43" fmla="*/ 443425 h 469337"/>
                      <a:gd name="connsiteX44" fmla="*/ 1625804 w 2057742"/>
                      <a:gd name="connsiteY44" fmla="*/ 451240 h 469337"/>
                      <a:gd name="connsiteX45" fmla="*/ 1539835 w 2057742"/>
                      <a:gd name="connsiteY45" fmla="*/ 435609 h 469337"/>
                      <a:gd name="connsiteX46" fmla="*/ 1492943 w 2057742"/>
                      <a:gd name="connsiteY46" fmla="*/ 396532 h 469337"/>
                      <a:gd name="connsiteX47" fmla="*/ 1453866 w 2057742"/>
                      <a:gd name="connsiteY47" fmla="*/ 349640 h 469337"/>
                      <a:gd name="connsiteX48" fmla="*/ 1446050 w 2057742"/>
                      <a:gd name="connsiteY48" fmla="*/ 271486 h 469337"/>
                      <a:gd name="connsiteX49" fmla="*/ 1438235 w 2057742"/>
                      <a:gd name="connsiteY49" fmla="*/ 326194 h 469337"/>
                      <a:gd name="connsiteX50" fmla="*/ 1414789 w 2057742"/>
                      <a:gd name="connsiteY50" fmla="*/ 380901 h 469337"/>
                      <a:gd name="connsiteX51" fmla="*/ 1360081 w 2057742"/>
                      <a:gd name="connsiteY51" fmla="*/ 435609 h 469337"/>
                      <a:gd name="connsiteX52" fmla="*/ 1281927 w 2057742"/>
                      <a:gd name="connsiteY52" fmla="*/ 451240 h 469337"/>
                      <a:gd name="connsiteX53" fmla="*/ 1172512 w 2057742"/>
                      <a:gd name="connsiteY53" fmla="*/ 459055 h 469337"/>
                      <a:gd name="connsiteX54" fmla="*/ 1109989 w 2057742"/>
                      <a:gd name="connsiteY54" fmla="*/ 412163 h 469337"/>
                      <a:gd name="connsiteX55" fmla="*/ 1086543 w 2057742"/>
                      <a:gd name="connsiteY55" fmla="*/ 365271 h 469337"/>
                      <a:gd name="connsiteX56" fmla="*/ 1055281 w 2057742"/>
                      <a:gd name="connsiteY56" fmla="*/ 318378 h 469337"/>
                      <a:gd name="connsiteX57" fmla="*/ 1055281 w 2057742"/>
                      <a:gd name="connsiteY57" fmla="*/ 287117 h 469337"/>
                      <a:gd name="connsiteX58" fmla="*/ 1055281 w 2057742"/>
                      <a:gd name="connsiteY58" fmla="*/ 349640 h 469337"/>
                      <a:gd name="connsiteX59" fmla="*/ 1024020 w 2057742"/>
                      <a:gd name="connsiteY59" fmla="*/ 396532 h 469337"/>
                      <a:gd name="connsiteX60" fmla="*/ 953681 w 2057742"/>
                      <a:gd name="connsiteY60" fmla="*/ 427794 h 469337"/>
                      <a:gd name="connsiteX61" fmla="*/ 875527 w 2057742"/>
                      <a:gd name="connsiteY61" fmla="*/ 443425 h 469337"/>
                      <a:gd name="connsiteX62" fmla="*/ 781743 w 2057742"/>
                      <a:gd name="connsiteY62" fmla="*/ 443425 h 469337"/>
                      <a:gd name="connsiteX63" fmla="*/ 734850 w 2057742"/>
                      <a:gd name="connsiteY63" fmla="*/ 412163 h 469337"/>
                      <a:gd name="connsiteX64" fmla="*/ 680143 w 2057742"/>
                      <a:gd name="connsiteY64" fmla="*/ 365271 h 469337"/>
                      <a:gd name="connsiteX65" fmla="*/ 680143 w 2057742"/>
                      <a:gd name="connsiteY65" fmla="*/ 334009 h 469337"/>
                      <a:gd name="connsiteX66" fmla="*/ 648881 w 2057742"/>
                      <a:gd name="connsiteY66" fmla="*/ 255855 h 469337"/>
                      <a:gd name="connsiteX67" fmla="*/ 656697 w 2057742"/>
                      <a:gd name="connsiteY67" fmla="*/ 326194 h 469337"/>
                      <a:gd name="connsiteX68" fmla="*/ 641066 w 2057742"/>
                      <a:gd name="connsiteY68" fmla="*/ 380901 h 469337"/>
                      <a:gd name="connsiteX69" fmla="*/ 578543 w 2057742"/>
                      <a:gd name="connsiteY69" fmla="*/ 435609 h 469337"/>
                      <a:gd name="connsiteX70" fmla="*/ 508204 w 2057742"/>
                      <a:gd name="connsiteY70" fmla="*/ 451240 h 469337"/>
                      <a:gd name="connsiteX71" fmla="*/ 422235 w 2057742"/>
                      <a:gd name="connsiteY71" fmla="*/ 451240 h 469337"/>
                      <a:gd name="connsiteX72" fmla="*/ 351897 w 2057742"/>
                      <a:gd name="connsiteY72" fmla="*/ 427794 h 469337"/>
                      <a:gd name="connsiteX73" fmla="*/ 305004 w 2057742"/>
                      <a:gd name="connsiteY73" fmla="*/ 380901 h 469337"/>
                      <a:gd name="connsiteX74" fmla="*/ 297189 w 2057742"/>
                      <a:gd name="connsiteY74" fmla="*/ 334009 h 469337"/>
                      <a:gd name="connsiteX75" fmla="*/ 273743 w 2057742"/>
                      <a:gd name="connsiteY75" fmla="*/ 294932 h 469337"/>
                      <a:gd name="connsiteX76" fmla="*/ 265927 w 2057742"/>
                      <a:gd name="connsiteY76" fmla="*/ 357455 h 469337"/>
                      <a:gd name="connsiteX77" fmla="*/ 219035 w 2057742"/>
                      <a:gd name="connsiteY77" fmla="*/ 404348 h 469337"/>
                      <a:gd name="connsiteX78" fmla="*/ 156512 w 2057742"/>
                      <a:gd name="connsiteY78" fmla="*/ 435609 h 469337"/>
                      <a:gd name="connsiteX79" fmla="*/ 86174 w 2057742"/>
                      <a:gd name="connsiteY79" fmla="*/ 451240 h 469337"/>
                      <a:gd name="connsiteX80" fmla="*/ 15835 w 2057742"/>
                      <a:gd name="connsiteY80" fmla="*/ 451240 h 469337"/>
                      <a:gd name="connsiteX81" fmla="*/ 204 w 2057742"/>
                      <a:gd name="connsiteY81" fmla="*/ 443425 h 469337"/>
                      <a:gd name="connsiteX82" fmla="*/ 8020 w 2057742"/>
                      <a:gd name="connsiteY82" fmla="*/ 373086 h 469337"/>
                      <a:gd name="connsiteX83" fmla="*/ 23650 w 2057742"/>
                      <a:gd name="connsiteY83" fmla="*/ 294932 h 469337"/>
                      <a:gd name="connsiteX84" fmla="*/ 54912 w 2057742"/>
                      <a:gd name="connsiteY84" fmla="*/ 193332 h 469337"/>
                      <a:gd name="connsiteX85" fmla="*/ 70543 w 2057742"/>
                      <a:gd name="connsiteY85" fmla="*/ 130809 h 469337"/>
                      <a:gd name="connsiteX86" fmla="*/ 109620 w 2057742"/>
                      <a:gd name="connsiteY86" fmla="*/ 76101 h 469337"/>
                      <a:gd name="connsiteX0" fmla="*/ 109620 w 2057742"/>
                      <a:gd name="connsiteY0" fmla="*/ 76101 h 469337"/>
                      <a:gd name="connsiteX1" fmla="*/ 242481 w 2057742"/>
                      <a:gd name="connsiteY1" fmla="*/ 130809 h 469337"/>
                      <a:gd name="connsiteX2" fmla="*/ 258112 w 2057742"/>
                      <a:gd name="connsiteY2" fmla="*/ 130809 h 469337"/>
                      <a:gd name="connsiteX3" fmla="*/ 375343 w 2057742"/>
                      <a:gd name="connsiteY3" fmla="*/ 122994 h 469337"/>
                      <a:gd name="connsiteX4" fmla="*/ 437866 w 2057742"/>
                      <a:gd name="connsiteY4" fmla="*/ 83917 h 469337"/>
                      <a:gd name="connsiteX5" fmla="*/ 476943 w 2057742"/>
                      <a:gd name="connsiteY5" fmla="*/ 7839 h 469337"/>
                      <a:gd name="connsiteX6" fmla="*/ 516020 w 2057742"/>
                      <a:gd name="connsiteY6" fmla="*/ 60471 h 469337"/>
                      <a:gd name="connsiteX7" fmla="*/ 586358 w 2057742"/>
                      <a:gd name="connsiteY7" fmla="*/ 146440 h 469337"/>
                      <a:gd name="connsiteX8" fmla="*/ 695774 w 2057742"/>
                      <a:gd name="connsiteY8" fmla="*/ 162071 h 469337"/>
                      <a:gd name="connsiteX9" fmla="*/ 781743 w 2057742"/>
                      <a:gd name="connsiteY9" fmla="*/ 146440 h 469337"/>
                      <a:gd name="connsiteX10" fmla="*/ 836450 w 2057742"/>
                      <a:gd name="connsiteY10" fmla="*/ 91732 h 469337"/>
                      <a:gd name="connsiteX11" fmla="*/ 872475 w 2057742"/>
                      <a:gd name="connsiteY11" fmla="*/ 31285 h 469337"/>
                      <a:gd name="connsiteX12" fmla="*/ 906789 w 2057742"/>
                      <a:gd name="connsiteY12" fmla="*/ 76101 h 469337"/>
                      <a:gd name="connsiteX13" fmla="*/ 961497 w 2057742"/>
                      <a:gd name="connsiteY13" fmla="*/ 130809 h 469337"/>
                      <a:gd name="connsiteX14" fmla="*/ 1070912 w 2057742"/>
                      <a:gd name="connsiteY14" fmla="*/ 154255 h 469337"/>
                      <a:gd name="connsiteX15" fmla="*/ 1156881 w 2057742"/>
                      <a:gd name="connsiteY15" fmla="*/ 146440 h 469337"/>
                      <a:gd name="connsiteX16" fmla="*/ 1211589 w 2057742"/>
                      <a:gd name="connsiteY16" fmla="*/ 91732 h 469337"/>
                      <a:gd name="connsiteX17" fmla="*/ 1266297 w 2057742"/>
                      <a:gd name="connsiteY17" fmla="*/ 29209 h 469337"/>
                      <a:gd name="connsiteX18" fmla="*/ 1283637 w 2057742"/>
                      <a:gd name="connsiteY18" fmla="*/ 1733 h 469337"/>
                      <a:gd name="connsiteX19" fmla="*/ 1305374 w 2057742"/>
                      <a:gd name="connsiteY19" fmla="*/ 76101 h 469337"/>
                      <a:gd name="connsiteX20" fmla="*/ 1383527 w 2057742"/>
                      <a:gd name="connsiteY20" fmla="*/ 115178 h 469337"/>
                      <a:gd name="connsiteX21" fmla="*/ 1461681 w 2057742"/>
                      <a:gd name="connsiteY21" fmla="*/ 130809 h 469337"/>
                      <a:gd name="connsiteX22" fmla="*/ 1539835 w 2057742"/>
                      <a:gd name="connsiteY22" fmla="*/ 130809 h 469337"/>
                      <a:gd name="connsiteX23" fmla="*/ 1593200 w 2057742"/>
                      <a:gd name="connsiteY23" fmla="*/ 102967 h 469337"/>
                      <a:gd name="connsiteX24" fmla="*/ 1641435 w 2057742"/>
                      <a:gd name="connsiteY24" fmla="*/ 53021 h 469337"/>
                      <a:gd name="connsiteX25" fmla="*/ 1677460 w 2057742"/>
                      <a:gd name="connsiteY25" fmla="*/ 19074 h 469337"/>
                      <a:gd name="connsiteX26" fmla="*/ 1707377 w 2057742"/>
                      <a:gd name="connsiteY26" fmla="*/ 84284 h 469337"/>
                      <a:gd name="connsiteX27" fmla="*/ 1746454 w 2057742"/>
                      <a:gd name="connsiteY27" fmla="*/ 135571 h 469337"/>
                      <a:gd name="connsiteX28" fmla="*/ 1805558 w 2057742"/>
                      <a:gd name="connsiteY28" fmla="*/ 162071 h 469337"/>
                      <a:gd name="connsiteX29" fmla="*/ 1868081 w 2057742"/>
                      <a:gd name="connsiteY29" fmla="*/ 154255 h 469337"/>
                      <a:gd name="connsiteX30" fmla="*/ 1930604 w 2057742"/>
                      <a:gd name="connsiteY30" fmla="*/ 138625 h 469337"/>
                      <a:gd name="connsiteX31" fmla="*/ 1969681 w 2057742"/>
                      <a:gd name="connsiteY31" fmla="*/ 193332 h 469337"/>
                      <a:gd name="connsiteX32" fmla="*/ 2008758 w 2057742"/>
                      <a:gd name="connsiteY32" fmla="*/ 287117 h 469337"/>
                      <a:gd name="connsiteX33" fmla="*/ 2032204 w 2057742"/>
                      <a:gd name="connsiteY33" fmla="*/ 357455 h 469337"/>
                      <a:gd name="connsiteX34" fmla="*/ 2047835 w 2057742"/>
                      <a:gd name="connsiteY34" fmla="*/ 443425 h 469337"/>
                      <a:gd name="connsiteX35" fmla="*/ 2055650 w 2057742"/>
                      <a:gd name="connsiteY35" fmla="*/ 466871 h 469337"/>
                      <a:gd name="connsiteX36" fmla="*/ 2008758 w 2057742"/>
                      <a:gd name="connsiteY36" fmla="*/ 466871 h 469337"/>
                      <a:gd name="connsiteX37" fmla="*/ 1930604 w 2057742"/>
                      <a:gd name="connsiteY37" fmla="*/ 451240 h 469337"/>
                      <a:gd name="connsiteX38" fmla="*/ 1860266 w 2057742"/>
                      <a:gd name="connsiteY38" fmla="*/ 396532 h 469337"/>
                      <a:gd name="connsiteX39" fmla="*/ 1852450 w 2057742"/>
                      <a:gd name="connsiteY39" fmla="*/ 302748 h 469337"/>
                      <a:gd name="connsiteX40" fmla="*/ 1844635 w 2057742"/>
                      <a:gd name="connsiteY40" fmla="*/ 271486 h 469337"/>
                      <a:gd name="connsiteX41" fmla="*/ 1844635 w 2057742"/>
                      <a:gd name="connsiteY41" fmla="*/ 341825 h 469337"/>
                      <a:gd name="connsiteX42" fmla="*/ 1805558 w 2057742"/>
                      <a:gd name="connsiteY42" fmla="*/ 404348 h 469337"/>
                      <a:gd name="connsiteX43" fmla="*/ 1750850 w 2057742"/>
                      <a:gd name="connsiteY43" fmla="*/ 443425 h 469337"/>
                      <a:gd name="connsiteX44" fmla="*/ 1625804 w 2057742"/>
                      <a:gd name="connsiteY44" fmla="*/ 451240 h 469337"/>
                      <a:gd name="connsiteX45" fmla="*/ 1539835 w 2057742"/>
                      <a:gd name="connsiteY45" fmla="*/ 435609 h 469337"/>
                      <a:gd name="connsiteX46" fmla="*/ 1492943 w 2057742"/>
                      <a:gd name="connsiteY46" fmla="*/ 396532 h 469337"/>
                      <a:gd name="connsiteX47" fmla="*/ 1453866 w 2057742"/>
                      <a:gd name="connsiteY47" fmla="*/ 349640 h 469337"/>
                      <a:gd name="connsiteX48" fmla="*/ 1446050 w 2057742"/>
                      <a:gd name="connsiteY48" fmla="*/ 271486 h 469337"/>
                      <a:gd name="connsiteX49" fmla="*/ 1438235 w 2057742"/>
                      <a:gd name="connsiteY49" fmla="*/ 326194 h 469337"/>
                      <a:gd name="connsiteX50" fmla="*/ 1414789 w 2057742"/>
                      <a:gd name="connsiteY50" fmla="*/ 380901 h 469337"/>
                      <a:gd name="connsiteX51" fmla="*/ 1360081 w 2057742"/>
                      <a:gd name="connsiteY51" fmla="*/ 435609 h 469337"/>
                      <a:gd name="connsiteX52" fmla="*/ 1281927 w 2057742"/>
                      <a:gd name="connsiteY52" fmla="*/ 451240 h 469337"/>
                      <a:gd name="connsiteX53" fmla="*/ 1172512 w 2057742"/>
                      <a:gd name="connsiteY53" fmla="*/ 459055 h 469337"/>
                      <a:gd name="connsiteX54" fmla="*/ 1109989 w 2057742"/>
                      <a:gd name="connsiteY54" fmla="*/ 412163 h 469337"/>
                      <a:gd name="connsiteX55" fmla="*/ 1086543 w 2057742"/>
                      <a:gd name="connsiteY55" fmla="*/ 365271 h 469337"/>
                      <a:gd name="connsiteX56" fmla="*/ 1055281 w 2057742"/>
                      <a:gd name="connsiteY56" fmla="*/ 318378 h 469337"/>
                      <a:gd name="connsiteX57" fmla="*/ 1055281 w 2057742"/>
                      <a:gd name="connsiteY57" fmla="*/ 287117 h 469337"/>
                      <a:gd name="connsiteX58" fmla="*/ 1055281 w 2057742"/>
                      <a:gd name="connsiteY58" fmla="*/ 349640 h 469337"/>
                      <a:gd name="connsiteX59" fmla="*/ 1024020 w 2057742"/>
                      <a:gd name="connsiteY59" fmla="*/ 396532 h 469337"/>
                      <a:gd name="connsiteX60" fmla="*/ 953681 w 2057742"/>
                      <a:gd name="connsiteY60" fmla="*/ 427794 h 469337"/>
                      <a:gd name="connsiteX61" fmla="*/ 875527 w 2057742"/>
                      <a:gd name="connsiteY61" fmla="*/ 443425 h 469337"/>
                      <a:gd name="connsiteX62" fmla="*/ 781743 w 2057742"/>
                      <a:gd name="connsiteY62" fmla="*/ 443425 h 469337"/>
                      <a:gd name="connsiteX63" fmla="*/ 734850 w 2057742"/>
                      <a:gd name="connsiteY63" fmla="*/ 412163 h 469337"/>
                      <a:gd name="connsiteX64" fmla="*/ 680143 w 2057742"/>
                      <a:gd name="connsiteY64" fmla="*/ 365271 h 469337"/>
                      <a:gd name="connsiteX65" fmla="*/ 680143 w 2057742"/>
                      <a:gd name="connsiteY65" fmla="*/ 334009 h 469337"/>
                      <a:gd name="connsiteX66" fmla="*/ 648881 w 2057742"/>
                      <a:gd name="connsiteY66" fmla="*/ 255855 h 469337"/>
                      <a:gd name="connsiteX67" fmla="*/ 656697 w 2057742"/>
                      <a:gd name="connsiteY67" fmla="*/ 326194 h 469337"/>
                      <a:gd name="connsiteX68" fmla="*/ 641066 w 2057742"/>
                      <a:gd name="connsiteY68" fmla="*/ 380901 h 469337"/>
                      <a:gd name="connsiteX69" fmla="*/ 578543 w 2057742"/>
                      <a:gd name="connsiteY69" fmla="*/ 435609 h 469337"/>
                      <a:gd name="connsiteX70" fmla="*/ 508204 w 2057742"/>
                      <a:gd name="connsiteY70" fmla="*/ 451240 h 469337"/>
                      <a:gd name="connsiteX71" fmla="*/ 422235 w 2057742"/>
                      <a:gd name="connsiteY71" fmla="*/ 451240 h 469337"/>
                      <a:gd name="connsiteX72" fmla="*/ 351897 w 2057742"/>
                      <a:gd name="connsiteY72" fmla="*/ 427794 h 469337"/>
                      <a:gd name="connsiteX73" fmla="*/ 305004 w 2057742"/>
                      <a:gd name="connsiteY73" fmla="*/ 380901 h 469337"/>
                      <a:gd name="connsiteX74" fmla="*/ 297189 w 2057742"/>
                      <a:gd name="connsiteY74" fmla="*/ 334009 h 469337"/>
                      <a:gd name="connsiteX75" fmla="*/ 273743 w 2057742"/>
                      <a:gd name="connsiteY75" fmla="*/ 294932 h 469337"/>
                      <a:gd name="connsiteX76" fmla="*/ 265927 w 2057742"/>
                      <a:gd name="connsiteY76" fmla="*/ 357455 h 469337"/>
                      <a:gd name="connsiteX77" fmla="*/ 219035 w 2057742"/>
                      <a:gd name="connsiteY77" fmla="*/ 404348 h 469337"/>
                      <a:gd name="connsiteX78" fmla="*/ 156512 w 2057742"/>
                      <a:gd name="connsiteY78" fmla="*/ 435609 h 469337"/>
                      <a:gd name="connsiteX79" fmla="*/ 86174 w 2057742"/>
                      <a:gd name="connsiteY79" fmla="*/ 451240 h 469337"/>
                      <a:gd name="connsiteX80" fmla="*/ 15835 w 2057742"/>
                      <a:gd name="connsiteY80" fmla="*/ 451240 h 469337"/>
                      <a:gd name="connsiteX81" fmla="*/ 204 w 2057742"/>
                      <a:gd name="connsiteY81" fmla="*/ 443425 h 469337"/>
                      <a:gd name="connsiteX82" fmla="*/ 8020 w 2057742"/>
                      <a:gd name="connsiteY82" fmla="*/ 373086 h 469337"/>
                      <a:gd name="connsiteX83" fmla="*/ 23650 w 2057742"/>
                      <a:gd name="connsiteY83" fmla="*/ 294932 h 469337"/>
                      <a:gd name="connsiteX84" fmla="*/ 54912 w 2057742"/>
                      <a:gd name="connsiteY84" fmla="*/ 193332 h 469337"/>
                      <a:gd name="connsiteX85" fmla="*/ 70543 w 2057742"/>
                      <a:gd name="connsiteY85" fmla="*/ 130809 h 469337"/>
                      <a:gd name="connsiteX86" fmla="*/ 109620 w 2057742"/>
                      <a:gd name="connsiteY86" fmla="*/ 76101 h 469337"/>
                      <a:gd name="connsiteX0" fmla="*/ 109620 w 2057742"/>
                      <a:gd name="connsiteY0" fmla="*/ 76101 h 469337"/>
                      <a:gd name="connsiteX1" fmla="*/ 242481 w 2057742"/>
                      <a:gd name="connsiteY1" fmla="*/ 130809 h 469337"/>
                      <a:gd name="connsiteX2" fmla="*/ 258112 w 2057742"/>
                      <a:gd name="connsiteY2" fmla="*/ 130809 h 469337"/>
                      <a:gd name="connsiteX3" fmla="*/ 375343 w 2057742"/>
                      <a:gd name="connsiteY3" fmla="*/ 122994 h 469337"/>
                      <a:gd name="connsiteX4" fmla="*/ 437866 w 2057742"/>
                      <a:gd name="connsiteY4" fmla="*/ 83917 h 469337"/>
                      <a:gd name="connsiteX5" fmla="*/ 476943 w 2057742"/>
                      <a:gd name="connsiteY5" fmla="*/ 7839 h 469337"/>
                      <a:gd name="connsiteX6" fmla="*/ 516020 w 2057742"/>
                      <a:gd name="connsiteY6" fmla="*/ 60471 h 469337"/>
                      <a:gd name="connsiteX7" fmla="*/ 586358 w 2057742"/>
                      <a:gd name="connsiteY7" fmla="*/ 146440 h 469337"/>
                      <a:gd name="connsiteX8" fmla="*/ 695774 w 2057742"/>
                      <a:gd name="connsiteY8" fmla="*/ 162071 h 469337"/>
                      <a:gd name="connsiteX9" fmla="*/ 781743 w 2057742"/>
                      <a:gd name="connsiteY9" fmla="*/ 146440 h 469337"/>
                      <a:gd name="connsiteX10" fmla="*/ 836450 w 2057742"/>
                      <a:gd name="connsiteY10" fmla="*/ 91732 h 469337"/>
                      <a:gd name="connsiteX11" fmla="*/ 872475 w 2057742"/>
                      <a:gd name="connsiteY11" fmla="*/ 31285 h 469337"/>
                      <a:gd name="connsiteX12" fmla="*/ 906789 w 2057742"/>
                      <a:gd name="connsiteY12" fmla="*/ 76101 h 469337"/>
                      <a:gd name="connsiteX13" fmla="*/ 961497 w 2057742"/>
                      <a:gd name="connsiteY13" fmla="*/ 130809 h 469337"/>
                      <a:gd name="connsiteX14" fmla="*/ 1070912 w 2057742"/>
                      <a:gd name="connsiteY14" fmla="*/ 154255 h 469337"/>
                      <a:gd name="connsiteX15" fmla="*/ 1156881 w 2057742"/>
                      <a:gd name="connsiteY15" fmla="*/ 146440 h 469337"/>
                      <a:gd name="connsiteX16" fmla="*/ 1211589 w 2057742"/>
                      <a:gd name="connsiteY16" fmla="*/ 91732 h 469337"/>
                      <a:gd name="connsiteX17" fmla="*/ 1266297 w 2057742"/>
                      <a:gd name="connsiteY17" fmla="*/ 29209 h 469337"/>
                      <a:gd name="connsiteX18" fmla="*/ 1283637 w 2057742"/>
                      <a:gd name="connsiteY18" fmla="*/ 1733 h 469337"/>
                      <a:gd name="connsiteX19" fmla="*/ 1305374 w 2057742"/>
                      <a:gd name="connsiteY19" fmla="*/ 76101 h 469337"/>
                      <a:gd name="connsiteX20" fmla="*/ 1383527 w 2057742"/>
                      <a:gd name="connsiteY20" fmla="*/ 115178 h 469337"/>
                      <a:gd name="connsiteX21" fmla="*/ 1461681 w 2057742"/>
                      <a:gd name="connsiteY21" fmla="*/ 130809 h 469337"/>
                      <a:gd name="connsiteX22" fmla="*/ 1539835 w 2057742"/>
                      <a:gd name="connsiteY22" fmla="*/ 130809 h 469337"/>
                      <a:gd name="connsiteX23" fmla="*/ 1593200 w 2057742"/>
                      <a:gd name="connsiteY23" fmla="*/ 102967 h 469337"/>
                      <a:gd name="connsiteX24" fmla="*/ 1641435 w 2057742"/>
                      <a:gd name="connsiteY24" fmla="*/ 53021 h 469337"/>
                      <a:gd name="connsiteX25" fmla="*/ 1677460 w 2057742"/>
                      <a:gd name="connsiteY25" fmla="*/ 19074 h 469337"/>
                      <a:gd name="connsiteX26" fmla="*/ 1707377 w 2057742"/>
                      <a:gd name="connsiteY26" fmla="*/ 84284 h 469337"/>
                      <a:gd name="connsiteX27" fmla="*/ 1746454 w 2057742"/>
                      <a:gd name="connsiteY27" fmla="*/ 135571 h 469337"/>
                      <a:gd name="connsiteX28" fmla="*/ 1805558 w 2057742"/>
                      <a:gd name="connsiteY28" fmla="*/ 162071 h 469337"/>
                      <a:gd name="connsiteX29" fmla="*/ 1868081 w 2057742"/>
                      <a:gd name="connsiteY29" fmla="*/ 154255 h 469337"/>
                      <a:gd name="connsiteX30" fmla="*/ 1930604 w 2057742"/>
                      <a:gd name="connsiteY30" fmla="*/ 138625 h 469337"/>
                      <a:gd name="connsiteX31" fmla="*/ 1969681 w 2057742"/>
                      <a:gd name="connsiteY31" fmla="*/ 193332 h 469337"/>
                      <a:gd name="connsiteX32" fmla="*/ 2008758 w 2057742"/>
                      <a:gd name="connsiteY32" fmla="*/ 287117 h 469337"/>
                      <a:gd name="connsiteX33" fmla="*/ 2032204 w 2057742"/>
                      <a:gd name="connsiteY33" fmla="*/ 357455 h 469337"/>
                      <a:gd name="connsiteX34" fmla="*/ 2047835 w 2057742"/>
                      <a:gd name="connsiteY34" fmla="*/ 443425 h 469337"/>
                      <a:gd name="connsiteX35" fmla="*/ 2055650 w 2057742"/>
                      <a:gd name="connsiteY35" fmla="*/ 466871 h 469337"/>
                      <a:gd name="connsiteX36" fmla="*/ 2008758 w 2057742"/>
                      <a:gd name="connsiteY36" fmla="*/ 466871 h 469337"/>
                      <a:gd name="connsiteX37" fmla="*/ 1930604 w 2057742"/>
                      <a:gd name="connsiteY37" fmla="*/ 451240 h 469337"/>
                      <a:gd name="connsiteX38" fmla="*/ 1860266 w 2057742"/>
                      <a:gd name="connsiteY38" fmla="*/ 396532 h 469337"/>
                      <a:gd name="connsiteX39" fmla="*/ 1852450 w 2057742"/>
                      <a:gd name="connsiteY39" fmla="*/ 302748 h 469337"/>
                      <a:gd name="connsiteX40" fmla="*/ 1844635 w 2057742"/>
                      <a:gd name="connsiteY40" fmla="*/ 271486 h 469337"/>
                      <a:gd name="connsiteX41" fmla="*/ 1844635 w 2057742"/>
                      <a:gd name="connsiteY41" fmla="*/ 341825 h 469337"/>
                      <a:gd name="connsiteX42" fmla="*/ 1805558 w 2057742"/>
                      <a:gd name="connsiteY42" fmla="*/ 404348 h 469337"/>
                      <a:gd name="connsiteX43" fmla="*/ 1750850 w 2057742"/>
                      <a:gd name="connsiteY43" fmla="*/ 443425 h 469337"/>
                      <a:gd name="connsiteX44" fmla="*/ 1625804 w 2057742"/>
                      <a:gd name="connsiteY44" fmla="*/ 451240 h 469337"/>
                      <a:gd name="connsiteX45" fmla="*/ 1539835 w 2057742"/>
                      <a:gd name="connsiteY45" fmla="*/ 435609 h 469337"/>
                      <a:gd name="connsiteX46" fmla="*/ 1492943 w 2057742"/>
                      <a:gd name="connsiteY46" fmla="*/ 396532 h 469337"/>
                      <a:gd name="connsiteX47" fmla="*/ 1453866 w 2057742"/>
                      <a:gd name="connsiteY47" fmla="*/ 349640 h 469337"/>
                      <a:gd name="connsiteX48" fmla="*/ 1446050 w 2057742"/>
                      <a:gd name="connsiteY48" fmla="*/ 271486 h 469337"/>
                      <a:gd name="connsiteX49" fmla="*/ 1438235 w 2057742"/>
                      <a:gd name="connsiteY49" fmla="*/ 326194 h 469337"/>
                      <a:gd name="connsiteX50" fmla="*/ 1414789 w 2057742"/>
                      <a:gd name="connsiteY50" fmla="*/ 380901 h 469337"/>
                      <a:gd name="connsiteX51" fmla="*/ 1360081 w 2057742"/>
                      <a:gd name="connsiteY51" fmla="*/ 435609 h 469337"/>
                      <a:gd name="connsiteX52" fmla="*/ 1281927 w 2057742"/>
                      <a:gd name="connsiteY52" fmla="*/ 451240 h 469337"/>
                      <a:gd name="connsiteX53" fmla="*/ 1172512 w 2057742"/>
                      <a:gd name="connsiteY53" fmla="*/ 459055 h 469337"/>
                      <a:gd name="connsiteX54" fmla="*/ 1109989 w 2057742"/>
                      <a:gd name="connsiteY54" fmla="*/ 412163 h 469337"/>
                      <a:gd name="connsiteX55" fmla="*/ 1086543 w 2057742"/>
                      <a:gd name="connsiteY55" fmla="*/ 365271 h 469337"/>
                      <a:gd name="connsiteX56" fmla="*/ 1055281 w 2057742"/>
                      <a:gd name="connsiteY56" fmla="*/ 318378 h 469337"/>
                      <a:gd name="connsiteX57" fmla="*/ 1055281 w 2057742"/>
                      <a:gd name="connsiteY57" fmla="*/ 287117 h 469337"/>
                      <a:gd name="connsiteX58" fmla="*/ 1055281 w 2057742"/>
                      <a:gd name="connsiteY58" fmla="*/ 349640 h 469337"/>
                      <a:gd name="connsiteX59" fmla="*/ 1024020 w 2057742"/>
                      <a:gd name="connsiteY59" fmla="*/ 396532 h 469337"/>
                      <a:gd name="connsiteX60" fmla="*/ 953681 w 2057742"/>
                      <a:gd name="connsiteY60" fmla="*/ 427794 h 469337"/>
                      <a:gd name="connsiteX61" fmla="*/ 875527 w 2057742"/>
                      <a:gd name="connsiteY61" fmla="*/ 443425 h 469337"/>
                      <a:gd name="connsiteX62" fmla="*/ 781743 w 2057742"/>
                      <a:gd name="connsiteY62" fmla="*/ 443425 h 469337"/>
                      <a:gd name="connsiteX63" fmla="*/ 734850 w 2057742"/>
                      <a:gd name="connsiteY63" fmla="*/ 412163 h 469337"/>
                      <a:gd name="connsiteX64" fmla="*/ 680143 w 2057742"/>
                      <a:gd name="connsiteY64" fmla="*/ 365271 h 469337"/>
                      <a:gd name="connsiteX65" fmla="*/ 680143 w 2057742"/>
                      <a:gd name="connsiteY65" fmla="*/ 334009 h 469337"/>
                      <a:gd name="connsiteX66" fmla="*/ 648881 w 2057742"/>
                      <a:gd name="connsiteY66" fmla="*/ 255855 h 469337"/>
                      <a:gd name="connsiteX67" fmla="*/ 656697 w 2057742"/>
                      <a:gd name="connsiteY67" fmla="*/ 326194 h 469337"/>
                      <a:gd name="connsiteX68" fmla="*/ 641066 w 2057742"/>
                      <a:gd name="connsiteY68" fmla="*/ 380901 h 469337"/>
                      <a:gd name="connsiteX69" fmla="*/ 578543 w 2057742"/>
                      <a:gd name="connsiteY69" fmla="*/ 435609 h 469337"/>
                      <a:gd name="connsiteX70" fmla="*/ 508204 w 2057742"/>
                      <a:gd name="connsiteY70" fmla="*/ 451240 h 469337"/>
                      <a:gd name="connsiteX71" fmla="*/ 422235 w 2057742"/>
                      <a:gd name="connsiteY71" fmla="*/ 451240 h 469337"/>
                      <a:gd name="connsiteX72" fmla="*/ 351897 w 2057742"/>
                      <a:gd name="connsiteY72" fmla="*/ 427794 h 469337"/>
                      <a:gd name="connsiteX73" fmla="*/ 305004 w 2057742"/>
                      <a:gd name="connsiteY73" fmla="*/ 380901 h 469337"/>
                      <a:gd name="connsiteX74" fmla="*/ 297189 w 2057742"/>
                      <a:gd name="connsiteY74" fmla="*/ 334009 h 469337"/>
                      <a:gd name="connsiteX75" fmla="*/ 273743 w 2057742"/>
                      <a:gd name="connsiteY75" fmla="*/ 294932 h 469337"/>
                      <a:gd name="connsiteX76" fmla="*/ 265927 w 2057742"/>
                      <a:gd name="connsiteY76" fmla="*/ 357455 h 469337"/>
                      <a:gd name="connsiteX77" fmla="*/ 219035 w 2057742"/>
                      <a:gd name="connsiteY77" fmla="*/ 404348 h 469337"/>
                      <a:gd name="connsiteX78" fmla="*/ 156512 w 2057742"/>
                      <a:gd name="connsiteY78" fmla="*/ 435609 h 469337"/>
                      <a:gd name="connsiteX79" fmla="*/ 86174 w 2057742"/>
                      <a:gd name="connsiteY79" fmla="*/ 451240 h 469337"/>
                      <a:gd name="connsiteX80" fmla="*/ 15835 w 2057742"/>
                      <a:gd name="connsiteY80" fmla="*/ 451240 h 469337"/>
                      <a:gd name="connsiteX81" fmla="*/ 204 w 2057742"/>
                      <a:gd name="connsiteY81" fmla="*/ 443425 h 469337"/>
                      <a:gd name="connsiteX82" fmla="*/ 8020 w 2057742"/>
                      <a:gd name="connsiteY82" fmla="*/ 373086 h 469337"/>
                      <a:gd name="connsiteX83" fmla="*/ 23650 w 2057742"/>
                      <a:gd name="connsiteY83" fmla="*/ 294932 h 469337"/>
                      <a:gd name="connsiteX84" fmla="*/ 26337 w 2057742"/>
                      <a:gd name="connsiteY84" fmla="*/ 193332 h 469337"/>
                      <a:gd name="connsiteX85" fmla="*/ 70543 w 2057742"/>
                      <a:gd name="connsiteY85" fmla="*/ 130809 h 469337"/>
                      <a:gd name="connsiteX86" fmla="*/ 109620 w 2057742"/>
                      <a:gd name="connsiteY86" fmla="*/ 76101 h 469337"/>
                      <a:gd name="connsiteX0" fmla="*/ 114950 w 2063072"/>
                      <a:gd name="connsiteY0" fmla="*/ 76101 h 469337"/>
                      <a:gd name="connsiteX1" fmla="*/ 247811 w 2063072"/>
                      <a:gd name="connsiteY1" fmla="*/ 130809 h 469337"/>
                      <a:gd name="connsiteX2" fmla="*/ 263442 w 2063072"/>
                      <a:gd name="connsiteY2" fmla="*/ 130809 h 469337"/>
                      <a:gd name="connsiteX3" fmla="*/ 380673 w 2063072"/>
                      <a:gd name="connsiteY3" fmla="*/ 122994 h 469337"/>
                      <a:gd name="connsiteX4" fmla="*/ 443196 w 2063072"/>
                      <a:gd name="connsiteY4" fmla="*/ 83917 h 469337"/>
                      <a:gd name="connsiteX5" fmla="*/ 482273 w 2063072"/>
                      <a:gd name="connsiteY5" fmla="*/ 7839 h 469337"/>
                      <a:gd name="connsiteX6" fmla="*/ 521350 w 2063072"/>
                      <a:gd name="connsiteY6" fmla="*/ 60471 h 469337"/>
                      <a:gd name="connsiteX7" fmla="*/ 591688 w 2063072"/>
                      <a:gd name="connsiteY7" fmla="*/ 146440 h 469337"/>
                      <a:gd name="connsiteX8" fmla="*/ 701104 w 2063072"/>
                      <a:gd name="connsiteY8" fmla="*/ 162071 h 469337"/>
                      <a:gd name="connsiteX9" fmla="*/ 787073 w 2063072"/>
                      <a:gd name="connsiteY9" fmla="*/ 146440 h 469337"/>
                      <a:gd name="connsiteX10" fmla="*/ 841780 w 2063072"/>
                      <a:gd name="connsiteY10" fmla="*/ 91732 h 469337"/>
                      <a:gd name="connsiteX11" fmla="*/ 877805 w 2063072"/>
                      <a:gd name="connsiteY11" fmla="*/ 31285 h 469337"/>
                      <a:gd name="connsiteX12" fmla="*/ 912119 w 2063072"/>
                      <a:gd name="connsiteY12" fmla="*/ 76101 h 469337"/>
                      <a:gd name="connsiteX13" fmla="*/ 966827 w 2063072"/>
                      <a:gd name="connsiteY13" fmla="*/ 130809 h 469337"/>
                      <a:gd name="connsiteX14" fmla="*/ 1076242 w 2063072"/>
                      <a:gd name="connsiteY14" fmla="*/ 154255 h 469337"/>
                      <a:gd name="connsiteX15" fmla="*/ 1162211 w 2063072"/>
                      <a:gd name="connsiteY15" fmla="*/ 146440 h 469337"/>
                      <a:gd name="connsiteX16" fmla="*/ 1216919 w 2063072"/>
                      <a:gd name="connsiteY16" fmla="*/ 91732 h 469337"/>
                      <a:gd name="connsiteX17" fmla="*/ 1271627 w 2063072"/>
                      <a:gd name="connsiteY17" fmla="*/ 29209 h 469337"/>
                      <a:gd name="connsiteX18" fmla="*/ 1288967 w 2063072"/>
                      <a:gd name="connsiteY18" fmla="*/ 1733 h 469337"/>
                      <a:gd name="connsiteX19" fmla="*/ 1310704 w 2063072"/>
                      <a:gd name="connsiteY19" fmla="*/ 76101 h 469337"/>
                      <a:gd name="connsiteX20" fmla="*/ 1388857 w 2063072"/>
                      <a:gd name="connsiteY20" fmla="*/ 115178 h 469337"/>
                      <a:gd name="connsiteX21" fmla="*/ 1467011 w 2063072"/>
                      <a:gd name="connsiteY21" fmla="*/ 130809 h 469337"/>
                      <a:gd name="connsiteX22" fmla="*/ 1545165 w 2063072"/>
                      <a:gd name="connsiteY22" fmla="*/ 130809 h 469337"/>
                      <a:gd name="connsiteX23" fmla="*/ 1598530 w 2063072"/>
                      <a:gd name="connsiteY23" fmla="*/ 102967 h 469337"/>
                      <a:gd name="connsiteX24" fmla="*/ 1646765 w 2063072"/>
                      <a:gd name="connsiteY24" fmla="*/ 53021 h 469337"/>
                      <a:gd name="connsiteX25" fmla="*/ 1682790 w 2063072"/>
                      <a:gd name="connsiteY25" fmla="*/ 19074 h 469337"/>
                      <a:gd name="connsiteX26" fmla="*/ 1712707 w 2063072"/>
                      <a:gd name="connsiteY26" fmla="*/ 84284 h 469337"/>
                      <a:gd name="connsiteX27" fmla="*/ 1751784 w 2063072"/>
                      <a:gd name="connsiteY27" fmla="*/ 135571 h 469337"/>
                      <a:gd name="connsiteX28" fmla="*/ 1810888 w 2063072"/>
                      <a:gd name="connsiteY28" fmla="*/ 162071 h 469337"/>
                      <a:gd name="connsiteX29" fmla="*/ 1873411 w 2063072"/>
                      <a:gd name="connsiteY29" fmla="*/ 154255 h 469337"/>
                      <a:gd name="connsiteX30" fmla="*/ 1935934 w 2063072"/>
                      <a:gd name="connsiteY30" fmla="*/ 138625 h 469337"/>
                      <a:gd name="connsiteX31" fmla="*/ 1975011 w 2063072"/>
                      <a:gd name="connsiteY31" fmla="*/ 193332 h 469337"/>
                      <a:gd name="connsiteX32" fmla="*/ 2014088 w 2063072"/>
                      <a:gd name="connsiteY32" fmla="*/ 287117 h 469337"/>
                      <a:gd name="connsiteX33" fmla="*/ 2037534 w 2063072"/>
                      <a:gd name="connsiteY33" fmla="*/ 357455 h 469337"/>
                      <a:gd name="connsiteX34" fmla="*/ 2053165 w 2063072"/>
                      <a:gd name="connsiteY34" fmla="*/ 443425 h 469337"/>
                      <a:gd name="connsiteX35" fmla="*/ 2060980 w 2063072"/>
                      <a:gd name="connsiteY35" fmla="*/ 466871 h 469337"/>
                      <a:gd name="connsiteX36" fmla="*/ 2014088 w 2063072"/>
                      <a:gd name="connsiteY36" fmla="*/ 466871 h 469337"/>
                      <a:gd name="connsiteX37" fmla="*/ 1935934 w 2063072"/>
                      <a:gd name="connsiteY37" fmla="*/ 451240 h 469337"/>
                      <a:gd name="connsiteX38" fmla="*/ 1865596 w 2063072"/>
                      <a:gd name="connsiteY38" fmla="*/ 396532 h 469337"/>
                      <a:gd name="connsiteX39" fmla="*/ 1857780 w 2063072"/>
                      <a:gd name="connsiteY39" fmla="*/ 302748 h 469337"/>
                      <a:gd name="connsiteX40" fmla="*/ 1849965 w 2063072"/>
                      <a:gd name="connsiteY40" fmla="*/ 271486 h 469337"/>
                      <a:gd name="connsiteX41" fmla="*/ 1849965 w 2063072"/>
                      <a:gd name="connsiteY41" fmla="*/ 341825 h 469337"/>
                      <a:gd name="connsiteX42" fmla="*/ 1810888 w 2063072"/>
                      <a:gd name="connsiteY42" fmla="*/ 404348 h 469337"/>
                      <a:gd name="connsiteX43" fmla="*/ 1756180 w 2063072"/>
                      <a:gd name="connsiteY43" fmla="*/ 443425 h 469337"/>
                      <a:gd name="connsiteX44" fmla="*/ 1631134 w 2063072"/>
                      <a:gd name="connsiteY44" fmla="*/ 451240 h 469337"/>
                      <a:gd name="connsiteX45" fmla="*/ 1545165 w 2063072"/>
                      <a:gd name="connsiteY45" fmla="*/ 435609 h 469337"/>
                      <a:gd name="connsiteX46" fmla="*/ 1498273 w 2063072"/>
                      <a:gd name="connsiteY46" fmla="*/ 396532 h 469337"/>
                      <a:gd name="connsiteX47" fmla="*/ 1459196 w 2063072"/>
                      <a:gd name="connsiteY47" fmla="*/ 349640 h 469337"/>
                      <a:gd name="connsiteX48" fmla="*/ 1451380 w 2063072"/>
                      <a:gd name="connsiteY48" fmla="*/ 271486 h 469337"/>
                      <a:gd name="connsiteX49" fmla="*/ 1443565 w 2063072"/>
                      <a:gd name="connsiteY49" fmla="*/ 326194 h 469337"/>
                      <a:gd name="connsiteX50" fmla="*/ 1420119 w 2063072"/>
                      <a:gd name="connsiteY50" fmla="*/ 380901 h 469337"/>
                      <a:gd name="connsiteX51" fmla="*/ 1365411 w 2063072"/>
                      <a:gd name="connsiteY51" fmla="*/ 435609 h 469337"/>
                      <a:gd name="connsiteX52" fmla="*/ 1287257 w 2063072"/>
                      <a:gd name="connsiteY52" fmla="*/ 451240 h 469337"/>
                      <a:gd name="connsiteX53" fmla="*/ 1177842 w 2063072"/>
                      <a:gd name="connsiteY53" fmla="*/ 459055 h 469337"/>
                      <a:gd name="connsiteX54" fmla="*/ 1115319 w 2063072"/>
                      <a:gd name="connsiteY54" fmla="*/ 412163 h 469337"/>
                      <a:gd name="connsiteX55" fmla="*/ 1091873 w 2063072"/>
                      <a:gd name="connsiteY55" fmla="*/ 365271 h 469337"/>
                      <a:gd name="connsiteX56" fmla="*/ 1060611 w 2063072"/>
                      <a:gd name="connsiteY56" fmla="*/ 318378 h 469337"/>
                      <a:gd name="connsiteX57" fmla="*/ 1060611 w 2063072"/>
                      <a:gd name="connsiteY57" fmla="*/ 287117 h 469337"/>
                      <a:gd name="connsiteX58" fmla="*/ 1060611 w 2063072"/>
                      <a:gd name="connsiteY58" fmla="*/ 349640 h 469337"/>
                      <a:gd name="connsiteX59" fmla="*/ 1029350 w 2063072"/>
                      <a:gd name="connsiteY59" fmla="*/ 396532 h 469337"/>
                      <a:gd name="connsiteX60" fmla="*/ 959011 w 2063072"/>
                      <a:gd name="connsiteY60" fmla="*/ 427794 h 469337"/>
                      <a:gd name="connsiteX61" fmla="*/ 880857 w 2063072"/>
                      <a:gd name="connsiteY61" fmla="*/ 443425 h 469337"/>
                      <a:gd name="connsiteX62" fmla="*/ 787073 w 2063072"/>
                      <a:gd name="connsiteY62" fmla="*/ 443425 h 469337"/>
                      <a:gd name="connsiteX63" fmla="*/ 740180 w 2063072"/>
                      <a:gd name="connsiteY63" fmla="*/ 412163 h 469337"/>
                      <a:gd name="connsiteX64" fmla="*/ 685473 w 2063072"/>
                      <a:gd name="connsiteY64" fmla="*/ 365271 h 469337"/>
                      <a:gd name="connsiteX65" fmla="*/ 685473 w 2063072"/>
                      <a:gd name="connsiteY65" fmla="*/ 334009 h 469337"/>
                      <a:gd name="connsiteX66" fmla="*/ 654211 w 2063072"/>
                      <a:gd name="connsiteY66" fmla="*/ 255855 h 469337"/>
                      <a:gd name="connsiteX67" fmla="*/ 662027 w 2063072"/>
                      <a:gd name="connsiteY67" fmla="*/ 326194 h 469337"/>
                      <a:gd name="connsiteX68" fmla="*/ 646396 w 2063072"/>
                      <a:gd name="connsiteY68" fmla="*/ 380901 h 469337"/>
                      <a:gd name="connsiteX69" fmla="*/ 583873 w 2063072"/>
                      <a:gd name="connsiteY69" fmla="*/ 435609 h 469337"/>
                      <a:gd name="connsiteX70" fmla="*/ 513534 w 2063072"/>
                      <a:gd name="connsiteY70" fmla="*/ 451240 h 469337"/>
                      <a:gd name="connsiteX71" fmla="*/ 427565 w 2063072"/>
                      <a:gd name="connsiteY71" fmla="*/ 451240 h 469337"/>
                      <a:gd name="connsiteX72" fmla="*/ 357227 w 2063072"/>
                      <a:gd name="connsiteY72" fmla="*/ 427794 h 469337"/>
                      <a:gd name="connsiteX73" fmla="*/ 310334 w 2063072"/>
                      <a:gd name="connsiteY73" fmla="*/ 380901 h 469337"/>
                      <a:gd name="connsiteX74" fmla="*/ 302519 w 2063072"/>
                      <a:gd name="connsiteY74" fmla="*/ 334009 h 469337"/>
                      <a:gd name="connsiteX75" fmla="*/ 279073 w 2063072"/>
                      <a:gd name="connsiteY75" fmla="*/ 294932 h 469337"/>
                      <a:gd name="connsiteX76" fmla="*/ 271257 w 2063072"/>
                      <a:gd name="connsiteY76" fmla="*/ 357455 h 469337"/>
                      <a:gd name="connsiteX77" fmla="*/ 224365 w 2063072"/>
                      <a:gd name="connsiteY77" fmla="*/ 404348 h 469337"/>
                      <a:gd name="connsiteX78" fmla="*/ 161842 w 2063072"/>
                      <a:gd name="connsiteY78" fmla="*/ 435609 h 469337"/>
                      <a:gd name="connsiteX79" fmla="*/ 91504 w 2063072"/>
                      <a:gd name="connsiteY79" fmla="*/ 451240 h 469337"/>
                      <a:gd name="connsiteX80" fmla="*/ 21165 w 2063072"/>
                      <a:gd name="connsiteY80" fmla="*/ 451240 h 469337"/>
                      <a:gd name="connsiteX81" fmla="*/ 5534 w 2063072"/>
                      <a:gd name="connsiteY81" fmla="*/ 443425 h 469337"/>
                      <a:gd name="connsiteX82" fmla="*/ 13350 w 2063072"/>
                      <a:gd name="connsiteY82" fmla="*/ 373086 h 469337"/>
                      <a:gd name="connsiteX83" fmla="*/ 405 w 2063072"/>
                      <a:gd name="connsiteY83" fmla="*/ 285407 h 469337"/>
                      <a:gd name="connsiteX84" fmla="*/ 31667 w 2063072"/>
                      <a:gd name="connsiteY84" fmla="*/ 193332 h 469337"/>
                      <a:gd name="connsiteX85" fmla="*/ 75873 w 2063072"/>
                      <a:gd name="connsiteY85" fmla="*/ 130809 h 469337"/>
                      <a:gd name="connsiteX86" fmla="*/ 114950 w 2063072"/>
                      <a:gd name="connsiteY86" fmla="*/ 76101 h 469337"/>
                      <a:gd name="connsiteX0" fmla="*/ 134978 w 2083100"/>
                      <a:gd name="connsiteY0" fmla="*/ 76101 h 469337"/>
                      <a:gd name="connsiteX1" fmla="*/ 267839 w 2083100"/>
                      <a:gd name="connsiteY1" fmla="*/ 130809 h 469337"/>
                      <a:gd name="connsiteX2" fmla="*/ 283470 w 2083100"/>
                      <a:gd name="connsiteY2" fmla="*/ 130809 h 469337"/>
                      <a:gd name="connsiteX3" fmla="*/ 400701 w 2083100"/>
                      <a:gd name="connsiteY3" fmla="*/ 122994 h 469337"/>
                      <a:gd name="connsiteX4" fmla="*/ 463224 w 2083100"/>
                      <a:gd name="connsiteY4" fmla="*/ 83917 h 469337"/>
                      <a:gd name="connsiteX5" fmla="*/ 502301 w 2083100"/>
                      <a:gd name="connsiteY5" fmla="*/ 7839 h 469337"/>
                      <a:gd name="connsiteX6" fmla="*/ 541378 w 2083100"/>
                      <a:gd name="connsiteY6" fmla="*/ 60471 h 469337"/>
                      <a:gd name="connsiteX7" fmla="*/ 611716 w 2083100"/>
                      <a:gd name="connsiteY7" fmla="*/ 146440 h 469337"/>
                      <a:gd name="connsiteX8" fmla="*/ 721132 w 2083100"/>
                      <a:gd name="connsiteY8" fmla="*/ 162071 h 469337"/>
                      <a:gd name="connsiteX9" fmla="*/ 807101 w 2083100"/>
                      <a:gd name="connsiteY9" fmla="*/ 146440 h 469337"/>
                      <a:gd name="connsiteX10" fmla="*/ 861808 w 2083100"/>
                      <a:gd name="connsiteY10" fmla="*/ 91732 h 469337"/>
                      <a:gd name="connsiteX11" fmla="*/ 897833 w 2083100"/>
                      <a:gd name="connsiteY11" fmla="*/ 31285 h 469337"/>
                      <a:gd name="connsiteX12" fmla="*/ 932147 w 2083100"/>
                      <a:gd name="connsiteY12" fmla="*/ 76101 h 469337"/>
                      <a:gd name="connsiteX13" fmla="*/ 986855 w 2083100"/>
                      <a:gd name="connsiteY13" fmla="*/ 130809 h 469337"/>
                      <a:gd name="connsiteX14" fmla="*/ 1096270 w 2083100"/>
                      <a:gd name="connsiteY14" fmla="*/ 154255 h 469337"/>
                      <a:gd name="connsiteX15" fmla="*/ 1182239 w 2083100"/>
                      <a:gd name="connsiteY15" fmla="*/ 146440 h 469337"/>
                      <a:gd name="connsiteX16" fmla="*/ 1236947 w 2083100"/>
                      <a:gd name="connsiteY16" fmla="*/ 91732 h 469337"/>
                      <a:gd name="connsiteX17" fmla="*/ 1291655 w 2083100"/>
                      <a:gd name="connsiteY17" fmla="*/ 29209 h 469337"/>
                      <a:gd name="connsiteX18" fmla="*/ 1308995 w 2083100"/>
                      <a:gd name="connsiteY18" fmla="*/ 1733 h 469337"/>
                      <a:gd name="connsiteX19" fmla="*/ 1330732 w 2083100"/>
                      <a:gd name="connsiteY19" fmla="*/ 76101 h 469337"/>
                      <a:gd name="connsiteX20" fmla="*/ 1408885 w 2083100"/>
                      <a:gd name="connsiteY20" fmla="*/ 115178 h 469337"/>
                      <a:gd name="connsiteX21" fmla="*/ 1487039 w 2083100"/>
                      <a:gd name="connsiteY21" fmla="*/ 130809 h 469337"/>
                      <a:gd name="connsiteX22" fmla="*/ 1565193 w 2083100"/>
                      <a:gd name="connsiteY22" fmla="*/ 130809 h 469337"/>
                      <a:gd name="connsiteX23" fmla="*/ 1618558 w 2083100"/>
                      <a:gd name="connsiteY23" fmla="*/ 102967 h 469337"/>
                      <a:gd name="connsiteX24" fmla="*/ 1666793 w 2083100"/>
                      <a:gd name="connsiteY24" fmla="*/ 53021 h 469337"/>
                      <a:gd name="connsiteX25" fmla="*/ 1702818 w 2083100"/>
                      <a:gd name="connsiteY25" fmla="*/ 19074 h 469337"/>
                      <a:gd name="connsiteX26" fmla="*/ 1732735 w 2083100"/>
                      <a:gd name="connsiteY26" fmla="*/ 84284 h 469337"/>
                      <a:gd name="connsiteX27" fmla="*/ 1771812 w 2083100"/>
                      <a:gd name="connsiteY27" fmla="*/ 135571 h 469337"/>
                      <a:gd name="connsiteX28" fmla="*/ 1830916 w 2083100"/>
                      <a:gd name="connsiteY28" fmla="*/ 162071 h 469337"/>
                      <a:gd name="connsiteX29" fmla="*/ 1893439 w 2083100"/>
                      <a:gd name="connsiteY29" fmla="*/ 154255 h 469337"/>
                      <a:gd name="connsiteX30" fmla="*/ 1955962 w 2083100"/>
                      <a:gd name="connsiteY30" fmla="*/ 138625 h 469337"/>
                      <a:gd name="connsiteX31" fmla="*/ 1995039 w 2083100"/>
                      <a:gd name="connsiteY31" fmla="*/ 193332 h 469337"/>
                      <a:gd name="connsiteX32" fmla="*/ 2034116 w 2083100"/>
                      <a:gd name="connsiteY32" fmla="*/ 287117 h 469337"/>
                      <a:gd name="connsiteX33" fmla="*/ 2057562 w 2083100"/>
                      <a:gd name="connsiteY33" fmla="*/ 357455 h 469337"/>
                      <a:gd name="connsiteX34" fmla="*/ 2073193 w 2083100"/>
                      <a:gd name="connsiteY34" fmla="*/ 443425 h 469337"/>
                      <a:gd name="connsiteX35" fmla="*/ 2081008 w 2083100"/>
                      <a:gd name="connsiteY35" fmla="*/ 466871 h 469337"/>
                      <a:gd name="connsiteX36" fmla="*/ 2034116 w 2083100"/>
                      <a:gd name="connsiteY36" fmla="*/ 466871 h 469337"/>
                      <a:gd name="connsiteX37" fmla="*/ 1955962 w 2083100"/>
                      <a:gd name="connsiteY37" fmla="*/ 451240 h 469337"/>
                      <a:gd name="connsiteX38" fmla="*/ 1885624 w 2083100"/>
                      <a:gd name="connsiteY38" fmla="*/ 396532 h 469337"/>
                      <a:gd name="connsiteX39" fmla="*/ 1877808 w 2083100"/>
                      <a:gd name="connsiteY39" fmla="*/ 302748 h 469337"/>
                      <a:gd name="connsiteX40" fmla="*/ 1869993 w 2083100"/>
                      <a:gd name="connsiteY40" fmla="*/ 271486 h 469337"/>
                      <a:gd name="connsiteX41" fmla="*/ 1869993 w 2083100"/>
                      <a:gd name="connsiteY41" fmla="*/ 341825 h 469337"/>
                      <a:gd name="connsiteX42" fmla="*/ 1830916 w 2083100"/>
                      <a:gd name="connsiteY42" fmla="*/ 404348 h 469337"/>
                      <a:gd name="connsiteX43" fmla="*/ 1776208 w 2083100"/>
                      <a:gd name="connsiteY43" fmla="*/ 443425 h 469337"/>
                      <a:gd name="connsiteX44" fmla="*/ 1651162 w 2083100"/>
                      <a:gd name="connsiteY44" fmla="*/ 451240 h 469337"/>
                      <a:gd name="connsiteX45" fmla="*/ 1565193 w 2083100"/>
                      <a:gd name="connsiteY45" fmla="*/ 435609 h 469337"/>
                      <a:gd name="connsiteX46" fmla="*/ 1518301 w 2083100"/>
                      <a:gd name="connsiteY46" fmla="*/ 396532 h 469337"/>
                      <a:gd name="connsiteX47" fmla="*/ 1479224 w 2083100"/>
                      <a:gd name="connsiteY47" fmla="*/ 349640 h 469337"/>
                      <a:gd name="connsiteX48" fmla="*/ 1471408 w 2083100"/>
                      <a:gd name="connsiteY48" fmla="*/ 271486 h 469337"/>
                      <a:gd name="connsiteX49" fmla="*/ 1463593 w 2083100"/>
                      <a:gd name="connsiteY49" fmla="*/ 326194 h 469337"/>
                      <a:gd name="connsiteX50" fmla="*/ 1440147 w 2083100"/>
                      <a:gd name="connsiteY50" fmla="*/ 380901 h 469337"/>
                      <a:gd name="connsiteX51" fmla="*/ 1385439 w 2083100"/>
                      <a:gd name="connsiteY51" fmla="*/ 435609 h 469337"/>
                      <a:gd name="connsiteX52" fmla="*/ 1307285 w 2083100"/>
                      <a:gd name="connsiteY52" fmla="*/ 451240 h 469337"/>
                      <a:gd name="connsiteX53" fmla="*/ 1197870 w 2083100"/>
                      <a:gd name="connsiteY53" fmla="*/ 459055 h 469337"/>
                      <a:gd name="connsiteX54" fmla="*/ 1135347 w 2083100"/>
                      <a:gd name="connsiteY54" fmla="*/ 412163 h 469337"/>
                      <a:gd name="connsiteX55" fmla="*/ 1111901 w 2083100"/>
                      <a:gd name="connsiteY55" fmla="*/ 365271 h 469337"/>
                      <a:gd name="connsiteX56" fmla="*/ 1080639 w 2083100"/>
                      <a:gd name="connsiteY56" fmla="*/ 318378 h 469337"/>
                      <a:gd name="connsiteX57" fmla="*/ 1080639 w 2083100"/>
                      <a:gd name="connsiteY57" fmla="*/ 287117 h 469337"/>
                      <a:gd name="connsiteX58" fmla="*/ 1080639 w 2083100"/>
                      <a:gd name="connsiteY58" fmla="*/ 349640 h 469337"/>
                      <a:gd name="connsiteX59" fmla="*/ 1049378 w 2083100"/>
                      <a:gd name="connsiteY59" fmla="*/ 396532 h 469337"/>
                      <a:gd name="connsiteX60" fmla="*/ 979039 w 2083100"/>
                      <a:gd name="connsiteY60" fmla="*/ 427794 h 469337"/>
                      <a:gd name="connsiteX61" fmla="*/ 900885 w 2083100"/>
                      <a:gd name="connsiteY61" fmla="*/ 443425 h 469337"/>
                      <a:gd name="connsiteX62" fmla="*/ 807101 w 2083100"/>
                      <a:gd name="connsiteY62" fmla="*/ 443425 h 469337"/>
                      <a:gd name="connsiteX63" fmla="*/ 760208 w 2083100"/>
                      <a:gd name="connsiteY63" fmla="*/ 412163 h 469337"/>
                      <a:gd name="connsiteX64" fmla="*/ 705501 w 2083100"/>
                      <a:gd name="connsiteY64" fmla="*/ 365271 h 469337"/>
                      <a:gd name="connsiteX65" fmla="*/ 705501 w 2083100"/>
                      <a:gd name="connsiteY65" fmla="*/ 334009 h 469337"/>
                      <a:gd name="connsiteX66" fmla="*/ 674239 w 2083100"/>
                      <a:gd name="connsiteY66" fmla="*/ 255855 h 469337"/>
                      <a:gd name="connsiteX67" fmla="*/ 682055 w 2083100"/>
                      <a:gd name="connsiteY67" fmla="*/ 326194 h 469337"/>
                      <a:gd name="connsiteX68" fmla="*/ 666424 w 2083100"/>
                      <a:gd name="connsiteY68" fmla="*/ 380901 h 469337"/>
                      <a:gd name="connsiteX69" fmla="*/ 603901 w 2083100"/>
                      <a:gd name="connsiteY69" fmla="*/ 435609 h 469337"/>
                      <a:gd name="connsiteX70" fmla="*/ 533562 w 2083100"/>
                      <a:gd name="connsiteY70" fmla="*/ 451240 h 469337"/>
                      <a:gd name="connsiteX71" fmla="*/ 447593 w 2083100"/>
                      <a:gd name="connsiteY71" fmla="*/ 451240 h 469337"/>
                      <a:gd name="connsiteX72" fmla="*/ 377255 w 2083100"/>
                      <a:gd name="connsiteY72" fmla="*/ 427794 h 469337"/>
                      <a:gd name="connsiteX73" fmla="*/ 330362 w 2083100"/>
                      <a:gd name="connsiteY73" fmla="*/ 380901 h 469337"/>
                      <a:gd name="connsiteX74" fmla="*/ 322547 w 2083100"/>
                      <a:gd name="connsiteY74" fmla="*/ 334009 h 469337"/>
                      <a:gd name="connsiteX75" fmla="*/ 299101 w 2083100"/>
                      <a:gd name="connsiteY75" fmla="*/ 294932 h 469337"/>
                      <a:gd name="connsiteX76" fmla="*/ 291285 w 2083100"/>
                      <a:gd name="connsiteY76" fmla="*/ 357455 h 469337"/>
                      <a:gd name="connsiteX77" fmla="*/ 244393 w 2083100"/>
                      <a:gd name="connsiteY77" fmla="*/ 404348 h 469337"/>
                      <a:gd name="connsiteX78" fmla="*/ 181870 w 2083100"/>
                      <a:gd name="connsiteY78" fmla="*/ 435609 h 469337"/>
                      <a:gd name="connsiteX79" fmla="*/ 111532 w 2083100"/>
                      <a:gd name="connsiteY79" fmla="*/ 451240 h 469337"/>
                      <a:gd name="connsiteX80" fmla="*/ 41193 w 2083100"/>
                      <a:gd name="connsiteY80" fmla="*/ 451240 h 469337"/>
                      <a:gd name="connsiteX81" fmla="*/ 25562 w 2083100"/>
                      <a:gd name="connsiteY81" fmla="*/ 443425 h 469337"/>
                      <a:gd name="connsiteX82" fmla="*/ 41 w 2083100"/>
                      <a:gd name="connsiteY82" fmla="*/ 373086 h 469337"/>
                      <a:gd name="connsiteX83" fmla="*/ 20433 w 2083100"/>
                      <a:gd name="connsiteY83" fmla="*/ 285407 h 469337"/>
                      <a:gd name="connsiteX84" fmla="*/ 51695 w 2083100"/>
                      <a:gd name="connsiteY84" fmla="*/ 193332 h 469337"/>
                      <a:gd name="connsiteX85" fmla="*/ 95901 w 2083100"/>
                      <a:gd name="connsiteY85" fmla="*/ 130809 h 469337"/>
                      <a:gd name="connsiteX86" fmla="*/ 134978 w 2083100"/>
                      <a:gd name="connsiteY86" fmla="*/ 76101 h 469337"/>
                      <a:gd name="connsiteX0" fmla="*/ 137823 w 2085945"/>
                      <a:gd name="connsiteY0" fmla="*/ 76101 h 469337"/>
                      <a:gd name="connsiteX1" fmla="*/ 270684 w 2085945"/>
                      <a:gd name="connsiteY1" fmla="*/ 130809 h 469337"/>
                      <a:gd name="connsiteX2" fmla="*/ 286315 w 2085945"/>
                      <a:gd name="connsiteY2" fmla="*/ 130809 h 469337"/>
                      <a:gd name="connsiteX3" fmla="*/ 403546 w 2085945"/>
                      <a:gd name="connsiteY3" fmla="*/ 122994 h 469337"/>
                      <a:gd name="connsiteX4" fmla="*/ 466069 w 2085945"/>
                      <a:gd name="connsiteY4" fmla="*/ 83917 h 469337"/>
                      <a:gd name="connsiteX5" fmla="*/ 505146 w 2085945"/>
                      <a:gd name="connsiteY5" fmla="*/ 7839 h 469337"/>
                      <a:gd name="connsiteX6" fmla="*/ 544223 w 2085945"/>
                      <a:gd name="connsiteY6" fmla="*/ 60471 h 469337"/>
                      <a:gd name="connsiteX7" fmla="*/ 614561 w 2085945"/>
                      <a:gd name="connsiteY7" fmla="*/ 146440 h 469337"/>
                      <a:gd name="connsiteX8" fmla="*/ 723977 w 2085945"/>
                      <a:gd name="connsiteY8" fmla="*/ 162071 h 469337"/>
                      <a:gd name="connsiteX9" fmla="*/ 809946 w 2085945"/>
                      <a:gd name="connsiteY9" fmla="*/ 146440 h 469337"/>
                      <a:gd name="connsiteX10" fmla="*/ 864653 w 2085945"/>
                      <a:gd name="connsiteY10" fmla="*/ 91732 h 469337"/>
                      <a:gd name="connsiteX11" fmla="*/ 900678 w 2085945"/>
                      <a:gd name="connsiteY11" fmla="*/ 31285 h 469337"/>
                      <a:gd name="connsiteX12" fmla="*/ 934992 w 2085945"/>
                      <a:gd name="connsiteY12" fmla="*/ 76101 h 469337"/>
                      <a:gd name="connsiteX13" fmla="*/ 989700 w 2085945"/>
                      <a:gd name="connsiteY13" fmla="*/ 130809 h 469337"/>
                      <a:gd name="connsiteX14" fmla="*/ 1099115 w 2085945"/>
                      <a:gd name="connsiteY14" fmla="*/ 154255 h 469337"/>
                      <a:gd name="connsiteX15" fmla="*/ 1185084 w 2085945"/>
                      <a:gd name="connsiteY15" fmla="*/ 146440 h 469337"/>
                      <a:gd name="connsiteX16" fmla="*/ 1239792 w 2085945"/>
                      <a:gd name="connsiteY16" fmla="*/ 91732 h 469337"/>
                      <a:gd name="connsiteX17" fmla="*/ 1294500 w 2085945"/>
                      <a:gd name="connsiteY17" fmla="*/ 29209 h 469337"/>
                      <a:gd name="connsiteX18" fmla="*/ 1311840 w 2085945"/>
                      <a:gd name="connsiteY18" fmla="*/ 1733 h 469337"/>
                      <a:gd name="connsiteX19" fmla="*/ 1333577 w 2085945"/>
                      <a:gd name="connsiteY19" fmla="*/ 76101 h 469337"/>
                      <a:gd name="connsiteX20" fmla="*/ 1411730 w 2085945"/>
                      <a:gd name="connsiteY20" fmla="*/ 115178 h 469337"/>
                      <a:gd name="connsiteX21" fmla="*/ 1489884 w 2085945"/>
                      <a:gd name="connsiteY21" fmla="*/ 130809 h 469337"/>
                      <a:gd name="connsiteX22" fmla="*/ 1568038 w 2085945"/>
                      <a:gd name="connsiteY22" fmla="*/ 130809 h 469337"/>
                      <a:gd name="connsiteX23" fmla="*/ 1621403 w 2085945"/>
                      <a:gd name="connsiteY23" fmla="*/ 102967 h 469337"/>
                      <a:gd name="connsiteX24" fmla="*/ 1669638 w 2085945"/>
                      <a:gd name="connsiteY24" fmla="*/ 53021 h 469337"/>
                      <a:gd name="connsiteX25" fmla="*/ 1705663 w 2085945"/>
                      <a:gd name="connsiteY25" fmla="*/ 19074 h 469337"/>
                      <a:gd name="connsiteX26" fmla="*/ 1735580 w 2085945"/>
                      <a:gd name="connsiteY26" fmla="*/ 84284 h 469337"/>
                      <a:gd name="connsiteX27" fmla="*/ 1774657 w 2085945"/>
                      <a:gd name="connsiteY27" fmla="*/ 135571 h 469337"/>
                      <a:gd name="connsiteX28" fmla="*/ 1833761 w 2085945"/>
                      <a:gd name="connsiteY28" fmla="*/ 162071 h 469337"/>
                      <a:gd name="connsiteX29" fmla="*/ 1896284 w 2085945"/>
                      <a:gd name="connsiteY29" fmla="*/ 154255 h 469337"/>
                      <a:gd name="connsiteX30" fmla="*/ 1958807 w 2085945"/>
                      <a:gd name="connsiteY30" fmla="*/ 138625 h 469337"/>
                      <a:gd name="connsiteX31" fmla="*/ 1997884 w 2085945"/>
                      <a:gd name="connsiteY31" fmla="*/ 193332 h 469337"/>
                      <a:gd name="connsiteX32" fmla="*/ 2036961 w 2085945"/>
                      <a:gd name="connsiteY32" fmla="*/ 287117 h 469337"/>
                      <a:gd name="connsiteX33" fmla="*/ 2060407 w 2085945"/>
                      <a:gd name="connsiteY33" fmla="*/ 357455 h 469337"/>
                      <a:gd name="connsiteX34" fmla="*/ 2076038 w 2085945"/>
                      <a:gd name="connsiteY34" fmla="*/ 443425 h 469337"/>
                      <a:gd name="connsiteX35" fmla="*/ 2083853 w 2085945"/>
                      <a:gd name="connsiteY35" fmla="*/ 466871 h 469337"/>
                      <a:gd name="connsiteX36" fmla="*/ 2036961 w 2085945"/>
                      <a:gd name="connsiteY36" fmla="*/ 466871 h 469337"/>
                      <a:gd name="connsiteX37" fmla="*/ 1958807 w 2085945"/>
                      <a:gd name="connsiteY37" fmla="*/ 451240 h 469337"/>
                      <a:gd name="connsiteX38" fmla="*/ 1888469 w 2085945"/>
                      <a:gd name="connsiteY38" fmla="*/ 396532 h 469337"/>
                      <a:gd name="connsiteX39" fmla="*/ 1880653 w 2085945"/>
                      <a:gd name="connsiteY39" fmla="*/ 302748 h 469337"/>
                      <a:gd name="connsiteX40" fmla="*/ 1872838 w 2085945"/>
                      <a:gd name="connsiteY40" fmla="*/ 271486 h 469337"/>
                      <a:gd name="connsiteX41" fmla="*/ 1872838 w 2085945"/>
                      <a:gd name="connsiteY41" fmla="*/ 341825 h 469337"/>
                      <a:gd name="connsiteX42" fmla="*/ 1833761 w 2085945"/>
                      <a:gd name="connsiteY42" fmla="*/ 404348 h 469337"/>
                      <a:gd name="connsiteX43" fmla="*/ 1779053 w 2085945"/>
                      <a:gd name="connsiteY43" fmla="*/ 443425 h 469337"/>
                      <a:gd name="connsiteX44" fmla="*/ 1654007 w 2085945"/>
                      <a:gd name="connsiteY44" fmla="*/ 451240 h 469337"/>
                      <a:gd name="connsiteX45" fmla="*/ 1568038 w 2085945"/>
                      <a:gd name="connsiteY45" fmla="*/ 435609 h 469337"/>
                      <a:gd name="connsiteX46" fmla="*/ 1521146 w 2085945"/>
                      <a:gd name="connsiteY46" fmla="*/ 396532 h 469337"/>
                      <a:gd name="connsiteX47" fmla="*/ 1482069 w 2085945"/>
                      <a:gd name="connsiteY47" fmla="*/ 349640 h 469337"/>
                      <a:gd name="connsiteX48" fmla="*/ 1474253 w 2085945"/>
                      <a:gd name="connsiteY48" fmla="*/ 271486 h 469337"/>
                      <a:gd name="connsiteX49" fmla="*/ 1466438 w 2085945"/>
                      <a:gd name="connsiteY49" fmla="*/ 326194 h 469337"/>
                      <a:gd name="connsiteX50" fmla="*/ 1442992 w 2085945"/>
                      <a:gd name="connsiteY50" fmla="*/ 380901 h 469337"/>
                      <a:gd name="connsiteX51" fmla="*/ 1388284 w 2085945"/>
                      <a:gd name="connsiteY51" fmla="*/ 435609 h 469337"/>
                      <a:gd name="connsiteX52" fmla="*/ 1310130 w 2085945"/>
                      <a:gd name="connsiteY52" fmla="*/ 451240 h 469337"/>
                      <a:gd name="connsiteX53" fmla="*/ 1200715 w 2085945"/>
                      <a:gd name="connsiteY53" fmla="*/ 459055 h 469337"/>
                      <a:gd name="connsiteX54" fmla="*/ 1138192 w 2085945"/>
                      <a:gd name="connsiteY54" fmla="*/ 412163 h 469337"/>
                      <a:gd name="connsiteX55" fmla="*/ 1114746 w 2085945"/>
                      <a:gd name="connsiteY55" fmla="*/ 365271 h 469337"/>
                      <a:gd name="connsiteX56" fmla="*/ 1083484 w 2085945"/>
                      <a:gd name="connsiteY56" fmla="*/ 318378 h 469337"/>
                      <a:gd name="connsiteX57" fmla="*/ 1083484 w 2085945"/>
                      <a:gd name="connsiteY57" fmla="*/ 287117 h 469337"/>
                      <a:gd name="connsiteX58" fmla="*/ 1083484 w 2085945"/>
                      <a:gd name="connsiteY58" fmla="*/ 349640 h 469337"/>
                      <a:gd name="connsiteX59" fmla="*/ 1052223 w 2085945"/>
                      <a:gd name="connsiteY59" fmla="*/ 396532 h 469337"/>
                      <a:gd name="connsiteX60" fmla="*/ 981884 w 2085945"/>
                      <a:gd name="connsiteY60" fmla="*/ 427794 h 469337"/>
                      <a:gd name="connsiteX61" fmla="*/ 903730 w 2085945"/>
                      <a:gd name="connsiteY61" fmla="*/ 443425 h 469337"/>
                      <a:gd name="connsiteX62" fmla="*/ 809946 w 2085945"/>
                      <a:gd name="connsiteY62" fmla="*/ 443425 h 469337"/>
                      <a:gd name="connsiteX63" fmla="*/ 763053 w 2085945"/>
                      <a:gd name="connsiteY63" fmla="*/ 412163 h 469337"/>
                      <a:gd name="connsiteX64" fmla="*/ 708346 w 2085945"/>
                      <a:gd name="connsiteY64" fmla="*/ 365271 h 469337"/>
                      <a:gd name="connsiteX65" fmla="*/ 708346 w 2085945"/>
                      <a:gd name="connsiteY65" fmla="*/ 334009 h 469337"/>
                      <a:gd name="connsiteX66" fmla="*/ 677084 w 2085945"/>
                      <a:gd name="connsiteY66" fmla="*/ 255855 h 469337"/>
                      <a:gd name="connsiteX67" fmla="*/ 684900 w 2085945"/>
                      <a:gd name="connsiteY67" fmla="*/ 326194 h 469337"/>
                      <a:gd name="connsiteX68" fmla="*/ 669269 w 2085945"/>
                      <a:gd name="connsiteY68" fmla="*/ 380901 h 469337"/>
                      <a:gd name="connsiteX69" fmla="*/ 606746 w 2085945"/>
                      <a:gd name="connsiteY69" fmla="*/ 435609 h 469337"/>
                      <a:gd name="connsiteX70" fmla="*/ 536407 w 2085945"/>
                      <a:gd name="connsiteY70" fmla="*/ 451240 h 469337"/>
                      <a:gd name="connsiteX71" fmla="*/ 450438 w 2085945"/>
                      <a:gd name="connsiteY71" fmla="*/ 451240 h 469337"/>
                      <a:gd name="connsiteX72" fmla="*/ 380100 w 2085945"/>
                      <a:gd name="connsiteY72" fmla="*/ 427794 h 469337"/>
                      <a:gd name="connsiteX73" fmla="*/ 333207 w 2085945"/>
                      <a:gd name="connsiteY73" fmla="*/ 380901 h 469337"/>
                      <a:gd name="connsiteX74" fmla="*/ 325392 w 2085945"/>
                      <a:gd name="connsiteY74" fmla="*/ 334009 h 469337"/>
                      <a:gd name="connsiteX75" fmla="*/ 301946 w 2085945"/>
                      <a:gd name="connsiteY75" fmla="*/ 294932 h 469337"/>
                      <a:gd name="connsiteX76" fmla="*/ 294130 w 2085945"/>
                      <a:gd name="connsiteY76" fmla="*/ 357455 h 469337"/>
                      <a:gd name="connsiteX77" fmla="*/ 247238 w 2085945"/>
                      <a:gd name="connsiteY77" fmla="*/ 404348 h 469337"/>
                      <a:gd name="connsiteX78" fmla="*/ 184715 w 2085945"/>
                      <a:gd name="connsiteY78" fmla="*/ 435609 h 469337"/>
                      <a:gd name="connsiteX79" fmla="*/ 114377 w 2085945"/>
                      <a:gd name="connsiteY79" fmla="*/ 451240 h 469337"/>
                      <a:gd name="connsiteX80" fmla="*/ 44038 w 2085945"/>
                      <a:gd name="connsiteY80" fmla="*/ 451240 h 469337"/>
                      <a:gd name="connsiteX81" fmla="*/ 4595 w 2085945"/>
                      <a:gd name="connsiteY81" fmla="*/ 443425 h 469337"/>
                      <a:gd name="connsiteX82" fmla="*/ 2886 w 2085945"/>
                      <a:gd name="connsiteY82" fmla="*/ 373086 h 469337"/>
                      <a:gd name="connsiteX83" fmla="*/ 23278 w 2085945"/>
                      <a:gd name="connsiteY83" fmla="*/ 285407 h 469337"/>
                      <a:gd name="connsiteX84" fmla="*/ 54540 w 2085945"/>
                      <a:gd name="connsiteY84" fmla="*/ 193332 h 469337"/>
                      <a:gd name="connsiteX85" fmla="*/ 98746 w 2085945"/>
                      <a:gd name="connsiteY85" fmla="*/ 130809 h 469337"/>
                      <a:gd name="connsiteX86" fmla="*/ 137823 w 2085945"/>
                      <a:gd name="connsiteY86" fmla="*/ 76101 h 469337"/>
                      <a:gd name="connsiteX0" fmla="*/ 137823 w 2085945"/>
                      <a:gd name="connsiteY0" fmla="*/ 76101 h 469337"/>
                      <a:gd name="connsiteX1" fmla="*/ 270684 w 2085945"/>
                      <a:gd name="connsiteY1" fmla="*/ 130809 h 469337"/>
                      <a:gd name="connsiteX2" fmla="*/ 286315 w 2085945"/>
                      <a:gd name="connsiteY2" fmla="*/ 130809 h 469337"/>
                      <a:gd name="connsiteX3" fmla="*/ 403546 w 2085945"/>
                      <a:gd name="connsiteY3" fmla="*/ 122994 h 469337"/>
                      <a:gd name="connsiteX4" fmla="*/ 466069 w 2085945"/>
                      <a:gd name="connsiteY4" fmla="*/ 83917 h 469337"/>
                      <a:gd name="connsiteX5" fmla="*/ 505146 w 2085945"/>
                      <a:gd name="connsiteY5" fmla="*/ 7839 h 469337"/>
                      <a:gd name="connsiteX6" fmla="*/ 544223 w 2085945"/>
                      <a:gd name="connsiteY6" fmla="*/ 60471 h 469337"/>
                      <a:gd name="connsiteX7" fmla="*/ 614561 w 2085945"/>
                      <a:gd name="connsiteY7" fmla="*/ 146440 h 469337"/>
                      <a:gd name="connsiteX8" fmla="*/ 723977 w 2085945"/>
                      <a:gd name="connsiteY8" fmla="*/ 162071 h 469337"/>
                      <a:gd name="connsiteX9" fmla="*/ 809946 w 2085945"/>
                      <a:gd name="connsiteY9" fmla="*/ 146440 h 469337"/>
                      <a:gd name="connsiteX10" fmla="*/ 864653 w 2085945"/>
                      <a:gd name="connsiteY10" fmla="*/ 91732 h 469337"/>
                      <a:gd name="connsiteX11" fmla="*/ 900678 w 2085945"/>
                      <a:gd name="connsiteY11" fmla="*/ 31285 h 469337"/>
                      <a:gd name="connsiteX12" fmla="*/ 934992 w 2085945"/>
                      <a:gd name="connsiteY12" fmla="*/ 76101 h 469337"/>
                      <a:gd name="connsiteX13" fmla="*/ 989700 w 2085945"/>
                      <a:gd name="connsiteY13" fmla="*/ 130809 h 469337"/>
                      <a:gd name="connsiteX14" fmla="*/ 1099115 w 2085945"/>
                      <a:gd name="connsiteY14" fmla="*/ 154255 h 469337"/>
                      <a:gd name="connsiteX15" fmla="*/ 1185084 w 2085945"/>
                      <a:gd name="connsiteY15" fmla="*/ 146440 h 469337"/>
                      <a:gd name="connsiteX16" fmla="*/ 1239792 w 2085945"/>
                      <a:gd name="connsiteY16" fmla="*/ 91732 h 469337"/>
                      <a:gd name="connsiteX17" fmla="*/ 1294500 w 2085945"/>
                      <a:gd name="connsiteY17" fmla="*/ 29209 h 469337"/>
                      <a:gd name="connsiteX18" fmla="*/ 1311840 w 2085945"/>
                      <a:gd name="connsiteY18" fmla="*/ 1733 h 469337"/>
                      <a:gd name="connsiteX19" fmla="*/ 1333577 w 2085945"/>
                      <a:gd name="connsiteY19" fmla="*/ 76101 h 469337"/>
                      <a:gd name="connsiteX20" fmla="*/ 1411730 w 2085945"/>
                      <a:gd name="connsiteY20" fmla="*/ 115178 h 469337"/>
                      <a:gd name="connsiteX21" fmla="*/ 1489884 w 2085945"/>
                      <a:gd name="connsiteY21" fmla="*/ 130809 h 469337"/>
                      <a:gd name="connsiteX22" fmla="*/ 1568038 w 2085945"/>
                      <a:gd name="connsiteY22" fmla="*/ 130809 h 469337"/>
                      <a:gd name="connsiteX23" fmla="*/ 1621403 w 2085945"/>
                      <a:gd name="connsiteY23" fmla="*/ 102967 h 469337"/>
                      <a:gd name="connsiteX24" fmla="*/ 1669638 w 2085945"/>
                      <a:gd name="connsiteY24" fmla="*/ 53021 h 469337"/>
                      <a:gd name="connsiteX25" fmla="*/ 1705663 w 2085945"/>
                      <a:gd name="connsiteY25" fmla="*/ 19074 h 469337"/>
                      <a:gd name="connsiteX26" fmla="*/ 1735580 w 2085945"/>
                      <a:gd name="connsiteY26" fmla="*/ 84284 h 469337"/>
                      <a:gd name="connsiteX27" fmla="*/ 1774657 w 2085945"/>
                      <a:gd name="connsiteY27" fmla="*/ 135571 h 469337"/>
                      <a:gd name="connsiteX28" fmla="*/ 1833761 w 2085945"/>
                      <a:gd name="connsiteY28" fmla="*/ 162071 h 469337"/>
                      <a:gd name="connsiteX29" fmla="*/ 1896284 w 2085945"/>
                      <a:gd name="connsiteY29" fmla="*/ 154255 h 469337"/>
                      <a:gd name="connsiteX30" fmla="*/ 1958807 w 2085945"/>
                      <a:gd name="connsiteY30" fmla="*/ 138625 h 469337"/>
                      <a:gd name="connsiteX31" fmla="*/ 1997884 w 2085945"/>
                      <a:gd name="connsiteY31" fmla="*/ 193332 h 469337"/>
                      <a:gd name="connsiteX32" fmla="*/ 2036961 w 2085945"/>
                      <a:gd name="connsiteY32" fmla="*/ 287117 h 469337"/>
                      <a:gd name="connsiteX33" fmla="*/ 2060407 w 2085945"/>
                      <a:gd name="connsiteY33" fmla="*/ 357455 h 469337"/>
                      <a:gd name="connsiteX34" fmla="*/ 2076038 w 2085945"/>
                      <a:gd name="connsiteY34" fmla="*/ 443425 h 469337"/>
                      <a:gd name="connsiteX35" fmla="*/ 2083853 w 2085945"/>
                      <a:gd name="connsiteY35" fmla="*/ 466871 h 469337"/>
                      <a:gd name="connsiteX36" fmla="*/ 2036961 w 2085945"/>
                      <a:gd name="connsiteY36" fmla="*/ 466871 h 469337"/>
                      <a:gd name="connsiteX37" fmla="*/ 1958807 w 2085945"/>
                      <a:gd name="connsiteY37" fmla="*/ 451240 h 469337"/>
                      <a:gd name="connsiteX38" fmla="*/ 1888469 w 2085945"/>
                      <a:gd name="connsiteY38" fmla="*/ 396532 h 469337"/>
                      <a:gd name="connsiteX39" fmla="*/ 1880653 w 2085945"/>
                      <a:gd name="connsiteY39" fmla="*/ 302748 h 469337"/>
                      <a:gd name="connsiteX40" fmla="*/ 1872838 w 2085945"/>
                      <a:gd name="connsiteY40" fmla="*/ 271486 h 469337"/>
                      <a:gd name="connsiteX41" fmla="*/ 1872838 w 2085945"/>
                      <a:gd name="connsiteY41" fmla="*/ 341825 h 469337"/>
                      <a:gd name="connsiteX42" fmla="*/ 1833761 w 2085945"/>
                      <a:gd name="connsiteY42" fmla="*/ 404348 h 469337"/>
                      <a:gd name="connsiteX43" fmla="*/ 1779053 w 2085945"/>
                      <a:gd name="connsiteY43" fmla="*/ 443425 h 469337"/>
                      <a:gd name="connsiteX44" fmla="*/ 1654007 w 2085945"/>
                      <a:gd name="connsiteY44" fmla="*/ 451240 h 469337"/>
                      <a:gd name="connsiteX45" fmla="*/ 1568038 w 2085945"/>
                      <a:gd name="connsiteY45" fmla="*/ 435609 h 469337"/>
                      <a:gd name="connsiteX46" fmla="*/ 1521146 w 2085945"/>
                      <a:gd name="connsiteY46" fmla="*/ 396532 h 469337"/>
                      <a:gd name="connsiteX47" fmla="*/ 1482069 w 2085945"/>
                      <a:gd name="connsiteY47" fmla="*/ 349640 h 469337"/>
                      <a:gd name="connsiteX48" fmla="*/ 1474253 w 2085945"/>
                      <a:gd name="connsiteY48" fmla="*/ 271486 h 469337"/>
                      <a:gd name="connsiteX49" fmla="*/ 1466438 w 2085945"/>
                      <a:gd name="connsiteY49" fmla="*/ 326194 h 469337"/>
                      <a:gd name="connsiteX50" fmla="*/ 1442992 w 2085945"/>
                      <a:gd name="connsiteY50" fmla="*/ 380901 h 469337"/>
                      <a:gd name="connsiteX51" fmla="*/ 1388284 w 2085945"/>
                      <a:gd name="connsiteY51" fmla="*/ 435609 h 469337"/>
                      <a:gd name="connsiteX52" fmla="*/ 1310130 w 2085945"/>
                      <a:gd name="connsiteY52" fmla="*/ 451240 h 469337"/>
                      <a:gd name="connsiteX53" fmla="*/ 1200715 w 2085945"/>
                      <a:gd name="connsiteY53" fmla="*/ 459055 h 469337"/>
                      <a:gd name="connsiteX54" fmla="*/ 1138192 w 2085945"/>
                      <a:gd name="connsiteY54" fmla="*/ 412163 h 469337"/>
                      <a:gd name="connsiteX55" fmla="*/ 1114746 w 2085945"/>
                      <a:gd name="connsiteY55" fmla="*/ 365271 h 469337"/>
                      <a:gd name="connsiteX56" fmla="*/ 1083484 w 2085945"/>
                      <a:gd name="connsiteY56" fmla="*/ 318378 h 469337"/>
                      <a:gd name="connsiteX57" fmla="*/ 1083484 w 2085945"/>
                      <a:gd name="connsiteY57" fmla="*/ 287117 h 469337"/>
                      <a:gd name="connsiteX58" fmla="*/ 1083484 w 2085945"/>
                      <a:gd name="connsiteY58" fmla="*/ 349640 h 469337"/>
                      <a:gd name="connsiteX59" fmla="*/ 1052223 w 2085945"/>
                      <a:gd name="connsiteY59" fmla="*/ 396532 h 469337"/>
                      <a:gd name="connsiteX60" fmla="*/ 981884 w 2085945"/>
                      <a:gd name="connsiteY60" fmla="*/ 427794 h 469337"/>
                      <a:gd name="connsiteX61" fmla="*/ 903730 w 2085945"/>
                      <a:gd name="connsiteY61" fmla="*/ 443425 h 469337"/>
                      <a:gd name="connsiteX62" fmla="*/ 809946 w 2085945"/>
                      <a:gd name="connsiteY62" fmla="*/ 443425 h 469337"/>
                      <a:gd name="connsiteX63" fmla="*/ 763053 w 2085945"/>
                      <a:gd name="connsiteY63" fmla="*/ 412163 h 469337"/>
                      <a:gd name="connsiteX64" fmla="*/ 708346 w 2085945"/>
                      <a:gd name="connsiteY64" fmla="*/ 365271 h 469337"/>
                      <a:gd name="connsiteX65" fmla="*/ 708346 w 2085945"/>
                      <a:gd name="connsiteY65" fmla="*/ 334009 h 469337"/>
                      <a:gd name="connsiteX66" fmla="*/ 677084 w 2085945"/>
                      <a:gd name="connsiteY66" fmla="*/ 255855 h 469337"/>
                      <a:gd name="connsiteX67" fmla="*/ 684900 w 2085945"/>
                      <a:gd name="connsiteY67" fmla="*/ 326194 h 469337"/>
                      <a:gd name="connsiteX68" fmla="*/ 669269 w 2085945"/>
                      <a:gd name="connsiteY68" fmla="*/ 380901 h 469337"/>
                      <a:gd name="connsiteX69" fmla="*/ 606746 w 2085945"/>
                      <a:gd name="connsiteY69" fmla="*/ 435609 h 469337"/>
                      <a:gd name="connsiteX70" fmla="*/ 536407 w 2085945"/>
                      <a:gd name="connsiteY70" fmla="*/ 451240 h 469337"/>
                      <a:gd name="connsiteX71" fmla="*/ 450438 w 2085945"/>
                      <a:gd name="connsiteY71" fmla="*/ 451240 h 469337"/>
                      <a:gd name="connsiteX72" fmla="*/ 380100 w 2085945"/>
                      <a:gd name="connsiteY72" fmla="*/ 427794 h 469337"/>
                      <a:gd name="connsiteX73" fmla="*/ 333207 w 2085945"/>
                      <a:gd name="connsiteY73" fmla="*/ 380901 h 469337"/>
                      <a:gd name="connsiteX74" fmla="*/ 325392 w 2085945"/>
                      <a:gd name="connsiteY74" fmla="*/ 334009 h 469337"/>
                      <a:gd name="connsiteX75" fmla="*/ 306708 w 2085945"/>
                      <a:gd name="connsiteY75" fmla="*/ 309220 h 469337"/>
                      <a:gd name="connsiteX76" fmla="*/ 294130 w 2085945"/>
                      <a:gd name="connsiteY76" fmla="*/ 357455 h 469337"/>
                      <a:gd name="connsiteX77" fmla="*/ 247238 w 2085945"/>
                      <a:gd name="connsiteY77" fmla="*/ 404348 h 469337"/>
                      <a:gd name="connsiteX78" fmla="*/ 184715 w 2085945"/>
                      <a:gd name="connsiteY78" fmla="*/ 435609 h 469337"/>
                      <a:gd name="connsiteX79" fmla="*/ 114377 w 2085945"/>
                      <a:gd name="connsiteY79" fmla="*/ 451240 h 469337"/>
                      <a:gd name="connsiteX80" fmla="*/ 44038 w 2085945"/>
                      <a:gd name="connsiteY80" fmla="*/ 451240 h 469337"/>
                      <a:gd name="connsiteX81" fmla="*/ 4595 w 2085945"/>
                      <a:gd name="connsiteY81" fmla="*/ 443425 h 469337"/>
                      <a:gd name="connsiteX82" fmla="*/ 2886 w 2085945"/>
                      <a:gd name="connsiteY82" fmla="*/ 373086 h 469337"/>
                      <a:gd name="connsiteX83" fmla="*/ 23278 w 2085945"/>
                      <a:gd name="connsiteY83" fmla="*/ 285407 h 469337"/>
                      <a:gd name="connsiteX84" fmla="*/ 54540 w 2085945"/>
                      <a:gd name="connsiteY84" fmla="*/ 193332 h 469337"/>
                      <a:gd name="connsiteX85" fmla="*/ 98746 w 2085945"/>
                      <a:gd name="connsiteY85" fmla="*/ 130809 h 469337"/>
                      <a:gd name="connsiteX86" fmla="*/ 137823 w 2085945"/>
                      <a:gd name="connsiteY86" fmla="*/ 76101 h 469337"/>
                      <a:gd name="connsiteX0" fmla="*/ 137823 w 2085945"/>
                      <a:gd name="connsiteY0" fmla="*/ 76101 h 469337"/>
                      <a:gd name="connsiteX1" fmla="*/ 270684 w 2085945"/>
                      <a:gd name="connsiteY1" fmla="*/ 130809 h 469337"/>
                      <a:gd name="connsiteX2" fmla="*/ 286315 w 2085945"/>
                      <a:gd name="connsiteY2" fmla="*/ 130809 h 469337"/>
                      <a:gd name="connsiteX3" fmla="*/ 403546 w 2085945"/>
                      <a:gd name="connsiteY3" fmla="*/ 122994 h 469337"/>
                      <a:gd name="connsiteX4" fmla="*/ 466069 w 2085945"/>
                      <a:gd name="connsiteY4" fmla="*/ 83917 h 469337"/>
                      <a:gd name="connsiteX5" fmla="*/ 505146 w 2085945"/>
                      <a:gd name="connsiteY5" fmla="*/ 7839 h 469337"/>
                      <a:gd name="connsiteX6" fmla="*/ 544223 w 2085945"/>
                      <a:gd name="connsiteY6" fmla="*/ 60471 h 469337"/>
                      <a:gd name="connsiteX7" fmla="*/ 614561 w 2085945"/>
                      <a:gd name="connsiteY7" fmla="*/ 146440 h 469337"/>
                      <a:gd name="connsiteX8" fmla="*/ 723977 w 2085945"/>
                      <a:gd name="connsiteY8" fmla="*/ 162071 h 469337"/>
                      <a:gd name="connsiteX9" fmla="*/ 809946 w 2085945"/>
                      <a:gd name="connsiteY9" fmla="*/ 146440 h 469337"/>
                      <a:gd name="connsiteX10" fmla="*/ 864653 w 2085945"/>
                      <a:gd name="connsiteY10" fmla="*/ 91732 h 469337"/>
                      <a:gd name="connsiteX11" fmla="*/ 900678 w 2085945"/>
                      <a:gd name="connsiteY11" fmla="*/ 31285 h 469337"/>
                      <a:gd name="connsiteX12" fmla="*/ 934992 w 2085945"/>
                      <a:gd name="connsiteY12" fmla="*/ 76101 h 469337"/>
                      <a:gd name="connsiteX13" fmla="*/ 989700 w 2085945"/>
                      <a:gd name="connsiteY13" fmla="*/ 130809 h 469337"/>
                      <a:gd name="connsiteX14" fmla="*/ 1099115 w 2085945"/>
                      <a:gd name="connsiteY14" fmla="*/ 154255 h 469337"/>
                      <a:gd name="connsiteX15" fmla="*/ 1185084 w 2085945"/>
                      <a:gd name="connsiteY15" fmla="*/ 146440 h 469337"/>
                      <a:gd name="connsiteX16" fmla="*/ 1239792 w 2085945"/>
                      <a:gd name="connsiteY16" fmla="*/ 91732 h 469337"/>
                      <a:gd name="connsiteX17" fmla="*/ 1294500 w 2085945"/>
                      <a:gd name="connsiteY17" fmla="*/ 29209 h 469337"/>
                      <a:gd name="connsiteX18" fmla="*/ 1311840 w 2085945"/>
                      <a:gd name="connsiteY18" fmla="*/ 1733 h 469337"/>
                      <a:gd name="connsiteX19" fmla="*/ 1333577 w 2085945"/>
                      <a:gd name="connsiteY19" fmla="*/ 76101 h 469337"/>
                      <a:gd name="connsiteX20" fmla="*/ 1411730 w 2085945"/>
                      <a:gd name="connsiteY20" fmla="*/ 115178 h 469337"/>
                      <a:gd name="connsiteX21" fmla="*/ 1489884 w 2085945"/>
                      <a:gd name="connsiteY21" fmla="*/ 130809 h 469337"/>
                      <a:gd name="connsiteX22" fmla="*/ 1568038 w 2085945"/>
                      <a:gd name="connsiteY22" fmla="*/ 130809 h 469337"/>
                      <a:gd name="connsiteX23" fmla="*/ 1621403 w 2085945"/>
                      <a:gd name="connsiteY23" fmla="*/ 102967 h 469337"/>
                      <a:gd name="connsiteX24" fmla="*/ 1669638 w 2085945"/>
                      <a:gd name="connsiteY24" fmla="*/ 53021 h 469337"/>
                      <a:gd name="connsiteX25" fmla="*/ 1705663 w 2085945"/>
                      <a:gd name="connsiteY25" fmla="*/ 19074 h 469337"/>
                      <a:gd name="connsiteX26" fmla="*/ 1735580 w 2085945"/>
                      <a:gd name="connsiteY26" fmla="*/ 84284 h 469337"/>
                      <a:gd name="connsiteX27" fmla="*/ 1774657 w 2085945"/>
                      <a:gd name="connsiteY27" fmla="*/ 135571 h 469337"/>
                      <a:gd name="connsiteX28" fmla="*/ 1833761 w 2085945"/>
                      <a:gd name="connsiteY28" fmla="*/ 162071 h 469337"/>
                      <a:gd name="connsiteX29" fmla="*/ 1896284 w 2085945"/>
                      <a:gd name="connsiteY29" fmla="*/ 154255 h 469337"/>
                      <a:gd name="connsiteX30" fmla="*/ 1958807 w 2085945"/>
                      <a:gd name="connsiteY30" fmla="*/ 138625 h 469337"/>
                      <a:gd name="connsiteX31" fmla="*/ 1997884 w 2085945"/>
                      <a:gd name="connsiteY31" fmla="*/ 193332 h 469337"/>
                      <a:gd name="connsiteX32" fmla="*/ 2036961 w 2085945"/>
                      <a:gd name="connsiteY32" fmla="*/ 287117 h 469337"/>
                      <a:gd name="connsiteX33" fmla="*/ 2060407 w 2085945"/>
                      <a:gd name="connsiteY33" fmla="*/ 357455 h 469337"/>
                      <a:gd name="connsiteX34" fmla="*/ 2076038 w 2085945"/>
                      <a:gd name="connsiteY34" fmla="*/ 443425 h 469337"/>
                      <a:gd name="connsiteX35" fmla="*/ 2083853 w 2085945"/>
                      <a:gd name="connsiteY35" fmla="*/ 466871 h 469337"/>
                      <a:gd name="connsiteX36" fmla="*/ 2036961 w 2085945"/>
                      <a:gd name="connsiteY36" fmla="*/ 466871 h 469337"/>
                      <a:gd name="connsiteX37" fmla="*/ 1958807 w 2085945"/>
                      <a:gd name="connsiteY37" fmla="*/ 451240 h 469337"/>
                      <a:gd name="connsiteX38" fmla="*/ 1888469 w 2085945"/>
                      <a:gd name="connsiteY38" fmla="*/ 396532 h 469337"/>
                      <a:gd name="connsiteX39" fmla="*/ 1880653 w 2085945"/>
                      <a:gd name="connsiteY39" fmla="*/ 302748 h 469337"/>
                      <a:gd name="connsiteX40" fmla="*/ 1872838 w 2085945"/>
                      <a:gd name="connsiteY40" fmla="*/ 271486 h 469337"/>
                      <a:gd name="connsiteX41" fmla="*/ 1872838 w 2085945"/>
                      <a:gd name="connsiteY41" fmla="*/ 341825 h 469337"/>
                      <a:gd name="connsiteX42" fmla="*/ 1833761 w 2085945"/>
                      <a:gd name="connsiteY42" fmla="*/ 404348 h 469337"/>
                      <a:gd name="connsiteX43" fmla="*/ 1779053 w 2085945"/>
                      <a:gd name="connsiteY43" fmla="*/ 443425 h 469337"/>
                      <a:gd name="connsiteX44" fmla="*/ 1654007 w 2085945"/>
                      <a:gd name="connsiteY44" fmla="*/ 451240 h 469337"/>
                      <a:gd name="connsiteX45" fmla="*/ 1568038 w 2085945"/>
                      <a:gd name="connsiteY45" fmla="*/ 435609 h 469337"/>
                      <a:gd name="connsiteX46" fmla="*/ 1521146 w 2085945"/>
                      <a:gd name="connsiteY46" fmla="*/ 396532 h 469337"/>
                      <a:gd name="connsiteX47" fmla="*/ 1482069 w 2085945"/>
                      <a:gd name="connsiteY47" fmla="*/ 349640 h 469337"/>
                      <a:gd name="connsiteX48" fmla="*/ 1474253 w 2085945"/>
                      <a:gd name="connsiteY48" fmla="*/ 271486 h 469337"/>
                      <a:gd name="connsiteX49" fmla="*/ 1466438 w 2085945"/>
                      <a:gd name="connsiteY49" fmla="*/ 326194 h 469337"/>
                      <a:gd name="connsiteX50" fmla="*/ 1442992 w 2085945"/>
                      <a:gd name="connsiteY50" fmla="*/ 380901 h 469337"/>
                      <a:gd name="connsiteX51" fmla="*/ 1388284 w 2085945"/>
                      <a:gd name="connsiteY51" fmla="*/ 435609 h 469337"/>
                      <a:gd name="connsiteX52" fmla="*/ 1310130 w 2085945"/>
                      <a:gd name="connsiteY52" fmla="*/ 451240 h 469337"/>
                      <a:gd name="connsiteX53" fmla="*/ 1200715 w 2085945"/>
                      <a:gd name="connsiteY53" fmla="*/ 459055 h 469337"/>
                      <a:gd name="connsiteX54" fmla="*/ 1138192 w 2085945"/>
                      <a:gd name="connsiteY54" fmla="*/ 412163 h 469337"/>
                      <a:gd name="connsiteX55" fmla="*/ 1114746 w 2085945"/>
                      <a:gd name="connsiteY55" fmla="*/ 365271 h 469337"/>
                      <a:gd name="connsiteX56" fmla="*/ 1083484 w 2085945"/>
                      <a:gd name="connsiteY56" fmla="*/ 318378 h 469337"/>
                      <a:gd name="connsiteX57" fmla="*/ 1083484 w 2085945"/>
                      <a:gd name="connsiteY57" fmla="*/ 287117 h 469337"/>
                      <a:gd name="connsiteX58" fmla="*/ 1083484 w 2085945"/>
                      <a:gd name="connsiteY58" fmla="*/ 349640 h 469337"/>
                      <a:gd name="connsiteX59" fmla="*/ 1052223 w 2085945"/>
                      <a:gd name="connsiteY59" fmla="*/ 396532 h 469337"/>
                      <a:gd name="connsiteX60" fmla="*/ 981884 w 2085945"/>
                      <a:gd name="connsiteY60" fmla="*/ 427794 h 469337"/>
                      <a:gd name="connsiteX61" fmla="*/ 903730 w 2085945"/>
                      <a:gd name="connsiteY61" fmla="*/ 443425 h 469337"/>
                      <a:gd name="connsiteX62" fmla="*/ 809946 w 2085945"/>
                      <a:gd name="connsiteY62" fmla="*/ 443425 h 469337"/>
                      <a:gd name="connsiteX63" fmla="*/ 763053 w 2085945"/>
                      <a:gd name="connsiteY63" fmla="*/ 412163 h 469337"/>
                      <a:gd name="connsiteX64" fmla="*/ 708346 w 2085945"/>
                      <a:gd name="connsiteY64" fmla="*/ 365271 h 469337"/>
                      <a:gd name="connsiteX65" fmla="*/ 708346 w 2085945"/>
                      <a:gd name="connsiteY65" fmla="*/ 334009 h 469337"/>
                      <a:gd name="connsiteX66" fmla="*/ 677084 w 2085945"/>
                      <a:gd name="connsiteY66" fmla="*/ 255855 h 469337"/>
                      <a:gd name="connsiteX67" fmla="*/ 684900 w 2085945"/>
                      <a:gd name="connsiteY67" fmla="*/ 326194 h 469337"/>
                      <a:gd name="connsiteX68" fmla="*/ 669269 w 2085945"/>
                      <a:gd name="connsiteY68" fmla="*/ 380901 h 469337"/>
                      <a:gd name="connsiteX69" fmla="*/ 606746 w 2085945"/>
                      <a:gd name="connsiteY69" fmla="*/ 435609 h 469337"/>
                      <a:gd name="connsiteX70" fmla="*/ 536407 w 2085945"/>
                      <a:gd name="connsiteY70" fmla="*/ 451240 h 469337"/>
                      <a:gd name="connsiteX71" fmla="*/ 450438 w 2085945"/>
                      <a:gd name="connsiteY71" fmla="*/ 451240 h 469337"/>
                      <a:gd name="connsiteX72" fmla="*/ 380100 w 2085945"/>
                      <a:gd name="connsiteY72" fmla="*/ 427794 h 469337"/>
                      <a:gd name="connsiteX73" fmla="*/ 333207 w 2085945"/>
                      <a:gd name="connsiteY73" fmla="*/ 380901 h 469337"/>
                      <a:gd name="connsiteX74" fmla="*/ 325392 w 2085945"/>
                      <a:gd name="connsiteY74" fmla="*/ 334009 h 469337"/>
                      <a:gd name="connsiteX75" fmla="*/ 306708 w 2085945"/>
                      <a:gd name="connsiteY75" fmla="*/ 309220 h 469337"/>
                      <a:gd name="connsiteX76" fmla="*/ 294130 w 2085945"/>
                      <a:gd name="connsiteY76" fmla="*/ 357455 h 469337"/>
                      <a:gd name="connsiteX77" fmla="*/ 247238 w 2085945"/>
                      <a:gd name="connsiteY77" fmla="*/ 404348 h 469337"/>
                      <a:gd name="connsiteX78" fmla="*/ 184715 w 2085945"/>
                      <a:gd name="connsiteY78" fmla="*/ 435609 h 469337"/>
                      <a:gd name="connsiteX79" fmla="*/ 114377 w 2085945"/>
                      <a:gd name="connsiteY79" fmla="*/ 451240 h 469337"/>
                      <a:gd name="connsiteX80" fmla="*/ 44038 w 2085945"/>
                      <a:gd name="connsiteY80" fmla="*/ 451240 h 469337"/>
                      <a:gd name="connsiteX81" fmla="*/ 4595 w 2085945"/>
                      <a:gd name="connsiteY81" fmla="*/ 443425 h 469337"/>
                      <a:gd name="connsiteX82" fmla="*/ 2886 w 2085945"/>
                      <a:gd name="connsiteY82" fmla="*/ 373086 h 469337"/>
                      <a:gd name="connsiteX83" fmla="*/ 23278 w 2085945"/>
                      <a:gd name="connsiteY83" fmla="*/ 285407 h 469337"/>
                      <a:gd name="connsiteX84" fmla="*/ 54540 w 2085945"/>
                      <a:gd name="connsiteY84" fmla="*/ 193332 h 469337"/>
                      <a:gd name="connsiteX85" fmla="*/ 98746 w 2085945"/>
                      <a:gd name="connsiteY85" fmla="*/ 130809 h 469337"/>
                      <a:gd name="connsiteX86" fmla="*/ 137823 w 2085945"/>
                      <a:gd name="connsiteY86" fmla="*/ 76101 h 469337"/>
                      <a:gd name="connsiteX0" fmla="*/ 137823 w 2085945"/>
                      <a:gd name="connsiteY0" fmla="*/ 76101 h 469337"/>
                      <a:gd name="connsiteX1" fmla="*/ 270684 w 2085945"/>
                      <a:gd name="connsiteY1" fmla="*/ 130809 h 469337"/>
                      <a:gd name="connsiteX2" fmla="*/ 286315 w 2085945"/>
                      <a:gd name="connsiteY2" fmla="*/ 130809 h 469337"/>
                      <a:gd name="connsiteX3" fmla="*/ 403546 w 2085945"/>
                      <a:gd name="connsiteY3" fmla="*/ 122994 h 469337"/>
                      <a:gd name="connsiteX4" fmla="*/ 466069 w 2085945"/>
                      <a:gd name="connsiteY4" fmla="*/ 83917 h 469337"/>
                      <a:gd name="connsiteX5" fmla="*/ 505146 w 2085945"/>
                      <a:gd name="connsiteY5" fmla="*/ 7839 h 469337"/>
                      <a:gd name="connsiteX6" fmla="*/ 544223 w 2085945"/>
                      <a:gd name="connsiteY6" fmla="*/ 60471 h 469337"/>
                      <a:gd name="connsiteX7" fmla="*/ 614561 w 2085945"/>
                      <a:gd name="connsiteY7" fmla="*/ 146440 h 469337"/>
                      <a:gd name="connsiteX8" fmla="*/ 723977 w 2085945"/>
                      <a:gd name="connsiteY8" fmla="*/ 162071 h 469337"/>
                      <a:gd name="connsiteX9" fmla="*/ 809946 w 2085945"/>
                      <a:gd name="connsiteY9" fmla="*/ 146440 h 469337"/>
                      <a:gd name="connsiteX10" fmla="*/ 864653 w 2085945"/>
                      <a:gd name="connsiteY10" fmla="*/ 91732 h 469337"/>
                      <a:gd name="connsiteX11" fmla="*/ 900678 w 2085945"/>
                      <a:gd name="connsiteY11" fmla="*/ 31285 h 469337"/>
                      <a:gd name="connsiteX12" fmla="*/ 934992 w 2085945"/>
                      <a:gd name="connsiteY12" fmla="*/ 76101 h 469337"/>
                      <a:gd name="connsiteX13" fmla="*/ 989700 w 2085945"/>
                      <a:gd name="connsiteY13" fmla="*/ 130809 h 469337"/>
                      <a:gd name="connsiteX14" fmla="*/ 1099115 w 2085945"/>
                      <a:gd name="connsiteY14" fmla="*/ 154255 h 469337"/>
                      <a:gd name="connsiteX15" fmla="*/ 1185084 w 2085945"/>
                      <a:gd name="connsiteY15" fmla="*/ 146440 h 469337"/>
                      <a:gd name="connsiteX16" fmla="*/ 1239792 w 2085945"/>
                      <a:gd name="connsiteY16" fmla="*/ 91732 h 469337"/>
                      <a:gd name="connsiteX17" fmla="*/ 1294500 w 2085945"/>
                      <a:gd name="connsiteY17" fmla="*/ 29209 h 469337"/>
                      <a:gd name="connsiteX18" fmla="*/ 1311840 w 2085945"/>
                      <a:gd name="connsiteY18" fmla="*/ 1733 h 469337"/>
                      <a:gd name="connsiteX19" fmla="*/ 1333577 w 2085945"/>
                      <a:gd name="connsiteY19" fmla="*/ 76101 h 469337"/>
                      <a:gd name="connsiteX20" fmla="*/ 1411730 w 2085945"/>
                      <a:gd name="connsiteY20" fmla="*/ 115178 h 469337"/>
                      <a:gd name="connsiteX21" fmla="*/ 1489884 w 2085945"/>
                      <a:gd name="connsiteY21" fmla="*/ 130809 h 469337"/>
                      <a:gd name="connsiteX22" fmla="*/ 1568038 w 2085945"/>
                      <a:gd name="connsiteY22" fmla="*/ 130809 h 469337"/>
                      <a:gd name="connsiteX23" fmla="*/ 1621403 w 2085945"/>
                      <a:gd name="connsiteY23" fmla="*/ 102967 h 469337"/>
                      <a:gd name="connsiteX24" fmla="*/ 1669638 w 2085945"/>
                      <a:gd name="connsiteY24" fmla="*/ 53021 h 469337"/>
                      <a:gd name="connsiteX25" fmla="*/ 1705663 w 2085945"/>
                      <a:gd name="connsiteY25" fmla="*/ 19074 h 469337"/>
                      <a:gd name="connsiteX26" fmla="*/ 1735580 w 2085945"/>
                      <a:gd name="connsiteY26" fmla="*/ 84284 h 469337"/>
                      <a:gd name="connsiteX27" fmla="*/ 1774657 w 2085945"/>
                      <a:gd name="connsiteY27" fmla="*/ 135571 h 469337"/>
                      <a:gd name="connsiteX28" fmla="*/ 1833761 w 2085945"/>
                      <a:gd name="connsiteY28" fmla="*/ 162071 h 469337"/>
                      <a:gd name="connsiteX29" fmla="*/ 1896284 w 2085945"/>
                      <a:gd name="connsiteY29" fmla="*/ 154255 h 469337"/>
                      <a:gd name="connsiteX30" fmla="*/ 1958807 w 2085945"/>
                      <a:gd name="connsiteY30" fmla="*/ 138625 h 469337"/>
                      <a:gd name="connsiteX31" fmla="*/ 1997884 w 2085945"/>
                      <a:gd name="connsiteY31" fmla="*/ 193332 h 469337"/>
                      <a:gd name="connsiteX32" fmla="*/ 2036961 w 2085945"/>
                      <a:gd name="connsiteY32" fmla="*/ 287117 h 469337"/>
                      <a:gd name="connsiteX33" fmla="*/ 2060407 w 2085945"/>
                      <a:gd name="connsiteY33" fmla="*/ 357455 h 469337"/>
                      <a:gd name="connsiteX34" fmla="*/ 2076038 w 2085945"/>
                      <a:gd name="connsiteY34" fmla="*/ 443425 h 469337"/>
                      <a:gd name="connsiteX35" fmla="*/ 2083853 w 2085945"/>
                      <a:gd name="connsiteY35" fmla="*/ 466871 h 469337"/>
                      <a:gd name="connsiteX36" fmla="*/ 2036961 w 2085945"/>
                      <a:gd name="connsiteY36" fmla="*/ 466871 h 469337"/>
                      <a:gd name="connsiteX37" fmla="*/ 1958807 w 2085945"/>
                      <a:gd name="connsiteY37" fmla="*/ 451240 h 469337"/>
                      <a:gd name="connsiteX38" fmla="*/ 1888469 w 2085945"/>
                      <a:gd name="connsiteY38" fmla="*/ 396532 h 469337"/>
                      <a:gd name="connsiteX39" fmla="*/ 1880653 w 2085945"/>
                      <a:gd name="connsiteY39" fmla="*/ 302748 h 469337"/>
                      <a:gd name="connsiteX40" fmla="*/ 1872838 w 2085945"/>
                      <a:gd name="connsiteY40" fmla="*/ 271486 h 469337"/>
                      <a:gd name="connsiteX41" fmla="*/ 1872838 w 2085945"/>
                      <a:gd name="connsiteY41" fmla="*/ 341825 h 469337"/>
                      <a:gd name="connsiteX42" fmla="*/ 1833761 w 2085945"/>
                      <a:gd name="connsiteY42" fmla="*/ 404348 h 469337"/>
                      <a:gd name="connsiteX43" fmla="*/ 1779053 w 2085945"/>
                      <a:gd name="connsiteY43" fmla="*/ 443425 h 469337"/>
                      <a:gd name="connsiteX44" fmla="*/ 1654007 w 2085945"/>
                      <a:gd name="connsiteY44" fmla="*/ 451240 h 469337"/>
                      <a:gd name="connsiteX45" fmla="*/ 1568038 w 2085945"/>
                      <a:gd name="connsiteY45" fmla="*/ 435609 h 469337"/>
                      <a:gd name="connsiteX46" fmla="*/ 1521146 w 2085945"/>
                      <a:gd name="connsiteY46" fmla="*/ 396532 h 469337"/>
                      <a:gd name="connsiteX47" fmla="*/ 1482069 w 2085945"/>
                      <a:gd name="connsiteY47" fmla="*/ 349640 h 469337"/>
                      <a:gd name="connsiteX48" fmla="*/ 1474253 w 2085945"/>
                      <a:gd name="connsiteY48" fmla="*/ 271486 h 469337"/>
                      <a:gd name="connsiteX49" fmla="*/ 1466438 w 2085945"/>
                      <a:gd name="connsiteY49" fmla="*/ 326194 h 469337"/>
                      <a:gd name="connsiteX50" fmla="*/ 1442992 w 2085945"/>
                      <a:gd name="connsiteY50" fmla="*/ 380901 h 469337"/>
                      <a:gd name="connsiteX51" fmla="*/ 1388284 w 2085945"/>
                      <a:gd name="connsiteY51" fmla="*/ 435609 h 469337"/>
                      <a:gd name="connsiteX52" fmla="*/ 1310130 w 2085945"/>
                      <a:gd name="connsiteY52" fmla="*/ 451240 h 469337"/>
                      <a:gd name="connsiteX53" fmla="*/ 1200715 w 2085945"/>
                      <a:gd name="connsiteY53" fmla="*/ 459055 h 469337"/>
                      <a:gd name="connsiteX54" fmla="*/ 1138192 w 2085945"/>
                      <a:gd name="connsiteY54" fmla="*/ 412163 h 469337"/>
                      <a:gd name="connsiteX55" fmla="*/ 1114746 w 2085945"/>
                      <a:gd name="connsiteY55" fmla="*/ 365271 h 469337"/>
                      <a:gd name="connsiteX56" fmla="*/ 1083484 w 2085945"/>
                      <a:gd name="connsiteY56" fmla="*/ 318378 h 469337"/>
                      <a:gd name="connsiteX57" fmla="*/ 1083484 w 2085945"/>
                      <a:gd name="connsiteY57" fmla="*/ 287117 h 469337"/>
                      <a:gd name="connsiteX58" fmla="*/ 1083484 w 2085945"/>
                      <a:gd name="connsiteY58" fmla="*/ 349640 h 469337"/>
                      <a:gd name="connsiteX59" fmla="*/ 1052223 w 2085945"/>
                      <a:gd name="connsiteY59" fmla="*/ 396532 h 469337"/>
                      <a:gd name="connsiteX60" fmla="*/ 981884 w 2085945"/>
                      <a:gd name="connsiteY60" fmla="*/ 427794 h 469337"/>
                      <a:gd name="connsiteX61" fmla="*/ 903730 w 2085945"/>
                      <a:gd name="connsiteY61" fmla="*/ 443425 h 469337"/>
                      <a:gd name="connsiteX62" fmla="*/ 809946 w 2085945"/>
                      <a:gd name="connsiteY62" fmla="*/ 443425 h 469337"/>
                      <a:gd name="connsiteX63" fmla="*/ 763053 w 2085945"/>
                      <a:gd name="connsiteY63" fmla="*/ 412163 h 469337"/>
                      <a:gd name="connsiteX64" fmla="*/ 708346 w 2085945"/>
                      <a:gd name="connsiteY64" fmla="*/ 365271 h 469337"/>
                      <a:gd name="connsiteX65" fmla="*/ 708346 w 2085945"/>
                      <a:gd name="connsiteY65" fmla="*/ 334009 h 469337"/>
                      <a:gd name="connsiteX66" fmla="*/ 677084 w 2085945"/>
                      <a:gd name="connsiteY66" fmla="*/ 255855 h 469337"/>
                      <a:gd name="connsiteX67" fmla="*/ 684900 w 2085945"/>
                      <a:gd name="connsiteY67" fmla="*/ 326194 h 469337"/>
                      <a:gd name="connsiteX68" fmla="*/ 669269 w 2085945"/>
                      <a:gd name="connsiteY68" fmla="*/ 380901 h 469337"/>
                      <a:gd name="connsiteX69" fmla="*/ 606746 w 2085945"/>
                      <a:gd name="connsiteY69" fmla="*/ 435609 h 469337"/>
                      <a:gd name="connsiteX70" fmla="*/ 536407 w 2085945"/>
                      <a:gd name="connsiteY70" fmla="*/ 451240 h 469337"/>
                      <a:gd name="connsiteX71" fmla="*/ 450438 w 2085945"/>
                      <a:gd name="connsiteY71" fmla="*/ 451240 h 469337"/>
                      <a:gd name="connsiteX72" fmla="*/ 380100 w 2085945"/>
                      <a:gd name="connsiteY72" fmla="*/ 427794 h 469337"/>
                      <a:gd name="connsiteX73" fmla="*/ 333207 w 2085945"/>
                      <a:gd name="connsiteY73" fmla="*/ 380901 h 469337"/>
                      <a:gd name="connsiteX74" fmla="*/ 325392 w 2085945"/>
                      <a:gd name="connsiteY74" fmla="*/ 343534 h 469337"/>
                      <a:gd name="connsiteX75" fmla="*/ 306708 w 2085945"/>
                      <a:gd name="connsiteY75" fmla="*/ 309220 h 469337"/>
                      <a:gd name="connsiteX76" fmla="*/ 294130 w 2085945"/>
                      <a:gd name="connsiteY76" fmla="*/ 357455 h 469337"/>
                      <a:gd name="connsiteX77" fmla="*/ 247238 w 2085945"/>
                      <a:gd name="connsiteY77" fmla="*/ 404348 h 469337"/>
                      <a:gd name="connsiteX78" fmla="*/ 184715 w 2085945"/>
                      <a:gd name="connsiteY78" fmla="*/ 435609 h 469337"/>
                      <a:gd name="connsiteX79" fmla="*/ 114377 w 2085945"/>
                      <a:gd name="connsiteY79" fmla="*/ 451240 h 469337"/>
                      <a:gd name="connsiteX80" fmla="*/ 44038 w 2085945"/>
                      <a:gd name="connsiteY80" fmla="*/ 451240 h 469337"/>
                      <a:gd name="connsiteX81" fmla="*/ 4595 w 2085945"/>
                      <a:gd name="connsiteY81" fmla="*/ 443425 h 469337"/>
                      <a:gd name="connsiteX82" fmla="*/ 2886 w 2085945"/>
                      <a:gd name="connsiteY82" fmla="*/ 373086 h 469337"/>
                      <a:gd name="connsiteX83" fmla="*/ 23278 w 2085945"/>
                      <a:gd name="connsiteY83" fmla="*/ 285407 h 469337"/>
                      <a:gd name="connsiteX84" fmla="*/ 54540 w 2085945"/>
                      <a:gd name="connsiteY84" fmla="*/ 193332 h 469337"/>
                      <a:gd name="connsiteX85" fmla="*/ 98746 w 2085945"/>
                      <a:gd name="connsiteY85" fmla="*/ 130809 h 469337"/>
                      <a:gd name="connsiteX86" fmla="*/ 137823 w 2085945"/>
                      <a:gd name="connsiteY86" fmla="*/ 76101 h 469337"/>
                      <a:gd name="connsiteX0" fmla="*/ 137823 w 2085945"/>
                      <a:gd name="connsiteY0" fmla="*/ 76101 h 469337"/>
                      <a:gd name="connsiteX1" fmla="*/ 270684 w 2085945"/>
                      <a:gd name="connsiteY1" fmla="*/ 130809 h 469337"/>
                      <a:gd name="connsiteX2" fmla="*/ 286315 w 2085945"/>
                      <a:gd name="connsiteY2" fmla="*/ 130809 h 469337"/>
                      <a:gd name="connsiteX3" fmla="*/ 403546 w 2085945"/>
                      <a:gd name="connsiteY3" fmla="*/ 122994 h 469337"/>
                      <a:gd name="connsiteX4" fmla="*/ 466069 w 2085945"/>
                      <a:gd name="connsiteY4" fmla="*/ 83917 h 469337"/>
                      <a:gd name="connsiteX5" fmla="*/ 505146 w 2085945"/>
                      <a:gd name="connsiteY5" fmla="*/ 7839 h 469337"/>
                      <a:gd name="connsiteX6" fmla="*/ 544223 w 2085945"/>
                      <a:gd name="connsiteY6" fmla="*/ 60471 h 469337"/>
                      <a:gd name="connsiteX7" fmla="*/ 614561 w 2085945"/>
                      <a:gd name="connsiteY7" fmla="*/ 146440 h 469337"/>
                      <a:gd name="connsiteX8" fmla="*/ 723977 w 2085945"/>
                      <a:gd name="connsiteY8" fmla="*/ 162071 h 469337"/>
                      <a:gd name="connsiteX9" fmla="*/ 809946 w 2085945"/>
                      <a:gd name="connsiteY9" fmla="*/ 146440 h 469337"/>
                      <a:gd name="connsiteX10" fmla="*/ 864653 w 2085945"/>
                      <a:gd name="connsiteY10" fmla="*/ 91732 h 469337"/>
                      <a:gd name="connsiteX11" fmla="*/ 900678 w 2085945"/>
                      <a:gd name="connsiteY11" fmla="*/ 31285 h 469337"/>
                      <a:gd name="connsiteX12" fmla="*/ 934992 w 2085945"/>
                      <a:gd name="connsiteY12" fmla="*/ 76101 h 469337"/>
                      <a:gd name="connsiteX13" fmla="*/ 989700 w 2085945"/>
                      <a:gd name="connsiteY13" fmla="*/ 130809 h 469337"/>
                      <a:gd name="connsiteX14" fmla="*/ 1099115 w 2085945"/>
                      <a:gd name="connsiteY14" fmla="*/ 154255 h 469337"/>
                      <a:gd name="connsiteX15" fmla="*/ 1185084 w 2085945"/>
                      <a:gd name="connsiteY15" fmla="*/ 146440 h 469337"/>
                      <a:gd name="connsiteX16" fmla="*/ 1239792 w 2085945"/>
                      <a:gd name="connsiteY16" fmla="*/ 91732 h 469337"/>
                      <a:gd name="connsiteX17" fmla="*/ 1294500 w 2085945"/>
                      <a:gd name="connsiteY17" fmla="*/ 29209 h 469337"/>
                      <a:gd name="connsiteX18" fmla="*/ 1311840 w 2085945"/>
                      <a:gd name="connsiteY18" fmla="*/ 1733 h 469337"/>
                      <a:gd name="connsiteX19" fmla="*/ 1333577 w 2085945"/>
                      <a:gd name="connsiteY19" fmla="*/ 76101 h 469337"/>
                      <a:gd name="connsiteX20" fmla="*/ 1411730 w 2085945"/>
                      <a:gd name="connsiteY20" fmla="*/ 115178 h 469337"/>
                      <a:gd name="connsiteX21" fmla="*/ 1489884 w 2085945"/>
                      <a:gd name="connsiteY21" fmla="*/ 130809 h 469337"/>
                      <a:gd name="connsiteX22" fmla="*/ 1568038 w 2085945"/>
                      <a:gd name="connsiteY22" fmla="*/ 130809 h 469337"/>
                      <a:gd name="connsiteX23" fmla="*/ 1621403 w 2085945"/>
                      <a:gd name="connsiteY23" fmla="*/ 102967 h 469337"/>
                      <a:gd name="connsiteX24" fmla="*/ 1669638 w 2085945"/>
                      <a:gd name="connsiteY24" fmla="*/ 53021 h 469337"/>
                      <a:gd name="connsiteX25" fmla="*/ 1705663 w 2085945"/>
                      <a:gd name="connsiteY25" fmla="*/ 19074 h 469337"/>
                      <a:gd name="connsiteX26" fmla="*/ 1735580 w 2085945"/>
                      <a:gd name="connsiteY26" fmla="*/ 84284 h 469337"/>
                      <a:gd name="connsiteX27" fmla="*/ 1774657 w 2085945"/>
                      <a:gd name="connsiteY27" fmla="*/ 135571 h 469337"/>
                      <a:gd name="connsiteX28" fmla="*/ 1833761 w 2085945"/>
                      <a:gd name="connsiteY28" fmla="*/ 162071 h 469337"/>
                      <a:gd name="connsiteX29" fmla="*/ 1896284 w 2085945"/>
                      <a:gd name="connsiteY29" fmla="*/ 154255 h 469337"/>
                      <a:gd name="connsiteX30" fmla="*/ 1958807 w 2085945"/>
                      <a:gd name="connsiteY30" fmla="*/ 138625 h 469337"/>
                      <a:gd name="connsiteX31" fmla="*/ 1997884 w 2085945"/>
                      <a:gd name="connsiteY31" fmla="*/ 193332 h 469337"/>
                      <a:gd name="connsiteX32" fmla="*/ 2036961 w 2085945"/>
                      <a:gd name="connsiteY32" fmla="*/ 287117 h 469337"/>
                      <a:gd name="connsiteX33" fmla="*/ 2060407 w 2085945"/>
                      <a:gd name="connsiteY33" fmla="*/ 357455 h 469337"/>
                      <a:gd name="connsiteX34" fmla="*/ 2076038 w 2085945"/>
                      <a:gd name="connsiteY34" fmla="*/ 443425 h 469337"/>
                      <a:gd name="connsiteX35" fmla="*/ 2083853 w 2085945"/>
                      <a:gd name="connsiteY35" fmla="*/ 466871 h 469337"/>
                      <a:gd name="connsiteX36" fmla="*/ 2036961 w 2085945"/>
                      <a:gd name="connsiteY36" fmla="*/ 466871 h 469337"/>
                      <a:gd name="connsiteX37" fmla="*/ 1958807 w 2085945"/>
                      <a:gd name="connsiteY37" fmla="*/ 451240 h 469337"/>
                      <a:gd name="connsiteX38" fmla="*/ 1888469 w 2085945"/>
                      <a:gd name="connsiteY38" fmla="*/ 396532 h 469337"/>
                      <a:gd name="connsiteX39" fmla="*/ 1880653 w 2085945"/>
                      <a:gd name="connsiteY39" fmla="*/ 302748 h 469337"/>
                      <a:gd name="connsiteX40" fmla="*/ 1872838 w 2085945"/>
                      <a:gd name="connsiteY40" fmla="*/ 271486 h 469337"/>
                      <a:gd name="connsiteX41" fmla="*/ 1872838 w 2085945"/>
                      <a:gd name="connsiteY41" fmla="*/ 341825 h 469337"/>
                      <a:gd name="connsiteX42" fmla="*/ 1833761 w 2085945"/>
                      <a:gd name="connsiteY42" fmla="*/ 404348 h 469337"/>
                      <a:gd name="connsiteX43" fmla="*/ 1779053 w 2085945"/>
                      <a:gd name="connsiteY43" fmla="*/ 443425 h 469337"/>
                      <a:gd name="connsiteX44" fmla="*/ 1654007 w 2085945"/>
                      <a:gd name="connsiteY44" fmla="*/ 451240 h 469337"/>
                      <a:gd name="connsiteX45" fmla="*/ 1568038 w 2085945"/>
                      <a:gd name="connsiteY45" fmla="*/ 435609 h 469337"/>
                      <a:gd name="connsiteX46" fmla="*/ 1521146 w 2085945"/>
                      <a:gd name="connsiteY46" fmla="*/ 396532 h 469337"/>
                      <a:gd name="connsiteX47" fmla="*/ 1482069 w 2085945"/>
                      <a:gd name="connsiteY47" fmla="*/ 349640 h 469337"/>
                      <a:gd name="connsiteX48" fmla="*/ 1474253 w 2085945"/>
                      <a:gd name="connsiteY48" fmla="*/ 271486 h 469337"/>
                      <a:gd name="connsiteX49" fmla="*/ 1466438 w 2085945"/>
                      <a:gd name="connsiteY49" fmla="*/ 326194 h 469337"/>
                      <a:gd name="connsiteX50" fmla="*/ 1442992 w 2085945"/>
                      <a:gd name="connsiteY50" fmla="*/ 380901 h 469337"/>
                      <a:gd name="connsiteX51" fmla="*/ 1388284 w 2085945"/>
                      <a:gd name="connsiteY51" fmla="*/ 435609 h 469337"/>
                      <a:gd name="connsiteX52" fmla="*/ 1310130 w 2085945"/>
                      <a:gd name="connsiteY52" fmla="*/ 451240 h 469337"/>
                      <a:gd name="connsiteX53" fmla="*/ 1200715 w 2085945"/>
                      <a:gd name="connsiteY53" fmla="*/ 459055 h 469337"/>
                      <a:gd name="connsiteX54" fmla="*/ 1138192 w 2085945"/>
                      <a:gd name="connsiteY54" fmla="*/ 412163 h 469337"/>
                      <a:gd name="connsiteX55" fmla="*/ 1114746 w 2085945"/>
                      <a:gd name="connsiteY55" fmla="*/ 365271 h 469337"/>
                      <a:gd name="connsiteX56" fmla="*/ 1083484 w 2085945"/>
                      <a:gd name="connsiteY56" fmla="*/ 318378 h 469337"/>
                      <a:gd name="connsiteX57" fmla="*/ 1083484 w 2085945"/>
                      <a:gd name="connsiteY57" fmla="*/ 287117 h 469337"/>
                      <a:gd name="connsiteX58" fmla="*/ 1083484 w 2085945"/>
                      <a:gd name="connsiteY58" fmla="*/ 349640 h 469337"/>
                      <a:gd name="connsiteX59" fmla="*/ 1052223 w 2085945"/>
                      <a:gd name="connsiteY59" fmla="*/ 396532 h 469337"/>
                      <a:gd name="connsiteX60" fmla="*/ 981884 w 2085945"/>
                      <a:gd name="connsiteY60" fmla="*/ 427794 h 469337"/>
                      <a:gd name="connsiteX61" fmla="*/ 903730 w 2085945"/>
                      <a:gd name="connsiteY61" fmla="*/ 443425 h 469337"/>
                      <a:gd name="connsiteX62" fmla="*/ 809946 w 2085945"/>
                      <a:gd name="connsiteY62" fmla="*/ 443425 h 469337"/>
                      <a:gd name="connsiteX63" fmla="*/ 763053 w 2085945"/>
                      <a:gd name="connsiteY63" fmla="*/ 412163 h 469337"/>
                      <a:gd name="connsiteX64" fmla="*/ 708346 w 2085945"/>
                      <a:gd name="connsiteY64" fmla="*/ 365271 h 469337"/>
                      <a:gd name="connsiteX65" fmla="*/ 708346 w 2085945"/>
                      <a:gd name="connsiteY65" fmla="*/ 334009 h 469337"/>
                      <a:gd name="connsiteX66" fmla="*/ 691371 w 2085945"/>
                      <a:gd name="connsiteY66" fmla="*/ 298717 h 469337"/>
                      <a:gd name="connsiteX67" fmla="*/ 684900 w 2085945"/>
                      <a:gd name="connsiteY67" fmla="*/ 326194 h 469337"/>
                      <a:gd name="connsiteX68" fmla="*/ 669269 w 2085945"/>
                      <a:gd name="connsiteY68" fmla="*/ 380901 h 469337"/>
                      <a:gd name="connsiteX69" fmla="*/ 606746 w 2085945"/>
                      <a:gd name="connsiteY69" fmla="*/ 435609 h 469337"/>
                      <a:gd name="connsiteX70" fmla="*/ 536407 w 2085945"/>
                      <a:gd name="connsiteY70" fmla="*/ 451240 h 469337"/>
                      <a:gd name="connsiteX71" fmla="*/ 450438 w 2085945"/>
                      <a:gd name="connsiteY71" fmla="*/ 451240 h 469337"/>
                      <a:gd name="connsiteX72" fmla="*/ 380100 w 2085945"/>
                      <a:gd name="connsiteY72" fmla="*/ 427794 h 469337"/>
                      <a:gd name="connsiteX73" fmla="*/ 333207 w 2085945"/>
                      <a:gd name="connsiteY73" fmla="*/ 380901 h 469337"/>
                      <a:gd name="connsiteX74" fmla="*/ 325392 w 2085945"/>
                      <a:gd name="connsiteY74" fmla="*/ 343534 h 469337"/>
                      <a:gd name="connsiteX75" fmla="*/ 306708 w 2085945"/>
                      <a:gd name="connsiteY75" fmla="*/ 309220 h 469337"/>
                      <a:gd name="connsiteX76" fmla="*/ 294130 w 2085945"/>
                      <a:gd name="connsiteY76" fmla="*/ 357455 h 469337"/>
                      <a:gd name="connsiteX77" fmla="*/ 247238 w 2085945"/>
                      <a:gd name="connsiteY77" fmla="*/ 404348 h 469337"/>
                      <a:gd name="connsiteX78" fmla="*/ 184715 w 2085945"/>
                      <a:gd name="connsiteY78" fmla="*/ 435609 h 469337"/>
                      <a:gd name="connsiteX79" fmla="*/ 114377 w 2085945"/>
                      <a:gd name="connsiteY79" fmla="*/ 451240 h 469337"/>
                      <a:gd name="connsiteX80" fmla="*/ 44038 w 2085945"/>
                      <a:gd name="connsiteY80" fmla="*/ 451240 h 469337"/>
                      <a:gd name="connsiteX81" fmla="*/ 4595 w 2085945"/>
                      <a:gd name="connsiteY81" fmla="*/ 443425 h 469337"/>
                      <a:gd name="connsiteX82" fmla="*/ 2886 w 2085945"/>
                      <a:gd name="connsiteY82" fmla="*/ 373086 h 469337"/>
                      <a:gd name="connsiteX83" fmla="*/ 23278 w 2085945"/>
                      <a:gd name="connsiteY83" fmla="*/ 285407 h 469337"/>
                      <a:gd name="connsiteX84" fmla="*/ 54540 w 2085945"/>
                      <a:gd name="connsiteY84" fmla="*/ 193332 h 469337"/>
                      <a:gd name="connsiteX85" fmla="*/ 98746 w 2085945"/>
                      <a:gd name="connsiteY85" fmla="*/ 130809 h 469337"/>
                      <a:gd name="connsiteX86" fmla="*/ 137823 w 2085945"/>
                      <a:gd name="connsiteY86" fmla="*/ 76101 h 469337"/>
                      <a:gd name="connsiteX0" fmla="*/ 137823 w 2085945"/>
                      <a:gd name="connsiteY0" fmla="*/ 76101 h 469337"/>
                      <a:gd name="connsiteX1" fmla="*/ 270684 w 2085945"/>
                      <a:gd name="connsiteY1" fmla="*/ 130809 h 469337"/>
                      <a:gd name="connsiteX2" fmla="*/ 286315 w 2085945"/>
                      <a:gd name="connsiteY2" fmla="*/ 130809 h 469337"/>
                      <a:gd name="connsiteX3" fmla="*/ 403546 w 2085945"/>
                      <a:gd name="connsiteY3" fmla="*/ 122994 h 469337"/>
                      <a:gd name="connsiteX4" fmla="*/ 466069 w 2085945"/>
                      <a:gd name="connsiteY4" fmla="*/ 83917 h 469337"/>
                      <a:gd name="connsiteX5" fmla="*/ 505146 w 2085945"/>
                      <a:gd name="connsiteY5" fmla="*/ 7839 h 469337"/>
                      <a:gd name="connsiteX6" fmla="*/ 544223 w 2085945"/>
                      <a:gd name="connsiteY6" fmla="*/ 60471 h 469337"/>
                      <a:gd name="connsiteX7" fmla="*/ 614561 w 2085945"/>
                      <a:gd name="connsiteY7" fmla="*/ 146440 h 469337"/>
                      <a:gd name="connsiteX8" fmla="*/ 723977 w 2085945"/>
                      <a:gd name="connsiteY8" fmla="*/ 162071 h 469337"/>
                      <a:gd name="connsiteX9" fmla="*/ 809946 w 2085945"/>
                      <a:gd name="connsiteY9" fmla="*/ 146440 h 469337"/>
                      <a:gd name="connsiteX10" fmla="*/ 864653 w 2085945"/>
                      <a:gd name="connsiteY10" fmla="*/ 91732 h 469337"/>
                      <a:gd name="connsiteX11" fmla="*/ 900678 w 2085945"/>
                      <a:gd name="connsiteY11" fmla="*/ 31285 h 469337"/>
                      <a:gd name="connsiteX12" fmla="*/ 934992 w 2085945"/>
                      <a:gd name="connsiteY12" fmla="*/ 76101 h 469337"/>
                      <a:gd name="connsiteX13" fmla="*/ 989700 w 2085945"/>
                      <a:gd name="connsiteY13" fmla="*/ 130809 h 469337"/>
                      <a:gd name="connsiteX14" fmla="*/ 1099115 w 2085945"/>
                      <a:gd name="connsiteY14" fmla="*/ 154255 h 469337"/>
                      <a:gd name="connsiteX15" fmla="*/ 1185084 w 2085945"/>
                      <a:gd name="connsiteY15" fmla="*/ 146440 h 469337"/>
                      <a:gd name="connsiteX16" fmla="*/ 1239792 w 2085945"/>
                      <a:gd name="connsiteY16" fmla="*/ 91732 h 469337"/>
                      <a:gd name="connsiteX17" fmla="*/ 1294500 w 2085945"/>
                      <a:gd name="connsiteY17" fmla="*/ 29209 h 469337"/>
                      <a:gd name="connsiteX18" fmla="*/ 1311840 w 2085945"/>
                      <a:gd name="connsiteY18" fmla="*/ 1733 h 469337"/>
                      <a:gd name="connsiteX19" fmla="*/ 1333577 w 2085945"/>
                      <a:gd name="connsiteY19" fmla="*/ 76101 h 469337"/>
                      <a:gd name="connsiteX20" fmla="*/ 1411730 w 2085945"/>
                      <a:gd name="connsiteY20" fmla="*/ 115178 h 469337"/>
                      <a:gd name="connsiteX21" fmla="*/ 1489884 w 2085945"/>
                      <a:gd name="connsiteY21" fmla="*/ 130809 h 469337"/>
                      <a:gd name="connsiteX22" fmla="*/ 1568038 w 2085945"/>
                      <a:gd name="connsiteY22" fmla="*/ 130809 h 469337"/>
                      <a:gd name="connsiteX23" fmla="*/ 1621403 w 2085945"/>
                      <a:gd name="connsiteY23" fmla="*/ 102967 h 469337"/>
                      <a:gd name="connsiteX24" fmla="*/ 1669638 w 2085945"/>
                      <a:gd name="connsiteY24" fmla="*/ 53021 h 469337"/>
                      <a:gd name="connsiteX25" fmla="*/ 1705663 w 2085945"/>
                      <a:gd name="connsiteY25" fmla="*/ 19074 h 469337"/>
                      <a:gd name="connsiteX26" fmla="*/ 1735580 w 2085945"/>
                      <a:gd name="connsiteY26" fmla="*/ 84284 h 469337"/>
                      <a:gd name="connsiteX27" fmla="*/ 1774657 w 2085945"/>
                      <a:gd name="connsiteY27" fmla="*/ 135571 h 469337"/>
                      <a:gd name="connsiteX28" fmla="*/ 1833761 w 2085945"/>
                      <a:gd name="connsiteY28" fmla="*/ 162071 h 469337"/>
                      <a:gd name="connsiteX29" fmla="*/ 1896284 w 2085945"/>
                      <a:gd name="connsiteY29" fmla="*/ 154255 h 469337"/>
                      <a:gd name="connsiteX30" fmla="*/ 1958807 w 2085945"/>
                      <a:gd name="connsiteY30" fmla="*/ 138625 h 469337"/>
                      <a:gd name="connsiteX31" fmla="*/ 1997884 w 2085945"/>
                      <a:gd name="connsiteY31" fmla="*/ 193332 h 469337"/>
                      <a:gd name="connsiteX32" fmla="*/ 2036961 w 2085945"/>
                      <a:gd name="connsiteY32" fmla="*/ 287117 h 469337"/>
                      <a:gd name="connsiteX33" fmla="*/ 2060407 w 2085945"/>
                      <a:gd name="connsiteY33" fmla="*/ 357455 h 469337"/>
                      <a:gd name="connsiteX34" fmla="*/ 2076038 w 2085945"/>
                      <a:gd name="connsiteY34" fmla="*/ 443425 h 469337"/>
                      <a:gd name="connsiteX35" fmla="*/ 2083853 w 2085945"/>
                      <a:gd name="connsiteY35" fmla="*/ 466871 h 469337"/>
                      <a:gd name="connsiteX36" fmla="*/ 2036961 w 2085945"/>
                      <a:gd name="connsiteY36" fmla="*/ 466871 h 469337"/>
                      <a:gd name="connsiteX37" fmla="*/ 1958807 w 2085945"/>
                      <a:gd name="connsiteY37" fmla="*/ 451240 h 469337"/>
                      <a:gd name="connsiteX38" fmla="*/ 1888469 w 2085945"/>
                      <a:gd name="connsiteY38" fmla="*/ 396532 h 469337"/>
                      <a:gd name="connsiteX39" fmla="*/ 1880653 w 2085945"/>
                      <a:gd name="connsiteY39" fmla="*/ 302748 h 469337"/>
                      <a:gd name="connsiteX40" fmla="*/ 1872838 w 2085945"/>
                      <a:gd name="connsiteY40" fmla="*/ 271486 h 469337"/>
                      <a:gd name="connsiteX41" fmla="*/ 1872838 w 2085945"/>
                      <a:gd name="connsiteY41" fmla="*/ 341825 h 469337"/>
                      <a:gd name="connsiteX42" fmla="*/ 1833761 w 2085945"/>
                      <a:gd name="connsiteY42" fmla="*/ 404348 h 469337"/>
                      <a:gd name="connsiteX43" fmla="*/ 1779053 w 2085945"/>
                      <a:gd name="connsiteY43" fmla="*/ 443425 h 469337"/>
                      <a:gd name="connsiteX44" fmla="*/ 1654007 w 2085945"/>
                      <a:gd name="connsiteY44" fmla="*/ 451240 h 469337"/>
                      <a:gd name="connsiteX45" fmla="*/ 1568038 w 2085945"/>
                      <a:gd name="connsiteY45" fmla="*/ 435609 h 469337"/>
                      <a:gd name="connsiteX46" fmla="*/ 1521146 w 2085945"/>
                      <a:gd name="connsiteY46" fmla="*/ 396532 h 469337"/>
                      <a:gd name="connsiteX47" fmla="*/ 1482069 w 2085945"/>
                      <a:gd name="connsiteY47" fmla="*/ 349640 h 469337"/>
                      <a:gd name="connsiteX48" fmla="*/ 1474253 w 2085945"/>
                      <a:gd name="connsiteY48" fmla="*/ 271486 h 469337"/>
                      <a:gd name="connsiteX49" fmla="*/ 1466438 w 2085945"/>
                      <a:gd name="connsiteY49" fmla="*/ 326194 h 469337"/>
                      <a:gd name="connsiteX50" fmla="*/ 1442992 w 2085945"/>
                      <a:gd name="connsiteY50" fmla="*/ 380901 h 469337"/>
                      <a:gd name="connsiteX51" fmla="*/ 1388284 w 2085945"/>
                      <a:gd name="connsiteY51" fmla="*/ 435609 h 469337"/>
                      <a:gd name="connsiteX52" fmla="*/ 1310130 w 2085945"/>
                      <a:gd name="connsiteY52" fmla="*/ 451240 h 469337"/>
                      <a:gd name="connsiteX53" fmla="*/ 1200715 w 2085945"/>
                      <a:gd name="connsiteY53" fmla="*/ 459055 h 469337"/>
                      <a:gd name="connsiteX54" fmla="*/ 1138192 w 2085945"/>
                      <a:gd name="connsiteY54" fmla="*/ 412163 h 469337"/>
                      <a:gd name="connsiteX55" fmla="*/ 1114746 w 2085945"/>
                      <a:gd name="connsiteY55" fmla="*/ 365271 h 469337"/>
                      <a:gd name="connsiteX56" fmla="*/ 1083484 w 2085945"/>
                      <a:gd name="connsiteY56" fmla="*/ 318378 h 469337"/>
                      <a:gd name="connsiteX57" fmla="*/ 1083484 w 2085945"/>
                      <a:gd name="connsiteY57" fmla="*/ 287117 h 469337"/>
                      <a:gd name="connsiteX58" fmla="*/ 1083484 w 2085945"/>
                      <a:gd name="connsiteY58" fmla="*/ 349640 h 469337"/>
                      <a:gd name="connsiteX59" fmla="*/ 1052223 w 2085945"/>
                      <a:gd name="connsiteY59" fmla="*/ 396532 h 469337"/>
                      <a:gd name="connsiteX60" fmla="*/ 981884 w 2085945"/>
                      <a:gd name="connsiteY60" fmla="*/ 427794 h 469337"/>
                      <a:gd name="connsiteX61" fmla="*/ 903730 w 2085945"/>
                      <a:gd name="connsiteY61" fmla="*/ 443425 h 469337"/>
                      <a:gd name="connsiteX62" fmla="*/ 809946 w 2085945"/>
                      <a:gd name="connsiteY62" fmla="*/ 443425 h 469337"/>
                      <a:gd name="connsiteX63" fmla="*/ 763053 w 2085945"/>
                      <a:gd name="connsiteY63" fmla="*/ 412163 h 469337"/>
                      <a:gd name="connsiteX64" fmla="*/ 708346 w 2085945"/>
                      <a:gd name="connsiteY64" fmla="*/ 365271 h 469337"/>
                      <a:gd name="connsiteX65" fmla="*/ 708346 w 2085945"/>
                      <a:gd name="connsiteY65" fmla="*/ 334009 h 469337"/>
                      <a:gd name="connsiteX66" fmla="*/ 691371 w 2085945"/>
                      <a:gd name="connsiteY66" fmla="*/ 298717 h 469337"/>
                      <a:gd name="connsiteX67" fmla="*/ 684900 w 2085945"/>
                      <a:gd name="connsiteY67" fmla="*/ 326194 h 469337"/>
                      <a:gd name="connsiteX68" fmla="*/ 654982 w 2085945"/>
                      <a:gd name="connsiteY68" fmla="*/ 385663 h 469337"/>
                      <a:gd name="connsiteX69" fmla="*/ 606746 w 2085945"/>
                      <a:gd name="connsiteY69" fmla="*/ 435609 h 469337"/>
                      <a:gd name="connsiteX70" fmla="*/ 536407 w 2085945"/>
                      <a:gd name="connsiteY70" fmla="*/ 451240 h 469337"/>
                      <a:gd name="connsiteX71" fmla="*/ 450438 w 2085945"/>
                      <a:gd name="connsiteY71" fmla="*/ 451240 h 469337"/>
                      <a:gd name="connsiteX72" fmla="*/ 380100 w 2085945"/>
                      <a:gd name="connsiteY72" fmla="*/ 427794 h 469337"/>
                      <a:gd name="connsiteX73" fmla="*/ 333207 w 2085945"/>
                      <a:gd name="connsiteY73" fmla="*/ 380901 h 469337"/>
                      <a:gd name="connsiteX74" fmla="*/ 325392 w 2085945"/>
                      <a:gd name="connsiteY74" fmla="*/ 343534 h 469337"/>
                      <a:gd name="connsiteX75" fmla="*/ 306708 w 2085945"/>
                      <a:gd name="connsiteY75" fmla="*/ 309220 h 469337"/>
                      <a:gd name="connsiteX76" fmla="*/ 294130 w 2085945"/>
                      <a:gd name="connsiteY76" fmla="*/ 357455 h 469337"/>
                      <a:gd name="connsiteX77" fmla="*/ 247238 w 2085945"/>
                      <a:gd name="connsiteY77" fmla="*/ 404348 h 469337"/>
                      <a:gd name="connsiteX78" fmla="*/ 184715 w 2085945"/>
                      <a:gd name="connsiteY78" fmla="*/ 435609 h 469337"/>
                      <a:gd name="connsiteX79" fmla="*/ 114377 w 2085945"/>
                      <a:gd name="connsiteY79" fmla="*/ 451240 h 469337"/>
                      <a:gd name="connsiteX80" fmla="*/ 44038 w 2085945"/>
                      <a:gd name="connsiteY80" fmla="*/ 451240 h 469337"/>
                      <a:gd name="connsiteX81" fmla="*/ 4595 w 2085945"/>
                      <a:gd name="connsiteY81" fmla="*/ 443425 h 469337"/>
                      <a:gd name="connsiteX82" fmla="*/ 2886 w 2085945"/>
                      <a:gd name="connsiteY82" fmla="*/ 373086 h 469337"/>
                      <a:gd name="connsiteX83" fmla="*/ 23278 w 2085945"/>
                      <a:gd name="connsiteY83" fmla="*/ 285407 h 469337"/>
                      <a:gd name="connsiteX84" fmla="*/ 54540 w 2085945"/>
                      <a:gd name="connsiteY84" fmla="*/ 193332 h 469337"/>
                      <a:gd name="connsiteX85" fmla="*/ 98746 w 2085945"/>
                      <a:gd name="connsiteY85" fmla="*/ 130809 h 469337"/>
                      <a:gd name="connsiteX86" fmla="*/ 137823 w 2085945"/>
                      <a:gd name="connsiteY86" fmla="*/ 76101 h 469337"/>
                      <a:gd name="connsiteX0" fmla="*/ 137823 w 2085945"/>
                      <a:gd name="connsiteY0" fmla="*/ 76101 h 469337"/>
                      <a:gd name="connsiteX1" fmla="*/ 270684 w 2085945"/>
                      <a:gd name="connsiteY1" fmla="*/ 130809 h 469337"/>
                      <a:gd name="connsiteX2" fmla="*/ 286315 w 2085945"/>
                      <a:gd name="connsiteY2" fmla="*/ 130809 h 469337"/>
                      <a:gd name="connsiteX3" fmla="*/ 403546 w 2085945"/>
                      <a:gd name="connsiteY3" fmla="*/ 122994 h 469337"/>
                      <a:gd name="connsiteX4" fmla="*/ 466069 w 2085945"/>
                      <a:gd name="connsiteY4" fmla="*/ 83917 h 469337"/>
                      <a:gd name="connsiteX5" fmla="*/ 505146 w 2085945"/>
                      <a:gd name="connsiteY5" fmla="*/ 7839 h 469337"/>
                      <a:gd name="connsiteX6" fmla="*/ 544223 w 2085945"/>
                      <a:gd name="connsiteY6" fmla="*/ 60471 h 469337"/>
                      <a:gd name="connsiteX7" fmla="*/ 614561 w 2085945"/>
                      <a:gd name="connsiteY7" fmla="*/ 146440 h 469337"/>
                      <a:gd name="connsiteX8" fmla="*/ 723977 w 2085945"/>
                      <a:gd name="connsiteY8" fmla="*/ 162071 h 469337"/>
                      <a:gd name="connsiteX9" fmla="*/ 809946 w 2085945"/>
                      <a:gd name="connsiteY9" fmla="*/ 146440 h 469337"/>
                      <a:gd name="connsiteX10" fmla="*/ 864653 w 2085945"/>
                      <a:gd name="connsiteY10" fmla="*/ 91732 h 469337"/>
                      <a:gd name="connsiteX11" fmla="*/ 900678 w 2085945"/>
                      <a:gd name="connsiteY11" fmla="*/ 31285 h 469337"/>
                      <a:gd name="connsiteX12" fmla="*/ 934992 w 2085945"/>
                      <a:gd name="connsiteY12" fmla="*/ 76101 h 469337"/>
                      <a:gd name="connsiteX13" fmla="*/ 989700 w 2085945"/>
                      <a:gd name="connsiteY13" fmla="*/ 130809 h 469337"/>
                      <a:gd name="connsiteX14" fmla="*/ 1099115 w 2085945"/>
                      <a:gd name="connsiteY14" fmla="*/ 154255 h 469337"/>
                      <a:gd name="connsiteX15" fmla="*/ 1185084 w 2085945"/>
                      <a:gd name="connsiteY15" fmla="*/ 146440 h 469337"/>
                      <a:gd name="connsiteX16" fmla="*/ 1239792 w 2085945"/>
                      <a:gd name="connsiteY16" fmla="*/ 91732 h 469337"/>
                      <a:gd name="connsiteX17" fmla="*/ 1294500 w 2085945"/>
                      <a:gd name="connsiteY17" fmla="*/ 29209 h 469337"/>
                      <a:gd name="connsiteX18" fmla="*/ 1311840 w 2085945"/>
                      <a:gd name="connsiteY18" fmla="*/ 1733 h 469337"/>
                      <a:gd name="connsiteX19" fmla="*/ 1333577 w 2085945"/>
                      <a:gd name="connsiteY19" fmla="*/ 76101 h 469337"/>
                      <a:gd name="connsiteX20" fmla="*/ 1411730 w 2085945"/>
                      <a:gd name="connsiteY20" fmla="*/ 115178 h 469337"/>
                      <a:gd name="connsiteX21" fmla="*/ 1489884 w 2085945"/>
                      <a:gd name="connsiteY21" fmla="*/ 130809 h 469337"/>
                      <a:gd name="connsiteX22" fmla="*/ 1568038 w 2085945"/>
                      <a:gd name="connsiteY22" fmla="*/ 130809 h 469337"/>
                      <a:gd name="connsiteX23" fmla="*/ 1621403 w 2085945"/>
                      <a:gd name="connsiteY23" fmla="*/ 102967 h 469337"/>
                      <a:gd name="connsiteX24" fmla="*/ 1669638 w 2085945"/>
                      <a:gd name="connsiteY24" fmla="*/ 53021 h 469337"/>
                      <a:gd name="connsiteX25" fmla="*/ 1705663 w 2085945"/>
                      <a:gd name="connsiteY25" fmla="*/ 19074 h 469337"/>
                      <a:gd name="connsiteX26" fmla="*/ 1735580 w 2085945"/>
                      <a:gd name="connsiteY26" fmla="*/ 84284 h 469337"/>
                      <a:gd name="connsiteX27" fmla="*/ 1774657 w 2085945"/>
                      <a:gd name="connsiteY27" fmla="*/ 135571 h 469337"/>
                      <a:gd name="connsiteX28" fmla="*/ 1833761 w 2085945"/>
                      <a:gd name="connsiteY28" fmla="*/ 162071 h 469337"/>
                      <a:gd name="connsiteX29" fmla="*/ 1896284 w 2085945"/>
                      <a:gd name="connsiteY29" fmla="*/ 154255 h 469337"/>
                      <a:gd name="connsiteX30" fmla="*/ 1958807 w 2085945"/>
                      <a:gd name="connsiteY30" fmla="*/ 138625 h 469337"/>
                      <a:gd name="connsiteX31" fmla="*/ 1997884 w 2085945"/>
                      <a:gd name="connsiteY31" fmla="*/ 193332 h 469337"/>
                      <a:gd name="connsiteX32" fmla="*/ 2036961 w 2085945"/>
                      <a:gd name="connsiteY32" fmla="*/ 287117 h 469337"/>
                      <a:gd name="connsiteX33" fmla="*/ 2060407 w 2085945"/>
                      <a:gd name="connsiteY33" fmla="*/ 357455 h 469337"/>
                      <a:gd name="connsiteX34" fmla="*/ 2076038 w 2085945"/>
                      <a:gd name="connsiteY34" fmla="*/ 443425 h 469337"/>
                      <a:gd name="connsiteX35" fmla="*/ 2083853 w 2085945"/>
                      <a:gd name="connsiteY35" fmla="*/ 466871 h 469337"/>
                      <a:gd name="connsiteX36" fmla="*/ 2036961 w 2085945"/>
                      <a:gd name="connsiteY36" fmla="*/ 466871 h 469337"/>
                      <a:gd name="connsiteX37" fmla="*/ 1958807 w 2085945"/>
                      <a:gd name="connsiteY37" fmla="*/ 451240 h 469337"/>
                      <a:gd name="connsiteX38" fmla="*/ 1888469 w 2085945"/>
                      <a:gd name="connsiteY38" fmla="*/ 396532 h 469337"/>
                      <a:gd name="connsiteX39" fmla="*/ 1880653 w 2085945"/>
                      <a:gd name="connsiteY39" fmla="*/ 302748 h 469337"/>
                      <a:gd name="connsiteX40" fmla="*/ 1872838 w 2085945"/>
                      <a:gd name="connsiteY40" fmla="*/ 271486 h 469337"/>
                      <a:gd name="connsiteX41" fmla="*/ 1872838 w 2085945"/>
                      <a:gd name="connsiteY41" fmla="*/ 341825 h 469337"/>
                      <a:gd name="connsiteX42" fmla="*/ 1833761 w 2085945"/>
                      <a:gd name="connsiteY42" fmla="*/ 404348 h 469337"/>
                      <a:gd name="connsiteX43" fmla="*/ 1779053 w 2085945"/>
                      <a:gd name="connsiteY43" fmla="*/ 443425 h 469337"/>
                      <a:gd name="connsiteX44" fmla="*/ 1654007 w 2085945"/>
                      <a:gd name="connsiteY44" fmla="*/ 451240 h 469337"/>
                      <a:gd name="connsiteX45" fmla="*/ 1568038 w 2085945"/>
                      <a:gd name="connsiteY45" fmla="*/ 435609 h 469337"/>
                      <a:gd name="connsiteX46" fmla="*/ 1521146 w 2085945"/>
                      <a:gd name="connsiteY46" fmla="*/ 396532 h 469337"/>
                      <a:gd name="connsiteX47" fmla="*/ 1482069 w 2085945"/>
                      <a:gd name="connsiteY47" fmla="*/ 349640 h 469337"/>
                      <a:gd name="connsiteX48" fmla="*/ 1474253 w 2085945"/>
                      <a:gd name="connsiteY48" fmla="*/ 271486 h 469337"/>
                      <a:gd name="connsiteX49" fmla="*/ 1466438 w 2085945"/>
                      <a:gd name="connsiteY49" fmla="*/ 326194 h 469337"/>
                      <a:gd name="connsiteX50" fmla="*/ 1442992 w 2085945"/>
                      <a:gd name="connsiteY50" fmla="*/ 380901 h 469337"/>
                      <a:gd name="connsiteX51" fmla="*/ 1388284 w 2085945"/>
                      <a:gd name="connsiteY51" fmla="*/ 435609 h 469337"/>
                      <a:gd name="connsiteX52" fmla="*/ 1310130 w 2085945"/>
                      <a:gd name="connsiteY52" fmla="*/ 451240 h 469337"/>
                      <a:gd name="connsiteX53" fmla="*/ 1200715 w 2085945"/>
                      <a:gd name="connsiteY53" fmla="*/ 459055 h 469337"/>
                      <a:gd name="connsiteX54" fmla="*/ 1138192 w 2085945"/>
                      <a:gd name="connsiteY54" fmla="*/ 412163 h 469337"/>
                      <a:gd name="connsiteX55" fmla="*/ 1114746 w 2085945"/>
                      <a:gd name="connsiteY55" fmla="*/ 365271 h 469337"/>
                      <a:gd name="connsiteX56" fmla="*/ 1083484 w 2085945"/>
                      <a:gd name="connsiteY56" fmla="*/ 318378 h 469337"/>
                      <a:gd name="connsiteX57" fmla="*/ 1083484 w 2085945"/>
                      <a:gd name="connsiteY57" fmla="*/ 287117 h 469337"/>
                      <a:gd name="connsiteX58" fmla="*/ 1083484 w 2085945"/>
                      <a:gd name="connsiteY58" fmla="*/ 349640 h 469337"/>
                      <a:gd name="connsiteX59" fmla="*/ 1052223 w 2085945"/>
                      <a:gd name="connsiteY59" fmla="*/ 396532 h 469337"/>
                      <a:gd name="connsiteX60" fmla="*/ 981884 w 2085945"/>
                      <a:gd name="connsiteY60" fmla="*/ 427794 h 469337"/>
                      <a:gd name="connsiteX61" fmla="*/ 903730 w 2085945"/>
                      <a:gd name="connsiteY61" fmla="*/ 443425 h 469337"/>
                      <a:gd name="connsiteX62" fmla="*/ 809946 w 2085945"/>
                      <a:gd name="connsiteY62" fmla="*/ 443425 h 469337"/>
                      <a:gd name="connsiteX63" fmla="*/ 763053 w 2085945"/>
                      <a:gd name="connsiteY63" fmla="*/ 412163 h 469337"/>
                      <a:gd name="connsiteX64" fmla="*/ 727396 w 2085945"/>
                      <a:gd name="connsiteY64" fmla="*/ 379559 h 469337"/>
                      <a:gd name="connsiteX65" fmla="*/ 708346 w 2085945"/>
                      <a:gd name="connsiteY65" fmla="*/ 334009 h 469337"/>
                      <a:gd name="connsiteX66" fmla="*/ 691371 w 2085945"/>
                      <a:gd name="connsiteY66" fmla="*/ 298717 h 469337"/>
                      <a:gd name="connsiteX67" fmla="*/ 684900 w 2085945"/>
                      <a:gd name="connsiteY67" fmla="*/ 326194 h 469337"/>
                      <a:gd name="connsiteX68" fmla="*/ 654982 w 2085945"/>
                      <a:gd name="connsiteY68" fmla="*/ 385663 h 469337"/>
                      <a:gd name="connsiteX69" fmla="*/ 606746 w 2085945"/>
                      <a:gd name="connsiteY69" fmla="*/ 435609 h 469337"/>
                      <a:gd name="connsiteX70" fmla="*/ 536407 w 2085945"/>
                      <a:gd name="connsiteY70" fmla="*/ 451240 h 469337"/>
                      <a:gd name="connsiteX71" fmla="*/ 450438 w 2085945"/>
                      <a:gd name="connsiteY71" fmla="*/ 451240 h 469337"/>
                      <a:gd name="connsiteX72" fmla="*/ 380100 w 2085945"/>
                      <a:gd name="connsiteY72" fmla="*/ 427794 h 469337"/>
                      <a:gd name="connsiteX73" fmla="*/ 333207 w 2085945"/>
                      <a:gd name="connsiteY73" fmla="*/ 380901 h 469337"/>
                      <a:gd name="connsiteX74" fmla="*/ 325392 w 2085945"/>
                      <a:gd name="connsiteY74" fmla="*/ 343534 h 469337"/>
                      <a:gd name="connsiteX75" fmla="*/ 306708 w 2085945"/>
                      <a:gd name="connsiteY75" fmla="*/ 309220 h 469337"/>
                      <a:gd name="connsiteX76" fmla="*/ 294130 w 2085945"/>
                      <a:gd name="connsiteY76" fmla="*/ 357455 h 469337"/>
                      <a:gd name="connsiteX77" fmla="*/ 247238 w 2085945"/>
                      <a:gd name="connsiteY77" fmla="*/ 404348 h 469337"/>
                      <a:gd name="connsiteX78" fmla="*/ 184715 w 2085945"/>
                      <a:gd name="connsiteY78" fmla="*/ 435609 h 469337"/>
                      <a:gd name="connsiteX79" fmla="*/ 114377 w 2085945"/>
                      <a:gd name="connsiteY79" fmla="*/ 451240 h 469337"/>
                      <a:gd name="connsiteX80" fmla="*/ 44038 w 2085945"/>
                      <a:gd name="connsiteY80" fmla="*/ 451240 h 469337"/>
                      <a:gd name="connsiteX81" fmla="*/ 4595 w 2085945"/>
                      <a:gd name="connsiteY81" fmla="*/ 443425 h 469337"/>
                      <a:gd name="connsiteX82" fmla="*/ 2886 w 2085945"/>
                      <a:gd name="connsiteY82" fmla="*/ 373086 h 469337"/>
                      <a:gd name="connsiteX83" fmla="*/ 23278 w 2085945"/>
                      <a:gd name="connsiteY83" fmla="*/ 285407 h 469337"/>
                      <a:gd name="connsiteX84" fmla="*/ 54540 w 2085945"/>
                      <a:gd name="connsiteY84" fmla="*/ 193332 h 469337"/>
                      <a:gd name="connsiteX85" fmla="*/ 98746 w 2085945"/>
                      <a:gd name="connsiteY85" fmla="*/ 130809 h 469337"/>
                      <a:gd name="connsiteX86" fmla="*/ 137823 w 2085945"/>
                      <a:gd name="connsiteY86" fmla="*/ 76101 h 469337"/>
                      <a:gd name="connsiteX0" fmla="*/ 137823 w 2085945"/>
                      <a:gd name="connsiteY0" fmla="*/ 76101 h 469337"/>
                      <a:gd name="connsiteX1" fmla="*/ 270684 w 2085945"/>
                      <a:gd name="connsiteY1" fmla="*/ 130809 h 469337"/>
                      <a:gd name="connsiteX2" fmla="*/ 286315 w 2085945"/>
                      <a:gd name="connsiteY2" fmla="*/ 130809 h 469337"/>
                      <a:gd name="connsiteX3" fmla="*/ 403546 w 2085945"/>
                      <a:gd name="connsiteY3" fmla="*/ 122994 h 469337"/>
                      <a:gd name="connsiteX4" fmla="*/ 466069 w 2085945"/>
                      <a:gd name="connsiteY4" fmla="*/ 83917 h 469337"/>
                      <a:gd name="connsiteX5" fmla="*/ 505146 w 2085945"/>
                      <a:gd name="connsiteY5" fmla="*/ 7839 h 469337"/>
                      <a:gd name="connsiteX6" fmla="*/ 544223 w 2085945"/>
                      <a:gd name="connsiteY6" fmla="*/ 60471 h 469337"/>
                      <a:gd name="connsiteX7" fmla="*/ 614561 w 2085945"/>
                      <a:gd name="connsiteY7" fmla="*/ 146440 h 469337"/>
                      <a:gd name="connsiteX8" fmla="*/ 723977 w 2085945"/>
                      <a:gd name="connsiteY8" fmla="*/ 162071 h 469337"/>
                      <a:gd name="connsiteX9" fmla="*/ 809946 w 2085945"/>
                      <a:gd name="connsiteY9" fmla="*/ 146440 h 469337"/>
                      <a:gd name="connsiteX10" fmla="*/ 864653 w 2085945"/>
                      <a:gd name="connsiteY10" fmla="*/ 91732 h 469337"/>
                      <a:gd name="connsiteX11" fmla="*/ 900678 w 2085945"/>
                      <a:gd name="connsiteY11" fmla="*/ 31285 h 469337"/>
                      <a:gd name="connsiteX12" fmla="*/ 934992 w 2085945"/>
                      <a:gd name="connsiteY12" fmla="*/ 76101 h 469337"/>
                      <a:gd name="connsiteX13" fmla="*/ 989700 w 2085945"/>
                      <a:gd name="connsiteY13" fmla="*/ 130809 h 469337"/>
                      <a:gd name="connsiteX14" fmla="*/ 1099115 w 2085945"/>
                      <a:gd name="connsiteY14" fmla="*/ 154255 h 469337"/>
                      <a:gd name="connsiteX15" fmla="*/ 1185084 w 2085945"/>
                      <a:gd name="connsiteY15" fmla="*/ 146440 h 469337"/>
                      <a:gd name="connsiteX16" fmla="*/ 1239792 w 2085945"/>
                      <a:gd name="connsiteY16" fmla="*/ 91732 h 469337"/>
                      <a:gd name="connsiteX17" fmla="*/ 1294500 w 2085945"/>
                      <a:gd name="connsiteY17" fmla="*/ 29209 h 469337"/>
                      <a:gd name="connsiteX18" fmla="*/ 1311840 w 2085945"/>
                      <a:gd name="connsiteY18" fmla="*/ 1733 h 469337"/>
                      <a:gd name="connsiteX19" fmla="*/ 1333577 w 2085945"/>
                      <a:gd name="connsiteY19" fmla="*/ 76101 h 469337"/>
                      <a:gd name="connsiteX20" fmla="*/ 1411730 w 2085945"/>
                      <a:gd name="connsiteY20" fmla="*/ 115178 h 469337"/>
                      <a:gd name="connsiteX21" fmla="*/ 1489884 w 2085945"/>
                      <a:gd name="connsiteY21" fmla="*/ 130809 h 469337"/>
                      <a:gd name="connsiteX22" fmla="*/ 1568038 w 2085945"/>
                      <a:gd name="connsiteY22" fmla="*/ 130809 h 469337"/>
                      <a:gd name="connsiteX23" fmla="*/ 1621403 w 2085945"/>
                      <a:gd name="connsiteY23" fmla="*/ 102967 h 469337"/>
                      <a:gd name="connsiteX24" fmla="*/ 1669638 w 2085945"/>
                      <a:gd name="connsiteY24" fmla="*/ 53021 h 469337"/>
                      <a:gd name="connsiteX25" fmla="*/ 1705663 w 2085945"/>
                      <a:gd name="connsiteY25" fmla="*/ 19074 h 469337"/>
                      <a:gd name="connsiteX26" fmla="*/ 1735580 w 2085945"/>
                      <a:gd name="connsiteY26" fmla="*/ 84284 h 469337"/>
                      <a:gd name="connsiteX27" fmla="*/ 1774657 w 2085945"/>
                      <a:gd name="connsiteY27" fmla="*/ 135571 h 469337"/>
                      <a:gd name="connsiteX28" fmla="*/ 1833761 w 2085945"/>
                      <a:gd name="connsiteY28" fmla="*/ 162071 h 469337"/>
                      <a:gd name="connsiteX29" fmla="*/ 1896284 w 2085945"/>
                      <a:gd name="connsiteY29" fmla="*/ 154255 h 469337"/>
                      <a:gd name="connsiteX30" fmla="*/ 1958807 w 2085945"/>
                      <a:gd name="connsiteY30" fmla="*/ 138625 h 469337"/>
                      <a:gd name="connsiteX31" fmla="*/ 1997884 w 2085945"/>
                      <a:gd name="connsiteY31" fmla="*/ 193332 h 469337"/>
                      <a:gd name="connsiteX32" fmla="*/ 2036961 w 2085945"/>
                      <a:gd name="connsiteY32" fmla="*/ 287117 h 469337"/>
                      <a:gd name="connsiteX33" fmla="*/ 2060407 w 2085945"/>
                      <a:gd name="connsiteY33" fmla="*/ 357455 h 469337"/>
                      <a:gd name="connsiteX34" fmla="*/ 2076038 w 2085945"/>
                      <a:gd name="connsiteY34" fmla="*/ 443425 h 469337"/>
                      <a:gd name="connsiteX35" fmla="*/ 2083853 w 2085945"/>
                      <a:gd name="connsiteY35" fmla="*/ 466871 h 469337"/>
                      <a:gd name="connsiteX36" fmla="*/ 2036961 w 2085945"/>
                      <a:gd name="connsiteY36" fmla="*/ 466871 h 469337"/>
                      <a:gd name="connsiteX37" fmla="*/ 1958807 w 2085945"/>
                      <a:gd name="connsiteY37" fmla="*/ 451240 h 469337"/>
                      <a:gd name="connsiteX38" fmla="*/ 1888469 w 2085945"/>
                      <a:gd name="connsiteY38" fmla="*/ 396532 h 469337"/>
                      <a:gd name="connsiteX39" fmla="*/ 1880653 w 2085945"/>
                      <a:gd name="connsiteY39" fmla="*/ 302748 h 469337"/>
                      <a:gd name="connsiteX40" fmla="*/ 1872838 w 2085945"/>
                      <a:gd name="connsiteY40" fmla="*/ 271486 h 469337"/>
                      <a:gd name="connsiteX41" fmla="*/ 1872838 w 2085945"/>
                      <a:gd name="connsiteY41" fmla="*/ 341825 h 469337"/>
                      <a:gd name="connsiteX42" fmla="*/ 1833761 w 2085945"/>
                      <a:gd name="connsiteY42" fmla="*/ 404348 h 469337"/>
                      <a:gd name="connsiteX43" fmla="*/ 1779053 w 2085945"/>
                      <a:gd name="connsiteY43" fmla="*/ 443425 h 469337"/>
                      <a:gd name="connsiteX44" fmla="*/ 1654007 w 2085945"/>
                      <a:gd name="connsiteY44" fmla="*/ 451240 h 469337"/>
                      <a:gd name="connsiteX45" fmla="*/ 1568038 w 2085945"/>
                      <a:gd name="connsiteY45" fmla="*/ 435609 h 469337"/>
                      <a:gd name="connsiteX46" fmla="*/ 1521146 w 2085945"/>
                      <a:gd name="connsiteY46" fmla="*/ 396532 h 469337"/>
                      <a:gd name="connsiteX47" fmla="*/ 1482069 w 2085945"/>
                      <a:gd name="connsiteY47" fmla="*/ 349640 h 469337"/>
                      <a:gd name="connsiteX48" fmla="*/ 1474253 w 2085945"/>
                      <a:gd name="connsiteY48" fmla="*/ 271486 h 469337"/>
                      <a:gd name="connsiteX49" fmla="*/ 1466438 w 2085945"/>
                      <a:gd name="connsiteY49" fmla="*/ 326194 h 469337"/>
                      <a:gd name="connsiteX50" fmla="*/ 1442992 w 2085945"/>
                      <a:gd name="connsiteY50" fmla="*/ 380901 h 469337"/>
                      <a:gd name="connsiteX51" fmla="*/ 1388284 w 2085945"/>
                      <a:gd name="connsiteY51" fmla="*/ 435609 h 469337"/>
                      <a:gd name="connsiteX52" fmla="*/ 1310130 w 2085945"/>
                      <a:gd name="connsiteY52" fmla="*/ 451240 h 469337"/>
                      <a:gd name="connsiteX53" fmla="*/ 1200715 w 2085945"/>
                      <a:gd name="connsiteY53" fmla="*/ 459055 h 469337"/>
                      <a:gd name="connsiteX54" fmla="*/ 1138192 w 2085945"/>
                      <a:gd name="connsiteY54" fmla="*/ 412163 h 469337"/>
                      <a:gd name="connsiteX55" fmla="*/ 1114746 w 2085945"/>
                      <a:gd name="connsiteY55" fmla="*/ 365271 h 469337"/>
                      <a:gd name="connsiteX56" fmla="*/ 1083484 w 2085945"/>
                      <a:gd name="connsiteY56" fmla="*/ 318378 h 469337"/>
                      <a:gd name="connsiteX57" fmla="*/ 1088246 w 2085945"/>
                      <a:gd name="connsiteY57" fmla="*/ 320455 h 469337"/>
                      <a:gd name="connsiteX58" fmla="*/ 1083484 w 2085945"/>
                      <a:gd name="connsiteY58" fmla="*/ 349640 h 469337"/>
                      <a:gd name="connsiteX59" fmla="*/ 1052223 w 2085945"/>
                      <a:gd name="connsiteY59" fmla="*/ 396532 h 469337"/>
                      <a:gd name="connsiteX60" fmla="*/ 981884 w 2085945"/>
                      <a:gd name="connsiteY60" fmla="*/ 427794 h 469337"/>
                      <a:gd name="connsiteX61" fmla="*/ 903730 w 2085945"/>
                      <a:gd name="connsiteY61" fmla="*/ 443425 h 469337"/>
                      <a:gd name="connsiteX62" fmla="*/ 809946 w 2085945"/>
                      <a:gd name="connsiteY62" fmla="*/ 443425 h 469337"/>
                      <a:gd name="connsiteX63" fmla="*/ 763053 w 2085945"/>
                      <a:gd name="connsiteY63" fmla="*/ 412163 h 469337"/>
                      <a:gd name="connsiteX64" fmla="*/ 727396 w 2085945"/>
                      <a:gd name="connsiteY64" fmla="*/ 379559 h 469337"/>
                      <a:gd name="connsiteX65" fmla="*/ 708346 w 2085945"/>
                      <a:gd name="connsiteY65" fmla="*/ 334009 h 469337"/>
                      <a:gd name="connsiteX66" fmla="*/ 691371 w 2085945"/>
                      <a:gd name="connsiteY66" fmla="*/ 298717 h 469337"/>
                      <a:gd name="connsiteX67" fmla="*/ 684900 w 2085945"/>
                      <a:gd name="connsiteY67" fmla="*/ 326194 h 469337"/>
                      <a:gd name="connsiteX68" fmla="*/ 654982 w 2085945"/>
                      <a:gd name="connsiteY68" fmla="*/ 385663 h 469337"/>
                      <a:gd name="connsiteX69" fmla="*/ 606746 w 2085945"/>
                      <a:gd name="connsiteY69" fmla="*/ 435609 h 469337"/>
                      <a:gd name="connsiteX70" fmla="*/ 536407 w 2085945"/>
                      <a:gd name="connsiteY70" fmla="*/ 451240 h 469337"/>
                      <a:gd name="connsiteX71" fmla="*/ 450438 w 2085945"/>
                      <a:gd name="connsiteY71" fmla="*/ 451240 h 469337"/>
                      <a:gd name="connsiteX72" fmla="*/ 380100 w 2085945"/>
                      <a:gd name="connsiteY72" fmla="*/ 427794 h 469337"/>
                      <a:gd name="connsiteX73" fmla="*/ 333207 w 2085945"/>
                      <a:gd name="connsiteY73" fmla="*/ 380901 h 469337"/>
                      <a:gd name="connsiteX74" fmla="*/ 325392 w 2085945"/>
                      <a:gd name="connsiteY74" fmla="*/ 343534 h 469337"/>
                      <a:gd name="connsiteX75" fmla="*/ 306708 w 2085945"/>
                      <a:gd name="connsiteY75" fmla="*/ 309220 h 469337"/>
                      <a:gd name="connsiteX76" fmla="*/ 294130 w 2085945"/>
                      <a:gd name="connsiteY76" fmla="*/ 357455 h 469337"/>
                      <a:gd name="connsiteX77" fmla="*/ 247238 w 2085945"/>
                      <a:gd name="connsiteY77" fmla="*/ 404348 h 469337"/>
                      <a:gd name="connsiteX78" fmla="*/ 184715 w 2085945"/>
                      <a:gd name="connsiteY78" fmla="*/ 435609 h 469337"/>
                      <a:gd name="connsiteX79" fmla="*/ 114377 w 2085945"/>
                      <a:gd name="connsiteY79" fmla="*/ 451240 h 469337"/>
                      <a:gd name="connsiteX80" fmla="*/ 44038 w 2085945"/>
                      <a:gd name="connsiteY80" fmla="*/ 451240 h 469337"/>
                      <a:gd name="connsiteX81" fmla="*/ 4595 w 2085945"/>
                      <a:gd name="connsiteY81" fmla="*/ 443425 h 469337"/>
                      <a:gd name="connsiteX82" fmla="*/ 2886 w 2085945"/>
                      <a:gd name="connsiteY82" fmla="*/ 373086 h 469337"/>
                      <a:gd name="connsiteX83" fmla="*/ 23278 w 2085945"/>
                      <a:gd name="connsiteY83" fmla="*/ 285407 h 469337"/>
                      <a:gd name="connsiteX84" fmla="*/ 54540 w 2085945"/>
                      <a:gd name="connsiteY84" fmla="*/ 193332 h 469337"/>
                      <a:gd name="connsiteX85" fmla="*/ 98746 w 2085945"/>
                      <a:gd name="connsiteY85" fmla="*/ 130809 h 469337"/>
                      <a:gd name="connsiteX86" fmla="*/ 137823 w 2085945"/>
                      <a:gd name="connsiteY86" fmla="*/ 76101 h 469337"/>
                      <a:gd name="connsiteX0" fmla="*/ 137823 w 2085945"/>
                      <a:gd name="connsiteY0" fmla="*/ 76101 h 469337"/>
                      <a:gd name="connsiteX1" fmla="*/ 270684 w 2085945"/>
                      <a:gd name="connsiteY1" fmla="*/ 130809 h 469337"/>
                      <a:gd name="connsiteX2" fmla="*/ 286315 w 2085945"/>
                      <a:gd name="connsiteY2" fmla="*/ 130809 h 469337"/>
                      <a:gd name="connsiteX3" fmla="*/ 403546 w 2085945"/>
                      <a:gd name="connsiteY3" fmla="*/ 122994 h 469337"/>
                      <a:gd name="connsiteX4" fmla="*/ 466069 w 2085945"/>
                      <a:gd name="connsiteY4" fmla="*/ 83917 h 469337"/>
                      <a:gd name="connsiteX5" fmla="*/ 505146 w 2085945"/>
                      <a:gd name="connsiteY5" fmla="*/ 7839 h 469337"/>
                      <a:gd name="connsiteX6" fmla="*/ 544223 w 2085945"/>
                      <a:gd name="connsiteY6" fmla="*/ 60471 h 469337"/>
                      <a:gd name="connsiteX7" fmla="*/ 614561 w 2085945"/>
                      <a:gd name="connsiteY7" fmla="*/ 146440 h 469337"/>
                      <a:gd name="connsiteX8" fmla="*/ 723977 w 2085945"/>
                      <a:gd name="connsiteY8" fmla="*/ 162071 h 469337"/>
                      <a:gd name="connsiteX9" fmla="*/ 809946 w 2085945"/>
                      <a:gd name="connsiteY9" fmla="*/ 146440 h 469337"/>
                      <a:gd name="connsiteX10" fmla="*/ 864653 w 2085945"/>
                      <a:gd name="connsiteY10" fmla="*/ 91732 h 469337"/>
                      <a:gd name="connsiteX11" fmla="*/ 900678 w 2085945"/>
                      <a:gd name="connsiteY11" fmla="*/ 31285 h 469337"/>
                      <a:gd name="connsiteX12" fmla="*/ 934992 w 2085945"/>
                      <a:gd name="connsiteY12" fmla="*/ 76101 h 469337"/>
                      <a:gd name="connsiteX13" fmla="*/ 989700 w 2085945"/>
                      <a:gd name="connsiteY13" fmla="*/ 130809 h 469337"/>
                      <a:gd name="connsiteX14" fmla="*/ 1099115 w 2085945"/>
                      <a:gd name="connsiteY14" fmla="*/ 154255 h 469337"/>
                      <a:gd name="connsiteX15" fmla="*/ 1185084 w 2085945"/>
                      <a:gd name="connsiteY15" fmla="*/ 146440 h 469337"/>
                      <a:gd name="connsiteX16" fmla="*/ 1239792 w 2085945"/>
                      <a:gd name="connsiteY16" fmla="*/ 91732 h 469337"/>
                      <a:gd name="connsiteX17" fmla="*/ 1294500 w 2085945"/>
                      <a:gd name="connsiteY17" fmla="*/ 29209 h 469337"/>
                      <a:gd name="connsiteX18" fmla="*/ 1311840 w 2085945"/>
                      <a:gd name="connsiteY18" fmla="*/ 1733 h 469337"/>
                      <a:gd name="connsiteX19" fmla="*/ 1333577 w 2085945"/>
                      <a:gd name="connsiteY19" fmla="*/ 76101 h 469337"/>
                      <a:gd name="connsiteX20" fmla="*/ 1411730 w 2085945"/>
                      <a:gd name="connsiteY20" fmla="*/ 115178 h 469337"/>
                      <a:gd name="connsiteX21" fmla="*/ 1489884 w 2085945"/>
                      <a:gd name="connsiteY21" fmla="*/ 130809 h 469337"/>
                      <a:gd name="connsiteX22" fmla="*/ 1568038 w 2085945"/>
                      <a:gd name="connsiteY22" fmla="*/ 130809 h 469337"/>
                      <a:gd name="connsiteX23" fmla="*/ 1621403 w 2085945"/>
                      <a:gd name="connsiteY23" fmla="*/ 102967 h 469337"/>
                      <a:gd name="connsiteX24" fmla="*/ 1669638 w 2085945"/>
                      <a:gd name="connsiteY24" fmla="*/ 53021 h 469337"/>
                      <a:gd name="connsiteX25" fmla="*/ 1705663 w 2085945"/>
                      <a:gd name="connsiteY25" fmla="*/ 19074 h 469337"/>
                      <a:gd name="connsiteX26" fmla="*/ 1735580 w 2085945"/>
                      <a:gd name="connsiteY26" fmla="*/ 84284 h 469337"/>
                      <a:gd name="connsiteX27" fmla="*/ 1774657 w 2085945"/>
                      <a:gd name="connsiteY27" fmla="*/ 135571 h 469337"/>
                      <a:gd name="connsiteX28" fmla="*/ 1833761 w 2085945"/>
                      <a:gd name="connsiteY28" fmla="*/ 162071 h 469337"/>
                      <a:gd name="connsiteX29" fmla="*/ 1896284 w 2085945"/>
                      <a:gd name="connsiteY29" fmla="*/ 154255 h 469337"/>
                      <a:gd name="connsiteX30" fmla="*/ 1958807 w 2085945"/>
                      <a:gd name="connsiteY30" fmla="*/ 138625 h 469337"/>
                      <a:gd name="connsiteX31" fmla="*/ 1997884 w 2085945"/>
                      <a:gd name="connsiteY31" fmla="*/ 193332 h 469337"/>
                      <a:gd name="connsiteX32" fmla="*/ 2036961 w 2085945"/>
                      <a:gd name="connsiteY32" fmla="*/ 287117 h 469337"/>
                      <a:gd name="connsiteX33" fmla="*/ 2060407 w 2085945"/>
                      <a:gd name="connsiteY33" fmla="*/ 357455 h 469337"/>
                      <a:gd name="connsiteX34" fmla="*/ 2076038 w 2085945"/>
                      <a:gd name="connsiteY34" fmla="*/ 443425 h 469337"/>
                      <a:gd name="connsiteX35" fmla="*/ 2083853 w 2085945"/>
                      <a:gd name="connsiteY35" fmla="*/ 466871 h 469337"/>
                      <a:gd name="connsiteX36" fmla="*/ 2036961 w 2085945"/>
                      <a:gd name="connsiteY36" fmla="*/ 466871 h 469337"/>
                      <a:gd name="connsiteX37" fmla="*/ 1958807 w 2085945"/>
                      <a:gd name="connsiteY37" fmla="*/ 451240 h 469337"/>
                      <a:gd name="connsiteX38" fmla="*/ 1888469 w 2085945"/>
                      <a:gd name="connsiteY38" fmla="*/ 396532 h 469337"/>
                      <a:gd name="connsiteX39" fmla="*/ 1880653 w 2085945"/>
                      <a:gd name="connsiteY39" fmla="*/ 302748 h 469337"/>
                      <a:gd name="connsiteX40" fmla="*/ 1872838 w 2085945"/>
                      <a:gd name="connsiteY40" fmla="*/ 271486 h 469337"/>
                      <a:gd name="connsiteX41" fmla="*/ 1872838 w 2085945"/>
                      <a:gd name="connsiteY41" fmla="*/ 341825 h 469337"/>
                      <a:gd name="connsiteX42" fmla="*/ 1833761 w 2085945"/>
                      <a:gd name="connsiteY42" fmla="*/ 404348 h 469337"/>
                      <a:gd name="connsiteX43" fmla="*/ 1779053 w 2085945"/>
                      <a:gd name="connsiteY43" fmla="*/ 443425 h 469337"/>
                      <a:gd name="connsiteX44" fmla="*/ 1654007 w 2085945"/>
                      <a:gd name="connsiteY44" fmla="*/ 451240 h 469337"/>
                      <a:gd name="connsiteX45" fmla="*/ 1568038 w 2085945"/>
                      <a:gd name="connsiteY45" fmla="*/ 435609 h 469337"/>
                      <a:gd name="connsiteX46" fmla="*/ 1521146 w 2085945"/>
                      <a:gd name="connsiteY46" fmla="*/ 396532 h 469337"/>
                      <a:gd name="connsiteX47" fmla="*/ 1482069 w 2085945"/>
                      <a:gd name="connsiteY47" fmla="*/ 349640 h 469337"/>
                      <a:gd name="connsiteX48" fmla="*/ 1464728 w 2085945"/>
                      <a:gd name="connsiteY48" fmla="*/ 309586 h 469337"/>
                      <a:gd name="connsiteX49" fmla="*/ 1466438 w 2085945"/>
                      <a:gd name="connsiteY49" fmla="*/ 326194 h 469337"/>
                      <a:gd name="connsiteX50" fmla="*/ 1442992 w 2085945"/>
                      <a:gd name="connsiteY50" fmla="*/ 380901 h 469337"/>
                      <a:gd name="connsiteX51" fmla="*/ 1388284 w 2085945"/>
                      <a:gd name="connsiteY51" fmla="*/ 435609 h 469337"/>
                      <a:gd name="connsiteX52" fmla="*/ 1310130 w 2085945"/>
                      <a:gd name="connsiteY52" fmla="*/ 451240 h 469337"/>
                      <a:gd name="connsiteX53" fmla="*/ 1200715 w 2085945"/>
                      <a:gd name="connsiteY53" fmla="*/ 459055 h 469337"/>
                      <a:gd name="connsiteX54" fmla="*/ 1138192 w 2085945"/>
                      <a:gd name="connsiteY54" fmla="*/ 412163 h 469337"/>
                      <a:gd name="connsiteX55" fmla="*/ 1114746 w 2085945"/>
                      <a:gd name="connsiteY55" fmla="*/ 365271 h 469337"/>
                      <a:gd name="connsiteX56" fmla="*/ 1083484 w 2085945"/>
                      <a:gd name="connsiteY56" fmla="*/ 318378 h 469337"/>
                      <a:gd name="connsiteX57" fmla="*/ 1088246 w 2085945"/>
                      <a:gd name="connsiteY57" fmla="*/ 320455 h 469337"/>
                      <a:gd name="connsiteX58" fmla="*/ 1083484 w 2085945"/>
                      <a:gd name="connsiteY58" fmla="*/ 349640 h 469337"/>
                      <a:gd name="connsiteX59" fmla="*/ 1052223 w 2085945"/>
                      <a:gd name="connsiteY59" fmla="*/ 396532 h 469337"/>
                      <a:gd name="connsiteX60" fmla="*/ 981884 w 2085945"/>
                      <a:gd name="connsiteY60" fmla="*/ 427794 h 469337"/>
                      <a:gd name="connsiteX61" fmla="*/ 903730 w 2085945"/>
                      <a:gd name="connsiteY61" fmla="*/ 443425 h 469337"/>
                      <a:gd name="connsiteX62" fmla="*/ 809946 w 2085945"/>
                      <a:gd name="connsiteY62" fmla="*/ 443425 h 469337"/>
                      <a:gd name="connsiteX63" fmla="*/ 763053 w 2085945"/>
                      <a:gd name="connsiteY63" fmla="*/ 412163 h 469337"/>
                      <a:gd name="connsiteX64" fmla="*/ 727396 w 2085945"/>
                      <a:gd name="connsiteY64" fmla="*/ 379559 h 469337"/>
                      <a:gd name="connsiteX65" fmla="*/ 708346 w 2085945"/>
                      <a:gd name="connsiteY65" fmla="*/ 334009 h 469337"/>
                      <a:gd name="connsiteX66" fmla="*/ 691371 w 2085945"/>
                      <a:gd name="connsiteY66" fmla="*/ 298717 h 469337"/>
                      <a:gd name="connsiteX67" fmla="*/ 684900 w 2085945"/>
                      <a:gd name="connsiteY67" fmla="*/ 326194 h 469337"/>
                      <a:gd name="connsiteX68" fmla="*/ 654982 w 2085945"/>
                      <a:gd name="connsiteY68" fmla="*/ 385663 h 469337"/>
                      <a:gd name="connsiteX69" fmla="*/ 606746 w 2085945"/>
                      <a:gd name="connsiteY69" fmla="*/ 435609 h 469337"/>
                      <a:gd name="connsiteX70" fmla="*/ 536407 w 2085945"/>
                      <a:gd name="connsiteY70" fmla="*/ 451240 h 469337"/>
                      <a:gd name="connsiteX71" fmla="*/ 450438 w 2085945"/>
                      <a:gd name="connsiteY71" fmla="*/ 451240 h 469337"/>
                      <a:gd name="connsiteX72" fmla="*/ 380100 w 2085945"/>
                      <a:gd name="connsiteY72" fmla="*/ 427794 h 469337"/>
                      <a:gd name="connsiteX73" fmla="*/ 333207 w 2085945"/>
                      <a:gd name="connsiteY73" fmla="*/ 380901 h 469337"/>
                      <a:gd name="connsiteX74" fmla="*/ 325392 w 2085945"/>
                      <a:gd name="connsiteY74" fmla="*/ 343534 h 469337"/>
                      <a:gd name="connsiteX75" fmla="*/ 306708 w 2085945"/>
                      <a:gd name="connsiteY75" fmla="*/ 309220 h 469337"/>
                      <a:gd name="connsiteX76" fmla="*/ 294130 w 2085945"/>
                      <a:gd name="connsiteY76" fmla="*/ 357455 h 469337"/>
                      <a:gd name="connsiteX77" fmla="*/ 247238 w 2085945"/>
                      <a:gd name="connsiteY77" fmla="*/ 404348 h 469337"/>
                      <a:gd name="connsiteX78" fmla="*/ 184715 w 2085945"/>
                      <a:gd name="connsiteY78" fmla="*/ 435609 h 469337"/>
                      <a:gd name="connsiteX79" fmla="*/ 114377 w 2085945"/>
                      <a:gd name="connsiteY79" fmla="*/ 451240 h 469337"/>
                      <a:gd name="connsiteX80" fmla="*/ 44038 w 2085945"/>
                      <a:gd name="connsiteY80" fmla="*/ 451240 h 469337"/>
                      <a:gd name="connsiteX81" fmla="*/ 4595 w 2085945"/>
                      <a:gd name="connsiteY81" fmla="*/ 443425 h 469337"/>
                      <a:gd name="connsiteX82" fmla="*/ 2886 w 2085945"/>
                      <a:gd name="connsiteY82" fmla="*/ 373086 h 469337"/>
                      <a:gd name="connsiteX83" fmla="*/ 23278 w 2085945"/>
                      <a:gd name="connsiteY83" fmla="*/ 285407 h 469337"/>
                      <a:gd name="connsiteX84" fmla="*/ 54540 w 2085945"/>
                      <a:gd name="connsiteY84" fmla="*/ 193332 h 469337"/>
                      <a:gd name="connsiteX85" fmla="*/ 98746 w 2085945"/>
                      <a:gd name="connsiteY85" fmla="*/ 130809 h 469337"/>
                      <a:gd name="connsiteX86" fmla="*/ 137823 w 2085945"/>
                      <a:gd name="connsiteY86" fmla="*/ 76101 h 469337"/>
                      <a:gd name="connsiteX0" fmla="*/ 137823 w 2085945"/>
                      <a:gd name="connsiteY0" fmla="*/ 76101 h 469337"/>
                      <a:gd name="connsiteX1" fmla="*/ 270684 w 2085945"/>
                      <a:gd name="connsiteY1" fmla="*/ 130809 h 469337"/>
                      <a:gd name="connsiteX2" fmla="*/ 286315 w 2085945"/>
                      <a:gd name="connsiteY2" fmla="*/ 130809 h 469337"/>
                      <a:gd name="connsiteX3" fmla="*/ 403546 w 2085945"/>
                      <a:gd name="connsiteY3" fmla="*/ 122994 h 469337"/>
                      <a:gd name="connsiteX4" fmla="*/ 466069 w 2085945"/>
                      <a:gd name="connsiteY4" fmla="*/ 83917 h 469337"/>
                      <a:gd name="connsiteX5" fmla="*/ 505146 w 2085945"/>
                      <a:gd name="connsiteY5" fmla="*/ 7839 h 469337"/>
                      <a:gd name="connsiteX6" fmla="*/ 544223 w 2085945"/>
                      <a:gd name="connsiteY6" fmla="*/ 60471 h 469337"/>
                      <a:gd name="connsiteX7" fmla="*/ 614561 w 2085945"/>
                      <a:gd name="connsiteY7" fmla="*/ 146440 h 469337"/>
                      <a:gd name="connsiteX8" fmla="*/ 723977 w 2085945"/>
                      <a:gd name="connsiteY8" fmla="*/ 162071 h 469337"/>
                      <a:gd name="connsiteX9" fmla="*/ 809946 w 2085945"/>
                      <a:gd name="connsiteY9" fmla="*/ 146440 h 469337"/>
                      <a:gd name="connsiteX10" fmla="*/ 864653 w 2085945"/>
                      <a:gd name="connsiteY10" fmla="*/ 91732 h 469337"/>
                      <a:gd name="connsiteX11" fmla="*/ 900678 w 2085945"/>
                      <a:gd name="connsiteY11" fmla="*/ 31285 h 469337"/>
                      <a:gd name="connsiteX12" fmla="*/ 934992 w 2085945"/>
                      <a:gd name="connsiteY12" fmla="*/ 76101 h 469337"/>
                      <a:gd name="connsiteX13" fmla="*/ 989700 w 2085945"/>
                      <a:gd name="connsiteY13" fmla="*/ 130809 h 469337"/>
                      <a:gd name="connsiteX14" fmla="*/ 1099115 w 2085945"/>
                      <a:gd name="connsiteY14" fmla="*/ 154255 h 469337"/>
                      <a:gd name="connsiteX15" fmla="*/ 1185084 w 2085945"/>
                      <a:gd name="connsiteY15" fmla="*/ 146440 h 469337"/>
                      <a:gd name="connsiteX16" fmla="*/ 1239792 w 2085945"/>
                      <a:gd name="connsiteY16" fmla="*/ 91732 h 469337"/>
                      <a:gd name="connsiteX17" fmla="*/ 1294500 w 2085945"/>
                      <a:gd name="connsiteY17" fmla="*/ 29209 h 469337"/>
                      <a:gd name="connsiteX18" fmla="*/ 1311840 w 2085945"/>
                      <a:gd name="connsiteY18" fmla="*/ 1733 h 469337"/>
                      <a:gd name="connsiteX19" fmla="*/ 1333577 w 2085945"/>
                      <a:gd name="connsiteY19" fmla="*/ 76101 h 469337"/>
                      <a:gd name="connsiteX20" fmla="*/ 1411730 w 2085945"/>
                      <a:gd name="connsiteY20" fmla="*/ 115178 h 469337"/>
                      <a:gd name="connsiteX21" fmla="*/ 1489884 w 2085945"/>
                      <a:gd name="connsiteY21" fmla="*/ 130809 h 469337"/>
                      <a:gd name="connsiteX22" fmla="*/ 1568038 w 2085945"/>
                      <a:gd name="connsiteY22" fmla="*/ 130809 h 469337"/>
                      <a:gd name="connsiteX23" fmla="*/ 1621403 w 2085945"/>
                      <a:gd name="connsiteY23" fmla="*/ 102967 h 469337"/>
                      <a:gd name="connsiteX24" fmla="*/ 1669638 w 2085945"/>
                      <a:gd name="connsiteY24" fmla="*/ 53021 h 469337"/>
                      <a:gd name="connsiteX25" fmla="*/ 1705663 w 2085945"/>
                      <a:gd name="connsiteY25" fmla="*/ 19074 h 469337"/>
                      <a:gd name="connsiteX26" fmla="*/ 1735580 w 2085945"/>
                      <a:gd name="connsiteY26" fmla="*/ 84284 h 469337"/>
                      <a:gd name="connsiteX27" fmla="*/ 1774657 w 2085945"/>
                      <a:gd name="connsiteY27" fmla="*/ 135571 h 469337"/>
                      <a:gd name="connsiteX28" fmla="*/ 1833761 w 2085945"/>
                      <a:gd name="connsiteY28" fmla="*/ 162071 h 469337"/>
                      <a:gd name="connsiteX29" fmla="*/ 1896284 w 2085945"/>
                      <a:gd name="connsiteY29" fmla="*/ 154255 h 469337"/>
                      <a:gd name="connsiteX30" fmla="*/ 1958807 w 2085945"/>
                      <a:gd name="connsiteY30" fmla="*/ 138625 h 469337"/>
                      <a:gd name="connsiteX31" fmla="*/ 1997884 w 2085945"/>
                      <a:gd name="connsiteY31" fmla="*/ 193332 h 469337"/>
                      <a:gd name="connsiteX32" fmla="*/ 2036961 w 2085945"/>
                      <a:gd name="connsiteY32" fmla="*/ 287117 h 469337"/>
                      <a:gd name="connsiteX33" fmla="*/ 2060407 w 2085945"/>
                      <a:gd name="connsiteY33" fmla="*/ 357455 h 469337"/>
                      <a:gd name="connsiteX34" fmla="*/ 2076038 w 2085945"/>
                      <a:gd name="connsiteY34" fmla="*/ 443425 h 469337"/>
                      <a:gd name="connsiteX35" fmla="*/ 2083853 w 2085945"/>
                      <a:gd name="connsiteY35" fmla="*/ 466871 h 469337"/>
                      <a:gd name="connsiteX36" fmla="*/ 2036961 w 2085945"/>
                      <a:gd name="connsiteY36" fmla="*/ 466871 h 469337"/>
                      <a:gd name="connsiteX37" fmla="*/ 1958807 w 2085945"/>
                      <a:gd name="connsiteY37" fmla="*/ 451240 h 469337"/>
                      <a:gd name="connsiteX38" fmla="*/ 1888469 w 2085945"/>
                      <a:gd name="connsiteY38" fmla="*/ 396532 h 469337"/>
                      <a:gd name="connsiteX39" fmla="*/ 1880653 w 2085945"/>
                      <a:gd name="connsiteY39" fmla="*/ 302748 h 469337"/>
                      <a:gd name="connsiteX40" fmla="*/ 1872838 w 2085945"/>
                      <a:gd name="connsiteY40" fmla="*/ 271486 h 469337"/>
                      <a:gd name="connsiteX41" fmla="*/ 1858551 w 2085945"/>
                      <a:gd name="connsiteY41" fmla="*/ 375163 h 469337"/>
                      <a:gd name="connsiteX42" fmla="*/ 1833761 w 2085945"/>
                      <a:gd name="connsiteY42" fmla="*/ 404348 h 469337"/>
                      <a:gd name="connsiteX43" fmla="*/ 1779053 w 2085945"/>
                      <a:gd name="connsiteY43" fmla="*/ 443425 h 469337"/>
                      <a:gd name="connsiteX44" fmla="*/ 1654007 w 2085945"/>
                      <a:gd name="connsiteY44" fmla="*/ 451240 h 469337"/>
                      <a:gd name="connsiteX45" fmla="*/ 1568038 w 2085945"/>
                      <a:gd name="connsiteY45" fmla="*/ 435609 h 469337"/>
                      <a:gd name="connsiteX46" fmla="*/ 1521146 w 2085945"/>
                      <a:gd name="connsiteY46" fmla="*/ 396532 h 469337"/>
                      <a:gd name="connsiteX47" fmla="*/ 1482069 w 2085945"/>
                      <a:gd name="connsiteY47" fmla="*/ 349640 h 469337"/>
                      <a:gd name="connsiteX48" fmla="*/ 1464728 w 2085945"/>
                      <a:gd name="connsiteY48" fmla="*/ 309586 h 469337"/>
                      <a:gd name="connsiteX49" fmla="*/ 1466438 w 2085945"/>
                      <a:gd name="connsiteY49" fmla="*/ 326194 h 469337"/>
                      <a:gd name="connsiteX50" fmla="*/ 1442992 w 2085945"/>
                      <a:gd name="connsiteY50" fmla="*/ 380901 h 469337"/>
                      <a:gd name="connsiteX51" fmla="*/ 1388284 w 2085945"/>
                      <a:gd name="connsiteY51" fmla="*/ 435609 h 469337"/>
                      <a:gd name="connsiteX52" fmla="*/ 1310130 w 2085945"/>
                      <a:gd name="connsiteY52" fmla="*/ 451240 h 469337"/>
                      <a:gd name="connsiteX53" fmla="*/ 1200715 w 2085945"/>
                      <a:gd name="connsiteY53" fmla="*/ 459055 h 469337"/>
                      <a:gd name="connsiteX54" fmla="*/ 1138192 w 2085945"/>
                      <a:gd name="connsiteY54" fmla="*/ 412163 h 469337"/>
                      <a:gd name="connsiteX55" fmla="*/ 1114746 w 2085945"/>
                      <a:gd name="connsiteY55" fmla="*/ 365271 h 469337"/>
                      <a:gd name="connsiteX56" fmla="*/ 1083484 w 2085945"/>
                      <a:gd name="connsiteY56" fmla="*/ 318378 h 469337"/>
                      <a:gd name="connsiteX57" fmla="*/ 1088246 w 2085945"/>
                      <a:gd name="connsiteY57" fmla="*/ 320455 h 469337"/>
                      <a:gd name="connsiteX58" fmla="*/ 1083484 w 2085945"/>
                      <a:gd name="connsiteY58" fmla="*/ 349640 h 469337"/>
                      <a:gd name="connsiteX59" fmla="*/ 1052223 w 2085945"/>
                      <a:gd name="connsiteY59" fmla="*/ 396532 h 469337"/>
                      <a:gd name="connsiteX60" fmla="*/ 981884 w 2085945"/>
                      <a:gd name="connsiteY60" fmla="*/ 427794 h 469337"/>
                      <a:gd name="connsiteX61" fmla="*/ 903730 w 2085945"/>
                      <a:gd name="connsiteY61" fmla="*/ 443425 h 469337"/>
                      <a:gd name="connsiteX62" fmla="*/ 809946 w 2085945"/>
                      <a:gd name="connsiteY62" fmla="*/ 443425 h 469337"/>
                      <a:gd name="connsiteX63" fmla="*/ 763053 w 2085945"/>
                      <a:gd name="connsiteY63" fmla="*/ 412163 h 469337"/>
                      <a:gd name="connsiteX64" fmla="*/ 727396 w 2085945"/>
                      <a:gd name="connsiteY64" fmla="*/ 379559 h 469337"/>
                      <a:gd name="connsiteX65" fmla="*/ 708346 w 2085945"/>
                      <a:gd name="connsiteY65" fmla="*/ 334009 h 469337"/>
                      <a:gd name="connsiteX66" fmla="*/ 691371 w 2085945"/>
                      <a:gd name="connsiteY66" fmla="*/ 298717 h 469337"/>
                      <a:gd name="connsiteX67" fmla="*/ 684900 w 2085945"/>
                      <a:gd name="connsiteY67" fmla="*/ 326194 h 469337"/>
                      <a:gd name="connsiteX68" fmla="*/ 654982 w 2085945"/>
                      <a:gd name="connsiteY68" fmla="*/ 385663 h 469337"/>
                      <a:gd name="connsiteX69" fmla="*/ 606746 w 2085945"/>
                      <a:gd name="connsiteY69" fmla="*/ 435609 h 469337"/>
                      <a:gd name="connsiteX70" fmla="*/ 536407 w 2085945"/>
                      <a:gd name="connsiteY70" fmla="*/ 451240 h 469337"/>
                      <a:gd name="connsiteX71" fmla="*/ 450438 w 2085945"/>
                      <a:gd name="connsiteY71" fmla="*/ 451240 h 469337"/>
                      <a:gd name="connsiteX72" fmla="*/ 380100 w 2085945"/>
                      <a:gd name="connsiteY72" fmla="*/ 427794 h 469337"/>
                      <a:gd name="connsiteX73" fmla="*/ 333207 w 2085945"/>
                      <a:gd name="connsiteY73" fmla="*/ 380901 h 469337"/>
                      <a:gd name="connsiteX74" fmla="*/ 325392 w 2085945"/>
                      <a:gd name="connsiteY74" fmla="*/ 343534 h 469337"/>
                      <a:gd name="connsiteX75" fmla="*/ 306708 w 2085945"/>
                      <a:gd name="connsiteY75" fmla="*/ 309220 h 469337"/>
                      <a:gd name="connsiteX76" fmla="*/ 294130 w 2085945"/>
                      <a:gd name="connsiteY76" fmla="*/ 357455 h 469337"/>
                      <a:gd name="connsiteX77" fmla="*/ 247238 w 2085945"/>
                      <a:gd name="connsiteY77" fmla="*/ 404348 h 469337"/>
                      <a:gd name="connsiteX78" fmla="*/ 184715 w 2085945"/>
                      <a:gd name="connsiteY78" fmla="*/ 435609 h 469337"/>
                      <a:gd name="connsiteX79" fmla="*/ 114377 w 2085945"/>
                      <a:gd name="connsiteY79" fmla="*/ 451240 h 469337"/>
                      <a:gd name="connsiteX80" fmla="*/ 44038 w 2085945"/>
                      <a:gd name="connsiteY80" fmla="*/ 451240 h 469337"/>
                      <a:gd name="connsiteX81" fmla="*/ 4595 w 2085945"/>
                      <a:gd name="connsiteY81" fmla="*/ 443425 h 469337"/>
                      <a:gd name="connsiteX82" fmla="*/ 2886 w 2085945"/>
                      <a:gd name="connsiteY82" fmla="*/ 373086 h 469337"/>
                      <a:gd name="connsiteX83" fmla="*/ 23278 w 2085945"/>
                      <a:gd name="connsiteY83" fmla="*/ 285407 h 469337"/>
                      <a:gd name="connsiteX84" fmla="*/ 54540 w 2085945"/>
                      <a:gd name="connsiteY84" fmla="*/ 193332 h 469337"/>
                      <a:gd name="connsiteX85" fmla="*/ 98746 w 2085945"/>
                      <a:gd name="connsiteY85" fmla="*/ 130809 h 469337"/>
                      <a:gd name="connsiteX86" fmla="*/ 137823 w 2085945"/>
                      <a:gd name="connsiteY86" fmla="*/ 76101 h 469337"/>
                      <a:gd name="connsiteX0" fmla="*/ 137823 w 2085945"/>
                      <a:gd name="connsiteY0" fmla="*/ 76101 h 469337"/>
                      <a:gd name="connsiteX1" fmla="*/ 270684 w 2085945"/>
                      <a:gd name="connsiteY1" fmla="*/ 130809 h 469337"/>
                      <a:gd name="connsiteX2" fmla="*/ 286315 w 2085945"/>
                      <a:gd name="connsiteY2" fmla="*/ 130809 h 469337"/>
                      <a:gd name="connsiteX3" fmla="*/ 403546 w 2085945"/>
                      <a:gd name="connsiteY3" fmla="*/ 122994 h 469337"/>
                      <a:gd name="connsiteX4" fmla="*/ 466069 w 2085945"/>
                      <a:gd name="connsiteY4" fmla="*/ 83917 h 469337"/>
                      <a:gd name="connsiteX5" fmla="*/ 505146 w 2085945"/>
                      <a:gd name="connsiteY5" fmla="*/ 7839 h 469337"/>
                      <a:gd name="connsiteX6" fmla="*/ 544223 w 2085945"/>
                      <a:gd name="connsiteY6" fmla="*/ 60471 h 469337"/>
                      <a:gd name="connsiteX7" fmla="*/ 614561 w 2085945"/>
                      <a:gd name="connsiteY7" fmla="*/ 146440 h 469337"/>
                      <a:gd name="connsiteX8" fmla="*/ 723977 w 2085945"/>
                      <a:gd name="connsiteY8" fmla="*/ 162071 h 469337"/>
                      <a:gd name="connsiteX9" fmla="*/ 809946 w 2085945"/>
                      <a:gd name="connsiteY9" fmla="*/ 146440 h 469337"/>
                      <a:gd name="connsiteX10" fmla="*/ 864653 w 2085945"/>
                      <a:gd name="connsiteY10" fmla="*/ 91732 h 469337"/>
                      <a:gd name="connsiteX11" fmla="*/ 900678 w 2085945"/>
                      <a:gd name="connsiteY11" fmla="*/ 31285 h 469337"/>
                      <a:gd name="connsiteX12" fmla="*/ 934992 w 2085945"/>
                      <a:gd name="connsiteY12" fmla="*/ 76101 h 469337"/>
                      <a:gd name="connsiteX13" fmla="*/ 989700 w 2085945"/>
                      <a:gd name="connsiteY13" fmla="*/ 130809 h 469337"/>
                      <a:gd name="connsiteX14" fmla="*/ 1099115 w 2085945"/>
                      <a:gd name="connsiteY14" fmla="*/ 154255 h 469337"/>
                      <a:gd name="connsiteX15" fmla="*/ 1185084 w 2085945"/>
                      <a:gd name="connsiteY15" fmla="*/ 146440 h 469337"/>
                      <a:gd name="connsiteX16" fmla="*/ 1239792 w 2085945"/>
                      <a:gd name="connsiteY16" fmla="*/ 91732 h 469337"/>
                      <a:gd name="connsiteX17" fmla="*/ 1294500 w 2085945"/>
                      <a:gd name="connsiteY17" fmla="*/ 29209 h 469337"/>
                      <a:gd name="connsiteX18" fmla="*/ 1311840 w 2085945"/>
                      <a:gd name="connsiteY18" fmla="*/ 1733 h 469337"/>
                      <a:gd name="connsiteX19" fmla="*/ 1333577 w 2085945"/>
                      <a:gd name="connsiteY19" fmla="*/ 76101 h 469337"/>
                      <a:gd name="connsiteX20" fmla="*/ 1411730 w 2085945"/>
                      <a:gd name="connsiteY20" fmla="*/ 115178 h 469337"/>
                      <a:gd name="connsiteX21" fmla="*/ 1489884 w 2085945"/>
                      <a:gd name="connsiteY21" fmla="*/ 130809 h 469337"/>
                      <a:gd name="connsiteX22" fmla="*/ 1568038 w 2085945"/>
                      <a:gd name="connsiteY22" fmla="*/ 130809 h 469337"/>
                      <a:gd name="connsiteX23" fmla="*/ 1621403 w 2085945"/>
                      <a:gd name="connsiteY23" fmla="*/ 102967 h 469337"/>
                      <a:gd name="connsiteX24" fmla="*/ 1669638 w 2085945"/>
                      <a:gd name="connsiteY24" fmla="*/ 53021 h 469337"/>
                      <a:gd name="connsiteX25" fmla="*/ 1705663 w 2085945"/>
                      <a:gd name="connsiteY25" fmla="*/ 19074 h 469337"/>
                      <a:gd name="connsiteX26" fmla="*/ 1735580 w 2085945"/>
                      <a:gd name="connsiteY26" fmla="*/ 84284 h 469337"/>
                      <a:gd name="connsiteX27" fmla="*/ 1774657 w 2085945"/>
                      <a:gd name="connsiteY27" fmla="*/ 135571 h 469337"/>
                      <a:gd name="connsiteX28" fmla="*/ 1833761 w 2085945"/>
                      <a:gd name="connsiteY28" fmla="*/ 162071 h 469337"/>
                      <a:gd name="connsiteX29" fmla="*/ 1896284 w 2085945"/>
                      <a:gd name="connsiteY29" fmla="*/ 154255 h 469337"/>
                      <a:gd name="connsiteX30" fmla="*/ 1958807 w 2085945"/>
                      <a:gd name="connsiteY30" fmla="*/ 138625 h 469337"/>
                      <a:gd name="connsiteX31" fmla="*/ 1997884 w 2085945"/>
                      <a:gd name="connsiteY31" fmla="*/ 193332 h 469337"/>
                      <a:gd name="connsiteX32" fmla="*/ 2036961 w 2085945"/>
                      <a:gd name="connsiteY32" fmla="*/ 287117 h 469337"/>
                      <a:gd name="connsiteX33" fmla="*/ 2060407 w 2085945"/>
                      <a:gd name="connsiteY33" fmla="*/ 357455 h 469337"/>
                      <a:gd name="connsiteX34" fmla="*/ 2076038 w 2085945"/>
                      <a:gd name="connsiteY34" fmla="*/ 443425 h 469337"/>
                      <a:gd name="connsiteX35" fmla="*/ 2083853 w 2085945"/>
                      <a:gd name="connsiteY35" fmla="*/ 466871 h 469337"/>
                      <a:gd name="connsiteX36" fmla="*/ 2036961 w 2085945"/>
                      <a:gd name="connsiteY36" fmla="*/ 466871 h 469337"/>
                      <a:gd name="connsiteX37" fmla="*/ 1958807 w 2085945"/>
                      <a:gd name="connsiteY37" fmla="*/ 451240 h 469337"/>
                      <a:gd name="connsiteX38" fmla="*/ 1888469 w 2085945"/>
                      <a:gd name="connsiteY38" fmla="*/ 396532 h 469337"/>
                      <a:gd name="connsiteX39" fmla="*/ 1866366 w 2085945"/>
                      <a:gd name="connsiteY39" fmla="*/ 326561 h 469337"/>
                      <a:gd name="connsiteX40" fmla="*/ 1872838 w 2085945"/>
                      <a:gd name="connsiteY40" fmla="*/ 271486 h 469337"/>
                      <a:gd name="connsiteX41" fmla="*/ 1858551 w 2085945"/>
                      <a:gd name="connsiteY41" fmla="*/ 375163 h 469337"/>
                      <a:gd name="connsiteX42" fmla="*/ 1833761 w 2085945"/>
                      <a:gd name="connsiteY42" fmla="*/ 404348 h 469337"/>
                      <a:gd name="connsiteX43" fmla="*/ 1779053 w 2085945"/>
                      <a:gd name="connsiteY43" fmla="*/ 443425 h 469337"/>
                      <a:gd name="connsiteX44" fmla="*/ 1654007 w 2085945"/>
                      <a:gd name="connsiteY44" fmla="*/ 451240 h 469337"/>
                      <a:gd name="connsiteX45" fmla="*/ 1568038 w 2085945"/>
                      <a:gd name="connsiteY45" fmla="*/ 435609 h 469337"/>
                      <a:gd name="connsiteX46" fmla="*/ 1521146 w 2085945"/>
                      <a:gd name="connsiteY46" fmla="*/ 396532 h 469337"/>
                      <a:gd name="connsiteX47" fmla="*/ 1482069 w 2085945"/>
                      <a:gd name="connsiteY47" fmla="*/ 349640 h 469337"/>
                      <a:gd name="connsiteX48" fmla="*/ 1464728 w 2085945"/>
                      <a:gd name="connsiteY48" fmla="*/ 309586 h 469337"/>
                      <a:gd name="connsiteX49" fmla="*/ 1466438 w 2085945"/>
                      <a:gd name="connsiteY49" fmla="*/ 326194 h 469337"/>
                      <a:gd name="connsiteX50" fmla="*/ 1442992 w 2085945"/>
                      <a:gd name="connsiteY50" fmla="*/ 380901 h 469337"/>
                      <a:gd name="connsiteX51" fmla="*/ 1388284 w 2085945"/>
                      <a:gd name="connsiteY51" fmla="*/ 435609 h 469337"/>
                      <a:gd name="connsiteX52" fmla="*/ 1310130 w 2085945"/>
                      <a:gd name="connsiteY52" fmla="*/ 451240 h 469337"/>
                      <a:gd name="connsiteX53" fmla="*/ 1200715 w 2085945"/>
                      <a:gd name="connsiteY53" fmla="*/ 459055 h 469337"/>
                      <a:gd name="connsiteX54" fmla="*/ 1138192 w 2085945"/>
                      <a:gd name="connsiteY54" fmla="*/ 412163 h 469337"/>
                      <a:gd name="connsiteX55" fmla="*/ 1114746 w 2085945"/>
                      <a:gd name="connsiteY55" fmla="*/ 365271 h 469337"/>
                      <a:gd name="connsiteX56" fmla="*/ 1083484 w 2085945"/>
                      <a:gd name="connsiteY56" fmla="*/ 318378 h 469337"/>
                      <a:gd name="connsiteX57" fmla="*/ 1088246 w 2085945"/>
                      <a:gd name="connsiteY57" fmla="*/ 320455 h 469337"/>
                      <a:gd name="connsiteX58" fmla="*/ 1083484 w 2085945"/>
                      <a:gd name="connsiteY58" fmla="*/ 349640 h 469337"/>
                      <a:gd name="connsiteX59" fmla="*/ 1052223 w 2085945"/>
                      <a:gd name="connsiteY59" fmla="*/ 396532 h 469337"/>
                      <a:gd name="connsiteX60" fmla="*/ 981884 w 2085945"/>
                      <a:gd name="connsiteY60" fmla="*/ 427794 h 469337"/>
                      <a:gd name="connsiteX61" fmla="*/ 903730 w 2085945"/>
                      <a:gd name="connsiteY61" fmla="*/ 443425 h 469337"/>
                      <a:gd name="connsiteX62" fmla="*/ 809946 w 2085945"/>
                      <a:gd name="connsiteY62" fmla="*/ 443425 h 469337"/>
                      <a:gd name="connsiteX63" fmla="*/ 763053 w 2085945"/>
                      <a:gd name="connsiteY63" fmla="*/ 412163 h 469337"/>
                      <a:gd name="connsiteX64" fmla="*/ 727396 w 2085945"/>
                      <a:gd name="connsiteY64" fmla="*/ 379559 h 469337"/>
                      <a:gd name="connsiteX65" fmla="*/ 708346 w 2085945"/>
                      <a:gd name="connsiteY65" fmla="*/ 334009 h 469337"/>
                      <a:gd name="connsiteX66" fmla="*/ 691371 w 2085945"/>
                      <a:gd name="connsiteY66" fmla="*/ 298717 h 469337"/>
                      <a:gd name="connsiteX67" fmla="*/ 684900 w 2085945"/>
                      <a:gd name="connsiteY67" fmla="*/ 326194 h 469337"/>
                      <a:gd name="connsiteX68" fmla="*/ 654982 w 2085945"/>
                      <a:gd name="connsiteY68" fmla="*/ 385663 h 469337"/>
                      <a:gd name="connsiteX69" fmla="*/ 606746 w 2085945"/>
                      <a:gd name="connsiteY69" fmla="*/ 435609 h 469337"/>
                      <a:gd name="connsiteX70" fmla="*/ 536407 w 2085945"/>
                      <a:gd name="connsiteY70" fmla="*/ 451240 h 469337"/>
                      <a:gd name="connsiteX71" fmla="*/ 450438 w 2085945"/>
                      <a:gd name="connsiteY71" fmla="*/ 451240 h 469337"/>
                      <a:gd name="connsiteX72" fmla="*/ 380100 w 2085945"/>
                      <a:gd name="connsiteY72" fmla="*/ 427794 h 469337"/>
                      <a:gd name="connsiteX73" fmla="*/ 333207 w 2085945"/>
                      <a:gd name="connsiteY73" fmla="*/ 380901 h 469337"/>
                      <a:gd name="connsiteX74" fmla="*/ 325392 w 2085945"/>
                      <a:gd name="connsiteY74" fmla="*/ 343534 h 469337"/>
                      <a:gd name="connsiteX75" fmla="*/ 306708 w 2085945"/>
                      <a:gd name="connsiteY75" fmla="*/ 309220 h 469337"/>
                      <a:gd name="connsiteX76" fmla="*/ 294130 w 2085945"/>
                      <a:gd name="connsiteY76" fmla="*/ 357455 h 469337"/>
                      <a:gd name="connsiteX77" fmla="*/ 247238 w 2085945"/>
                      <a:gd name="connsiteY77" fmla="*/ 404348 h 469337"/>
                      <a:gd name="connsiteX78" fmla="*/ 184715 w 2085945"/>
                      <a:gd name="connsiteY78" fmla="*/ 435609 h 469337"/>
                      <a:gd name="connsiteX79" fmla="*/ 114377 w 2085945"/>
                      <a:gd name="connsiteY79" fmla="*/ 451240 h 469337"/>
                      <a:gd name="connsiteX80" fmla="*/ 44038 w 2085945"/>
                      <a:gd name="connsiteY80" fmla="*/ 451240 h 469337"/>
                      <a:gd name="connsiteX81" fmla="*/ 4595 w 2085945"/>
                      <a:gd name="connsiteY81" fmla="*/ 443425 h 469337"/>
                      <a:gd name="connsiteX82" fmla="*/ 2886 w 2085945"/>
                      <a:gd name="connsiteY82" fmla="*/ 373086 h 469337"/>
                      <a:gd name="connsiteX83" fmla="*/ 23278 w 2085945"/>
                      <a:gd name="connsiteY83" fmla="*/ 285407 h 469337"/>
                      <a:gd name="connsiteX84" fmla="*/ 54540 w 2085945"/>
                      <a:gd name="connsiteY84" fmla="*/ 193332 h 469337"/>
                      <a:gd name="connsiteX85" fmla="*/ 98746 w 2085945"/>
                      <a:gd name="connsiteY85" fmla="*/ 130809 h 469337"/>
                      <a:gd name="connsiteX86" fmla="*/ 137823 w 2085945"/>
                      <a:gd name="connsiteY86" fmla="*/ 76101 h 469337"/>
                      <a:gd name="connsiteX0" fmla="*/ 137823 w 2085945"/>
                      <a:gd name="connsiteY0" fmla="*/ 76101 h 469337"/>
                      <a:gd name="connsiteX1" fmla="*/ 270684 w 2085945"/>
                      <a:gd name="connsiteY1" fmla="*/ 130809 h 469337"/>
                      <a:gd name="connsiteX2" fmla="*/ 286315 w 2085945"/>
                      <a:gd name="connsiteY2" fmla="*/ 130809 h 469337"/>
                      <a:gd name="connsiteX3" fmla="*/ 403546 w 2085945"/>
                      <a:gd name="connsiteY3" fmla="*/ 122994 h 469337"/>
                      <a:gd name="connsiteX4" fmla="*/ 466069 w 2085945"/>
                      <a:gd name="connsiteY4" fmla="*/ 83917 h 469337"/>
                      <a:gd name="connsiteX5" fmla="*/ 505146 w 2085945"/>
                      <a:gd name="connsiteY5" fmla="*/ 7839 h 469337"/>
                      <a:gd name="connsiteX6" fmla="*/ 544223 w 2085945"/>
                      <a:gd name="connsiteY6" fmla="*/ 60471 h 469337"/>
                      <a:gd name="connsiteX7" fmla="*/ 614561 w 2085945"/>
                      <a:gd name="connsiteY7" fmla="*/ 146440 h 469337"/>
                      <a:gd name="connsiteX8" fmla="*/ 723977 w 2085945"/>
                      <a:gd name="connsiteY8" fmla="*/ 162071 h 469337"/>
                      <a:gd name="connsiteX9" fmla="*/ 809946 w 2085945"/>
                      <a:gd name="connsiteY9" fmla="*/ 146440 h 469337"/>
                      <a:gd name="connsiteX10" fmla="*/ 864653 w 2085945"/>
                      <a:gd name="connsiteY10" fmla="*/ 91732 h 469337"/>
                      <a:gd name="connsiteX11" fmla="*/ 900678 w 2085945"/>
                      <a:gd name="connsiteY11" fmla="*/ 31285 h 469337"/>
                      <a:gd name="connsiteX12" fmla="*/ 934992 w 2085945"/>
                      <a:gd name="connsiteY12" fmla="*/ 76101 h 469337"/>
                      <a:gd name="connsiteX13" fmla="*/ 989700 w 2085945"/>
                      <a:gd name="connsiteY13" fmla="*/ 130809 h 469337"/>
                      <a:gd name="connsiteX14" fmla="*/ 1099115 w 2085945"/>
                      <a:gd name="connsiteY14" fmla="*/ 154255 h 469337"/>
                      <a:gd name="connsiteX15" fmla="*/ 1185084 w 2085945"/>
                      <a:gd name="connsiteY15" fmla="*/ 146440 h 469337"/>
                      <a:gd name="connsiteX16" fmla="*/ 1239792 w 2085945"/>
                      <a:gd name="connsiteY16" fmla="*/ 91732 h 469337"/>
                      <a:gd name="connsiteX17" fmla="*/ 1294500 w 2085945"/>
                      <a:gd name="connsiteY17" fmla="*/ 29209 h 469337"/>
                      <a:gd name="connsiteX18" fmla="*/ 1311840 w 2085945"/>
                      <a:gd name="connsiteY18" fmla="*/ 1733 h 469337"/>
                      <a:gd name="connsiteX19" fmla="*/ 1333577 w 2085945"/>
                      <a:gd name="connsiteY19" fmla="*/ 76101 h 469337"/>
                      <a:gd name="connsiteX20" fmla="*/ 1411730 w 2085945"/>
                      <a:gd name="connsiteY20" fmla="*/ 115178 h 469337"/>
                      <a:gd name="connsiteX21" fmla="*/ 1489884 w 2085945"/>
                      <a:gd name="connsiteY21" fmla="*/ 130809 h 469337"/>
                      <a:gd name="connsiteX22" fmla="*/ 1568038 w 2085945"/>
                      <a:gd name="connsiteY22" fmla="*/ 130809 h 469337"/>
                      <a:gd name="connsiteX23" fmla="*/ 1621403 w 2085945"/>
                      <a:gd name="connsiteY23" fmla="*/ 102967 h 469337"/>
                      <a:gd name="connsiteX24" fmla="*/ 1669638 w 2085945"/>
                      <a:gd name="connsiteY24" fmla="*/ 53021 h 469337"/>
                      <a:gd name="connsiteX25" fmla="*/ 1705663 w 2085945"/>
                      <a:gd name="connsiteY25" fmla="*/ 19074 h 469337"/>
                      <a:gd name="connsiteX26" fmla="*/ 1735580 w 2085945"/>
                      <a:gd name="connsiteY26" fmla="*/ 84284 h 469337"/>
                      <a:gd name="connsiteX27" fmla="*/ 1774657 w 2085945"/>
                      <a:gd name="connsiteY27" fmla="*/ 135571 h 469337"/>
                      <a:gd name="connsiteX28" fmla="*/ 1833761 w 2085945"/>
                      <a:gd name="connsiteY28" fmla="*/ 162071 h 469337"/>
                      <a:gd name="connsiteX29" fmla="*/ 1896284 w 2085945"/>
                      <a:gd name="connsiteY29" fmla="*/ 154255 h 469337"/>
                      <a:gd name="connsiteX30" fmla="*/ 1958807 w 2085945"/>
                      <a:gd name="connsiteY30" fmla="*/ 138625 h 469337"/>
                      <a:gd name="connsiteX31" fmla="*/ 1997884 w 2085945"/>
                      <a:gd name="connsiteY31" fmla="*/ 193332 h 469337"/>
                      <a:gd name="connsiteX32" fmla="*/ 2036961 w 2085945"/>
                      <a:gd name="connsiteY32" fmla="*/ 287117 h 469337"/>
                      <a:gd name="connsiteX33" fmla="*/ 2060407 w 2085945"/>
                      <a:gd name="connsiteY33" fmla="*/ 357455 h 469337"/>
                      <a:gd name="connsiteX34" fmla="*/ 2076038 w 2085945"/>
                      <a:gd name="connsiteY34" fmla="*/ 443425 h 469337"/>
                      <a:gd name="connsiteX35" fmla="*/ 2083853 w 2085945"/>
                      <a:gd name="connsiteY35" fmla="*/ 466871 h 469337"/>
                      <a:gd name="connsiteX36" fmla="*/ 2036961 w 2085945"/>
                      <a:gd name="connsiteY36" fmla="*/ 466871 h 469337"/>
                      <a:gd name="connsiteX37" fmla="*/ 1958807 w 2085945"/>
                      <a:gd name="connsiteY37" fmla="*/ 451240 h 469337"/>
                      <a:gd name="connsiteX38" fmla="*/ 1888469 w 2085945"/>
                      <a:gd name="connsiteY38" fmla="*/ 396532 h 469337"/>
                      <a:gd name="connsiteX39" fmla="*/ 1866366 w 2085945"/>
                      <a:gd name="connsiteY39" fmla="*/ 326561 h 469337"/>
                      <a:gd name="connsiteX40" fmla="*/ 1872838 w 2085945"/>
                      <a:gd name="connsiteY40" fmla="*/ 309586 h 469337"/>
                      <a:gd name="connsiteX41" fmla="*/ 1858551 w 2085945"/>
                      <a:gd name="connsiteY41" fmla="*/ 375163 h 469337"/>
                      <a:gd name="connsiteX42" fmla="*/ 1833761 w 2085945"/>
                      <a:gd name="connsiteY42" fmla="*/ 404348 h 469337"/>
                      <a:gd name="connsiteX43" fmla="*/ 1779053 w 2085945"/>
                      <a:gd name="connsiteY43" fmla="*/ 443425 h 469337"/>
                      <a:gd name="connsiteX44" fmla="*/ 1654007 w 2085945"/>
                      <a:gd name="connsiteY44" fmla="*/ 451240 h 469337"/>
                      <a:gd name="connsiteX45" fmla="*/ 1568038 w 2085945"/>
                      <a:gd name="connsiteY45" fmla="*/ 435609 h 469337"/>
                      <a:gd name="connsiteX46" fmla="*/ 1521146 w 2085945"/>
                      <a:gd name="connsiteY46" fmla="*/ 396532 h 469337"/>
                      <a:gd name="connsiteX47" fmla="*/ 1482069 w 2085945"/>
                      <a:gd name="connsiteY47" fmla="*/ 349640 h 469337"/>
                      <a:gd name="connsiteX48" fmla="*/ 1464728 w 2085945"/>
                      <a:gd name="connsiteY48" fmla="*/ 309586 h 469337"/>
                      <a:gd name="connsiteX49" fmla="*/ 1466438 w 2085945"/>
                      <a:gd name="connsiteY49" fmla="*/ 326194 h 469337"/>
                      <a:gd name="connsiteX50" fmla="*/ 1442992 w 2085945"/>
                      <a:gd name="connsiteY50" fmla="*/ 380901 h 469337"/>
                      <a:gd name="connsiteX51" fmla="*/ 1388284 w 2085945"/>
                      <a:gd name="connsiteY51" fmla="*/ 435609 h 469337"/>
                      <a:gd name="connsiteX52" fmla="*/ 1310130 w 2085945"/>
                      <a:gd name="connsiteY52" fmla="*/ 451240 h 469337"/>
                      <a:gd name="connsiteX53" fmla="*/ 1200715 w 2085945"/>
                      <a:gd name="connsiteY53" fmla="*/ 459055 h 469337"/>
                      <a:gd name="connsiteX54" fmla="*/ 1138192 w 2085945"/>
                      <a:gd name="connsiteY54" fmla="*/ 412163 h 469337"/>
                      <a:gd name="connsiteX55" fmla="*/ 1114746 w 2085945"/>
                      <a:gd name="connsiteY55" fmla="*/ 365271 h 469337"/>
                      <a:gd name="connsiteX56" fmla="*/ 1083484 w 2085945"/>
                      <a:gd name="connsiteY56" fmla="*/ 318378 h 469337"/>
                      <a:gd name="connsiteX57" fmla="*/ 1088246 w 2085945"/>
                      <a:gd name="connsiteY57" fmla="*/ 320455 h 469337"/>
                      <a:gd name="connsiteX58" fmla="*/ 1083484 w 2085945"/>
                      <a:gd name="connsiteY58" fmla="*/ 349640 h 469337"/>
                      <a:gd name="connsiteX59" fmla="*/ 1052223 w 2085945"/>
                      <a:gd name="connsiteY59" fmla="*/ 396532 h 469337"/>
                      <a:gd name="connsiteX60" fmla="*/ 981884 w 2085945"/>
                      <a:gd name="connsiteY60" fmla="*/ 427794 h 469337"/>
                      <a:gd name="connsiteX61" fmla="*/ 903730 w 2085945"/>
                      <a:gd name="connsiteY61" fmla="*/ 443425 h 469337"/>
                      <a:gd name="connsiteX62" fmla="*/ 809946 w 2085945"/>
                      <a:gd name="connsiteY62" fmla="*/ 443425 h 469337"/>
                      <a:gd name="connsiteX63" fmla="*/ 763053 w 2085945"/>
                      <a:gd name="connsiteY63" fmla="*/ 412163 h 469337"/>
                      <a:gd name="connsiteX64" fmla="*/ 727396 w 2085945"/>
                      <a:gd name="connsiteY64" fmla="*/ 379559 h 469337"/>
                      <a:gd name="connsiteX65" fmla="*/ 708346 w 2085945"/>
                      <a:gd name="connsiteY65" fmla="*/ 334009 h 469337"/>
                      <a:gd name="connsiteX66" fmla="*/ 691371 w 2085945"/>
                      <a:gd name="connsiteY66" fmla="*/ 298717 h 469337"/>
                      <a:gd name="connsiteX67" fmla="*/ 684900 w 2085945"/>
                      <a:gd name="connsiteY67" fmla="*/ 326194 h 469337"/>
                      <a:gd name="connsiteX68" fmla="*/ 654982 w 2085945"/>
                      <a:gd name="connsiteY68" fmla="*/ 385663 h 469337"/>
                      <a:gd name="connsiteX69" fmla="*/ 606746 w 2085945"/>
                      <a:gd name="connsiteY69" fmla="*/ 435609 h 469337"/>
                      <a:gd name="connsiteX70" fmla="*/ 536407 w 2085945"/>
                      <a:gd name="connsiteY70" fmla="*/ 451240 h 469337"/>
                      <a:gd name="connsiteX71" fmla="*/ 450438 w 2085945"/>
                      <a:gd name="connsiteY71" fmla="*/ 451240 h 469337"/>
                      <a:gd name="connsiteX72" fmla="*/ 380100 w 2085945"/>
                      <a:gd name="connsiteY72" fmla="*/ 427794 h 469337"/>
                      <a:gd name="connsiteX73" fmla="*/ 333207 w 2085945"/>
                      <a:gd name="connsiteY73" fmla="*/ 380901 h 469337"/>
                      <a:gd name="connsiteX74" fmla="*/ 325392 w 2085945"/>
                      <a:gd name="connsiteY74" fmla="*/ 343534 h 469337"/>
                      <a:gd name="connsiteX75" fmla="*/ 306708 w 2085945"/>
                      <a:gd name="connsiteY75" fmla="*/ 309220 h 469337"/>
                      <a:gd name="connsiteX76" fmla="*/ 294130 w 2085945"/>
                      <a:gd name="connsiteY76" fmla="*/ 357455 h 469337"/>
                      <a:gd name="connsiteX77" fmla="*/ 247238 w 2085945"/>
                      <a:gd name="connsiteY77" fmla="*/ 404348 h 469337"/>
                      <a:gd name="connsiteX78" fmla="*/ 184715 w 2085945"/>
                      <a:gd name="connsiteY78" fmla="*/ 435609 h 469337"/>
                      <a:gd name="connsiteX79" fmla="*/ 114377 w 2085945"/>
                      <a:gd name="connsiteY79" fmla="*/ 451240 h 469337"/>
                      <a:gd name="connsiteX80" fmla="*/ 44038 w 2085945"/>
                      <a:gd name="connsiteY80" fmla="*/ 451240 h 469337"/>
                      <a:gd name="connsiteX81" fmla="*/ 4595 w 2085945"/>
                      <a:gd name="connsiteY81" fmla="*/ 443425 h 469337"/>
                      <a:gd name="connsiteX82" fmla="*/ 2886 w 2085945"/>
                      <a:gd name="connsiteY82" fmla="*/ 373086 h 469337"/>
                      <a:gd name="connsiteX83" fmla="*/ 23278 w 2085945"/>
                      <a:gd name="connsiteY83" fmla="*/ 285407 h 469337"/>
                      <a:gd name="connsiteX84" fmla="*/ 54540 w 2085945"/>
                      <a:gd name="connsiteY84" fmla="*/ 193332 h 469337"/>
                      <a:gd name="connsiteX85" fmla="*/ 98746 w 2085945"/>
                      <a:gd name="connsiteY85" fmla="*/ 130809 h 469337"/>
                      <a:gd name="connsiteX86" fmla="*/ 137823 w 2085945"/>
                      <a:gd name="connsiteY86" fmla="*/ 76101 h 469337"/>
                      <a:gd name="connsiteX0" fmla="*/ 137823 w 2085945"/>
                      <a:gd name="connsiteY0" fmla="*/ 76101 h 469337"/>
                      <a:gd name="connsiteX1" fmla="*/ 270684 w 2085945"/>
                      <a:gd name="connsiteY1" fmla="*/ 130809 h 469337"/>
                      <a:gd name="connsiteX2" fmla="*/ 286315 w 2085945"/>
                      <a:gd name="connsiteY2" fmla="*/ 130809 h 469337"/>
                      <a:gd name="connsiteX3" fmla="*/ 403546 w 2085945"/>
                      <a:gd name="connsiteY3" fmla="*/ 122994 h 469337"/>
                      <a:gd name="connsiteX4" fmla="*/ 466069 w 2085945"/>
                      <a:gd name="connsiteY4" fmla="*/ 83917 h 469337"/>
                      <a:gd name="connsiteX5" fmla="*/ 505146 w 2085945"/>
                      <a:gd name="connsiteY5" fmla="*/ 7839 h 469337"/>
                      <a:gd name="connsiteX6" fmla="*/ 544223 w 2085945"/>
                      <a:gd name="connsiteY6" fmla="*/ 60471 h 469337"/>
                      <a:gd name="connsiteX7" fmla="*/ 614561 w 2085945"/>
                      <a:gd name="connsiteY7" fmla="*/ 146440 h 469337"/>
                      <a:gd name="connsiteX8" fmla="*/ 723977 w 2085945"/>
                      <a:gd name="connsiteY8" fmla="*/ 162071 h 469337"/>
                      <a:gd name="connsiteX9" fmla="*/ 809946 w 2085945"/>
                      <a:gd name="connsiteY9" fmla="*/ 146440 h 469337"/>
                      <a:gd name="connsiteX10" fmla="*/ 864653 w 2085945"/>
                      <a:gd name="connsiteY10" fmla="*/ 91732 h 469337"/>
                      <a:gd name="connsiteX11" fmla="*/ 900678 w 2085945"/>
                      <a:gd name="connsiteY11" fmla="*/ 31285 h 469337"/>
                      <a:gd name="connsiteX12" fmla="*/ 934992 w 2085945"/>
                      <a:gd name="connsiteY12" fmla="*/ 76101 h 469337"/>
                      <a:gd name="connsiteX13" fmla="*/ 989700 w 2085945"/>
                      <a:gd name="connsiteY13" fmla="*/ 130809 h 469337"/>
                      <a:gd name="connsiteX14" fmla="*/ 1099115 w 2085945"/>
                      <a:gd name="connsiteY14" fmla="*/ 154255 h 469337"/>
                      <a:gd name="connsiteX15" fmla="*/ 1185084 w 2085945"/>
                      <a:gd name="connsiteY15" fmla="*/ 146440 h 469337"/>
                      <a:gd name="connsiteX16" fmla="*/ 1239792 w 2085945"/>
                      <a:gd name="connsiteY16" fmla="*/ 91732 h 469337"/>
                      <a:gd name="connsiteX17" fmla="*/ 1294500 w 2085945"/>
                      <a:gd name="connsiteY17" fmla="*/ 29209 h 469337"/>
                      <a:gd name="connsiteX18" fmla="*/ 1311840 w 2085945"/>
                      <a:gd name="connsiteY18" fmla="*/ 1733 h 469337"/>
                      <a:gd name="connsiteX19" fmla="*/ 1333577 w 2085945"/>
                      <a:gd name="connsiteY19" fmla="*/ 76101 h 469337"/>
                      <a:gd name="connsiteX20" fmla="*/ 1411730 w 2085945"/>
                      <a:gd name="connsiteY20" fmla="*/ 115178 h 469337"/>
                      <a:gd name="connsiteX21" fmla="*/ 1489884 w 2085945"/>
                      <a:gd name="connsiteY21" fmla="*/ 130809 h 469337"/>
                      <a:gd name="connsiteX22" fmla="*/ 1568038 w 2085945"/>
                      <a:gd name="connsiteY22" fmla="*/ 130809 h 469337"/>
                      <a:gd name="connsiteX23" fmla="*/ 1621403 w 2085945"/>
                      <a:gd name="connsiteY23" fmla="*/ 102967 h 469337"/>
                      <a:gd name="connsiteX24" fmla="*/ 1669638 w 2085945"/>
                      <a:gd name="connsiteY24" fmla="*/ 53021 h 469337"/>
                      <a:gd name="connsiteX25" fmla="*/ 1705663 w 2085945"/>
                      <a:gd name="connsiteY25" fmla="*/ 19074 h 469337"/>
                      <a:gd name="connsiteX26" fmla="*/ 1735580 w 2085945"/>
                      <a:gd name="connsiteY26" fmla="*/ 84284 h 469337"/>
                      <a:gd name="connsiteX27" fmla="*/ 1774657 w 2085945"/>
                      <a:gd name="connsiteY27" fmla="*/ 135571 h 469337"/>
                      <a:gd name="connsiteX28" fmla="*/ 1833761 w 2085945"/>
                      <a:gd name="connsiteY28" fmla="*/ 162071 h 469337"/>
                      <a:gd name="connsiteX29" fmla="*/ 1896284 w 2085945"/>
                      <a:gd name="connsiteY29" fmla="*/ 154255 h 469337"/>
                      <a:gd name="connsiteX30" fmla="*/ 1958807 w 2085945"/>
                      <a:gd name="connsiteY30" fmla="*/ 138625 h 469337"/>
                      <a:gd name="connsiteX31" fmla="*/ 1997884 w 2085945"/>
                      <a:gd name="connsiteY31" fmla="*/ 193332 h 469337"/>
                      <a:gd name="connsiteX32" fmla="*/ 2036961 w 2085945"/>
                      <a:gd name="connsiteY32" fmla="*/ 287117 h 469337"/>
                      <a:gd name="connsiteX33" fmla="*/ 2060407 w 2085945"/>
                      <a:gd name="connsiteY33" fmla="*/ 357455 h 469337"/>
                      <a:gd name="connsiteX34" fmla="*/ 2076038 w 2085945"/>
                      <a:gd name="connsiteY34" fmla="*/ 443425 h 469337"/>
                      <a:gd name="connsiteX35" fmla="*/ 2083853 w 2085945"/>
                      <a:gd name="connsiteY35" fmla="*/ 466871 h 469337"/>
                      <a:gd name="connsiteX36" fmla="*/ 2036961 w 2085945"/>
                      <a:gd name="connsiteY36" fmla="*/ 466871 h 469337"/>
                      <a:gd name="connsiteX37" fmla="*/ 1958807 w 2085945"/>
                      <a:gd name="connsiteY37" fmla="*/ 451240 h 469337"/>
                      <a:gd name="connsiteX38" fmla="*/ 1888469 w 2085945"/>
                      <a:gd name="connsiteY38" fmla="*/ 396532 h 469337"/>
                      <a:gd name="connsiteX39" fmla="*/ 1866366 w 2085945"/>
                      <a:gd name="connsiteY39" fmla="*/ 326561 h 469337"/>
                      <a:gd name="connsiteX40" fmla="*/ 1858551 w 2085945"/>
                      <a:gd name="connsiteY40" fmla="*/ 375163 h 469337"/>
                      <a:gd name="connsiteX41" fmla="*/ 1833761 w 2085945"/>
                      <a:gd name="connsiteY41" fmla="*/ 404348 h 469337"/>
                      <a:gd name="connsiteX42" fmla="*/ 1779053 w 2085945"/>
                      <a:gd name="connsiteY42" fmla="*/ 443425 h 469337"/>
                      <a:gd name="connsiteX43" fmla="*/ 1654007 w 2085945"/>
                      <a:gd name="connsiteY43" fmla="*/ 451240 h 469337"/>
                      <a:gd name="connsiteX44" fmla="*/ 1568038 w 2085945"/>
                      <a:gd name="connsiteY44" fmla="*/ 435609 h 469337"/>
                      <a:gd name="connsiteX45" fmla="*/ 1521146 w 2085945"/>
                      <a:gd name="connsiteY45" fmla="*/ 396532 h 469337"/>
                      <a:gd name="connsiteX46" fmla="*/ 1482069 w 2085945"/>
                      <a:gd name="connsiteY46" fmla="*/ 349640 h 469337"/>
                      <a:gd name="connsiteX47" fmla="*/ 1464728 w 2085945"/>
                      <a:gd name="connsiteY47" fmla="*/ 309586 h 469337"/>
                      <a:gd name="connsiteX48" fmla="*/ 1466438 w 2085945"/>
                      <a:gd name="connsiteY48" fmla="*/ 326194 h 469337"/>
                      <a:gd name="connsiteX49" fmla="*/ 1442992 w 2085945"/>
                      <a:gd name="connsiteY49" fmla="*/ 380901 h 469337"/>
                      <a:gd name="connsiteX50" fmla="*/ 1388284 w 2085945"/>
                      <a:gd name="connsiteY50" fmla="*/ 435609 h 469337"/>
                      <a:gd name="connsiteX51" fmla="*/ 1310130 w 2085945"/>
                      <a:gd name="connsiteY51" fmla="*/ 451240 h 469337"/>
                      <a:gd name="connsiteX52" fmla="*/ 1200715 w 2085945"/>
                      <a:gd name="connsiteY52" fmla="*/ 459055 h 469337"/>
                      <a:gd name="connsiteX53" fmla="*/ 1138192 w 2085945"/>
                      <a:gd name="connsiteY53" fmla="*/ 412163 h 469337"/>
                      <a:gd name="connsiteX54" fmla="*/ 1114746 w 2085945"/>
                      <a:gd name="connsiteY54" fmla="*/ 365271 h 469337"/>
                      <a:gd name="connsiteX55" fmla="*/ 1083484 w 2085945"/>
                      <a:gd name="connsiteY55" fmla="*/ 318378 h 469337"/>
                      <a:gd name="connsiteX56" fmla="*/ 1088246 w 2085945"/>
                      <a:gd name="connsiteY56" fmla="*/ 320455 h 469337"/>
                      <a:gd name="connsiteX57" fmla="*/ 1083484 w 2085945"/>
                      <a:gd name="connsiteY57" fmla="*/ 349640 h 469337"/>
                      <a:gd name="connsiteX58" fmla="*/ 1052223 w 2085945"/>
                      <a:gd name="connsiteY58" fmla="*/ 396532 h 469337"/>
                      <a:gd name="connsiteX59" fmla="*/ 981884 w 2085945"/>
                      <a:gd name="connsiteY59" fmla="*/ 427794 h 469337"/>
                      <a:gd name="connsiteX60" fmla="*/ 903730 w 2085945"/>
                      <a:gd name="connsiteY60" fmla="*/ 443425 h 469337"/>
                      <a:gd name="connsiteX61" fmla="*/ 809946 w 2085945"/>
                      <a:gd name="connsiteY61" fmla="*/ 443425 h 469337"/>
                      <a:gd name="connsiteX62" fmla="*/ 763053 w 2085945"/>
                      <a:gd name="connsiteY62" fmla="*/ 412163 h 469337"/>
                      <a:gd name="connsiteX63" fmla="*/ 727396 w 2085945"/>
                      <a:gd name="connsiteY63" fmla="*/ 379559 h 469337"/>
                      <a:gd name="connsiteX64" fmla="*/ 708346 w 2085945"/>
                      <a:gd name="connsiteY64" fmla="*/ 334009 h 469337"/>
                      <a:gd name="connsiteX65" fmla="*/ 691371 w 2085945"/>
                      <a:gd name="connsiteY65" fmla="*/ 298717 h 469337"/>
                      <a:gd name="connsiteX66" fmla="*/ 684900 w 2085945"/>
                      <a:gd name="connsiteY66" fmla="*/ 326194 h 469337"/>
                      <a:gd name="connsiteX67" fmla="*/ 654982 w 2085945"/>
                      <a:gd name="connsiteY67" fmla="*/ 385663 h 469337"/>
                      <a:gd name="connsiteX68" fmla="*/ 606746 w 2085945"/>
                      <a:gd name="connsiteY68" fmla="*/ 435609 h 469337"/>
                      <a:gd name="connsiteX69" fmla="*/ 536407 w 2085945"/>
                      <a:gd name="connsiteY69" fmla="*/ 451240 h 469337"/>
                      <a:gd name="connsiteX70" fmla="*/ 450438 w 2085945"/>
                      <a:gd name="connsiteY70" fmla="*/ 451240 h 469337"/>
                      <a:gd name="connsiteX71" fmla="*/ 380100 w 2085945"/>
                      <a:gd name="connsiteY71" fmla="*/ 427794 h 469337"/>
                      <a:gd name="connsiteX72" fmla="*/ 333207 w 2085945"/>
                      <a:gd name="connsiteY72" fmla="*/ 380901 h 469337"/>
                      <a:gd name="connsiteX73" fmla="*/ 325392 w 2085945"/>
                      <a:gd name="connsiteY73" fmla="*/ 343534 h 469337"/>
                      <a:gd name="connsiteX74" fmla="*/ 306708 w 2085945"/>
                      <a:gd name="connsiteY74" fmla="*/ 309220 h 469337"/>
                      <a:gd name="connsiteX75" fmla="*/ 294130 w 2085945"/>
                      <a:gd name="connsiteY75" fmla="*/ 357455 h 469337"/>
                      <a:gd name="connsiteX76" fmla="*/ 247238 w 2085945"/>
                      <a:gd name="connsiteY76" fmla="*/ 404348 h 469337"/>
                      <a:gd name="connsiteX77" fmla="*/ 184715 w 2085945"/>
                      <a:gd name="connsiteY77" fmla="*/ 435609 h 469337"/>
                      <a:gd name="connsiteX78" fmla="*/ 114377 w 2085945"/>
                      <a:gd name="connsiteY78" fmla="*/ 451240 h 469337"/>
                      <a:gd name="connsiteX79" fmla="*/ 44038 w 2085945"/>
                      <a:gd name="connsiteY79" fmla="*/ 451240 h 469337"/>
                      <a:gd name="connsiteX80" fmla="*/ 4595 w 2085945"/>
                      <a:gd name="connsiteY80" fmla="*/ 443425 h 469337"/>
                      <a:gd name="connsiteX81" fmla="*/ 2886 w 2085945"/>
                      <a:gd name="connsiteY81" fmla="*/ 373086 h 469337"/>
                      <a:gd name="connsiteX82" fmla="*/ 23278 w 2085945"/>
                      <a:gd name="connsiteY82" fmla="*/ 285407 h 469337"/>
                      <a:gd name="connsiteX83" fmla="*/ 54540 w 2085945"/>
                      <a:gd name="connsiteY83" fmla="*/ 193332 h 469337"/>
                      <a:gd name="connsiteX84" fmla="*/ 98746 w 2085945"/>
                      <a:gd name="connsiteY84" fmla="*/ 130809 h 469337"/>
                      <a:gd name="connsiteX85" fmla="*/ 137823 w 2085945"/>
                      <a:gd name="connsiteY85" fmla="*/ 76101 h 469337"/>
                      <a:gd name="connsiteX0" fmla="*/ 137823 w 2094757"/>
                      <a:gd name="connsiteY0" fmla="*/ 76101 h 467301"/>
                      <a:gd name="connsiteX1" fmla="*/ 270684 w 2094757"/>
                      <a:gd name="connsiteY1" fmla="*/ 130809 h 467301"/>
                      <a:gd name="connsiteX2" fmla="*/ 286315 w 2094757"/>
                      <a:gd name="connsiteY2" fmla="*/ 130809 h 467301"/>
                      <a:gd name="connsiteX3" fmla="*/ 403546 w 2094757"/>
                      <a:gd name="connsiteY3" fmla="*/ 122994 h 467301"/>
                      <a:gd name="connsiteX4" fmla="*/ 466069 w 2094757"/>
                      <a:gd name="connsiteY4" fmla="*/ 83917 h 467301"/>
                      <a:gd name="connsiteX5" fmla="*/ 505146 w 2094757"/>
                      <a:gd name="connsiteY5" fmla="*/ 7839 h 467301"/>
                      <a:gd name="connsiteX6" fmla="*/ 544223 w 2094757"/>
                      <a:gd name="connsiteY6" fmla="*/ 60471 h 467301"/>
                      <a:gd name="connsiteX7" fmla="*/ 614561 w 2094757"/>
                      <a:gd name="connsiteY7" fmla="*/ 146440 h 467301"/>
                      <a:gd name="connsiteX8" fmla="*/ 723977 w 2094757"/>
                      <a:gd name="connsiteY8" fmla="*/ 162071 h 467301"/>
                      <a:gd name="connsiteX9" fmla="*/ 809946 w 2094757"/>
                      <a:gd name="connsiteY9" fmla="*/ 146440 h 467301"/>
                      <a:gd name="connsiteX10" fmla="*/ 864653 w 2094757"/>
                      <a:gd name="connsiteY10" fmla="*/ 91732 h 467301"/>
                      <a:gd name="connsiteX11" fmla="*/ 900678 w 2094757"/>
                      <a:gd name="connsiteY11" fmla="*/ 31285 h 467301"/>
                      <a:gd name="connsiteX12" fmla="*/ 934992 w 2094757"/>
                      <a:gd name="connsiteY12" fmla="*/ 76101 h 467301"/>
                      <a:gd name="connsiteX13" fmla="*/ 989700 w 2094757"/>
                      <a:gd name="connsiteY13" fmla="*/ 130809 h 467301"/>
                      <a:gd name="connsiteX14" fmla="*/ 1099115 w 2094757"/>
                      <a:gd name="connsiteY14" fmla="*/ 154255 h 467301"/>
                      <a:gd name="connsiteX15" fmla="*/ 1185084 w 2094757"/>
                      <a:gd name="connsiteY15" fmla="*/ 146440 h 467301"/>
                      <a:gd name="connsiteX16" fmla="*/ 1239792 w 2094757"/>
                      <a:gd name="connsiteY16" fmla="*/ 91732 h 467301"/>
                      <a:gd name="connsiteX17" fmla="*/ 1294500 w 2094757"/>
                      <a:gd name="connsiteY17" fmla="*/ 29209 h 467301"/>
                      <a:gd name="connsiteX18" fmla="*/ 1311840 w 2094757"/>
                      <a:gd name="connsiteY18" fmla="*/ 1733 h 467301"/>
                      <a:gd name="connsiteX19" fmla="*/ 1333577 w 2094757"/>
                      <a:gd name="connsiteY19" fmla="*/ 76101 h 467301"/>
                      <a:gd name="connsiteX20" fmla="*/ 1411730 w 2094757"/>
                      <a:gd name="connsiteY20" fmla="*/ 115178 h 467301"/>
                      <a:gd name="connsiteX21" fmla="*/ 1489884 w 2094757"/>
                      <a:gd name="connsiteY21" fmla="*/ 130809 h 467301"/>
                      <a:gd name="connsiteX22" fmla="*/ 1568038 w 2094757"/>
                      <a:gd name="connsiteY22" fmla="*/ 130809 h 467301"/>
                      <a:gd name="connsiteX23" fmla="*/ 1621403 w 2094757"/>
                      <a:gd name="connsiteY23" fmla="*/ 102967 h 467301"/>
                      <a:gd name="connsiteX24" fmla="*/ 1669638 w 2094757"/>
                      <a:gd name="connsiteY24" fmla="*/ 53021 h 467301"/>
                      <a:gd name="connsiteX25" fmla="*/ 1705663 w 2094757"/>
                      <a:gd name="connsiteY25" fmla="*/ 19074 h 467301"/>
                      <a:gd name="connsiteX26" fmla="*/ 1735580 w 2094757"/>
                      <a:gd name="connsiteY26" fmla="*/ 84284 h 467301"/>
                      <a:gd name="connsiteX27" fmla="*/ 1774657 w 2094757"/>
                      <a:gd name="connsiteY27" fmla="*/ 135571 h 467301"/>
                      <a:gd name="connsiteX28" fmla="*/ 1833761 w 2094757"/>
                      <a:gd name="connsiteY28" fmla="*/ 162071 h 467301"/>
                      <a:gd name="connsiteX29" fmla="*/ 1896284 w 2094757"/>
                      <a:gd name="connsiteY29" fmla="*/ 154255 h 467301"/>
                      <a:gd name="connsiteX30" fmla="*/ 1958807 w 2094757"/>
                      <a:gd name="connsiteY30" fmla="*/ 138625 h 467301"/>
                      <a:gd name="connsiteX31" fmla="*/ 1997884 w 2094757"/>
                      <a:gd name="connsiteY31" fmla="*/ 193332 h 467301"/>
                      <a:gd name="connsiteX32" fmla="*/ 2036961 w 2094757"/>
                      <a:gd name="connsiteY32" fmla="*/ 287117 h 467301"/>
                      <a:gd name="connsiteX33" fmla="*/ 2060407 w 2094757"/>
                      <a:gd name="connsiteY33" fmla="*/ 357455 h 467301"/>
                      <a:gd name="connsiteX34" fmla="*/ 2076038 w 2094757"/>
                      <a:gd name="connsiteY34" fmla="*/ 443425 h 467301"/>
                      <a:gd name="connsiteX35" fmla="*/ 2093378 w 2094757"/>
                      <a:gd name="connsiteY35" fmla="*/ 438296 h 467301"/>
                      <a:gd name="connsiteX36" fmla="*/ 2036961 w 2094757"/>
                      <a:gd name="connsiteY36" fmla="*/ 466871 h 467301"/>
                      <a:gd name="connsiteX37" fmla="*/ 1958807 w 2094757"/>
                      <a:gd name="connsiteY37" fmla="*/ 451240 h 467301"/>
                      <a:gd name="connsiteX38" fmla="*/ 1888469 w 2094757"/>
                      <a:gd name="connsiteY38" fmla="*/ 396532 h 467301"/>
                      <a:gd name="connsiteX39" fmla="*/ 1866366 w 2094757"/>
                      <a:gd name="connsiteY39" fmla="*/ 326561 h 467301"/>
                      <a:gd name="connsiteX40" fmla="*/ 1858551 w 2094757"/>
                      <a:gd name="connsiteY40" fmla="*/ 375163 h 467301"/>
                      <a:gd name="connsiteX41" fmla="*/ 1833761 w 2094757"/>
                      <a:gd name="connsiteY41" fmla="*/ 404348 h 467301"/>
                      <a:gd name="connsiteX42" fmla="*/ 1779053 w 2094757"/>
                      <a:gd name="connsiteY42" fmla="*/ 443425 h 467301"/>
                      <a:gd name="connsiteX43" fmla="*/ 1654007 w 2094757"/>
                      <a:gd name="connsiteY43" fmla="*/ 451240 h 467301"/>
                      <a:gd name="connsiteX44" fmla="*/ 1568038 w 2094757"/>
                      <a:gd name="connsiteY44" fmla="*/ 435609 h 467301"/>
                      <a:gd name="connsiteX45" fmla="*/ 1521146 w 2094757"/>
                      <a:gd name="connsiteY45" fmla="*/ 396532 h 467301"/>
                      <a:gd name="connsiteX46" fmla="*/ 1482069 w 2094757"/>
                      <a:gd name="connsiteY46" fmla="*/ 349640 h 467301"/>
                      <a:gd name="connsiteX47" fmla="*/ 1464728 w 2094757"/>
                      <a:gd name="connsiteY47" fmla="*/ 309586 h 467301"/>
                      <a:gd name="connsiteX48" fmla="*/ 1466438 w 2094757"/>
                      <a:gd name="connsiteY48" fmla="*/ 326194 h 467301"/>
                      <a:gd name="connsiteX49" fmla="*/ 1442992 w 2094757"/>
                      <a:gd name="connsiteY49" fmla="*/ 380901 h 467301"/>
                      <a:gd name="connsiteX50" fmla="*/ 1388284 w 2094757"/>
                      <a:gd name="connsiteY50" fmla="*/ 435609 h 467301"/>
                      <a:gd name="connsiteX51" fmla="*/ 1310130 w 2094757"/>
                      <a:gd name="connsiteY51" fmla="*/ 451240 h 467301"/>
                      <a:gd name="connsiteX52" fmla="*/ 1200715 w 2094757"/>
                      <a:gd name="connsiteY52" fmla="*/ 459055 h 467301"/>
                      <a:gd name="connsiteX53" fmla="*/ 1138192 w 2094757"/>
                      <a:gd name="connsiteY53" fmla="*/ 412163 h 467301"/>
                      <a:gd name="connsiteX54" fmla="*/ 1114746 w 2094757"/>
                      <a:gd name="connsiteY54" fmla="*/ 365271 h 467301"/>
                      <a:gd name="connsiteX55" fmla="*/ 1083484 w 2094757"/>
                      <a:gd name="connsiteY55" fmla="*/ 318378 h 467301"/>
                      <a:gd name="connsiteX56" fmla="*/ 1088246 w 2094757"/>
                      <a:gd name="connsiteY56" fmla="*/ 320455 h 467301"/>
                      <a:gd name="connsiteX57" fmla="*/ 1083484 w 2094757"/>
                      <a:gd name="connsiteY57" fmla="*/ 349640 h 467301"/>
                      <a:gd name="connsiteX58" fmla="*/ 1052223 w 2094757"/>
                      <a:gd name="connsiteY58" fmla="*/ 396532 h 467301"/>
                      <a:gd name="connsiteX59" fmla="*/ 981884 w 2094757"/>
                      <a:gd name="connsiteY59" fmla="*/ 427794 h 467301"/>
                      <a:gd name="connsiteX60" fmla="*/ 903730 w 2094757"/>
                      <a:gd name="connsiteY60" fmla="*/ 443425 h 467301"/>
                      <a:gd name="connsiteX61" fmla="*/ 809946 w 2094757"/>
                      <a:gd name="connsiteY61" fmla="*/ 443425 h 467301"/>
                      <a:gd name="connsiteX62" fmla="*/ 763053 w 2094757"/>
                      <a:gd name="connsiteY62" fmla="*/ 412163 h 467301"/>
                      <a:gd name="connsiteX63" fmla="*/ 727396 w 2094757"/>
                      <a:gd name="connsiteY63" fmla="*/ 379559 h 467301"/>
                      <a:gd name="connsiteX64" fmla="*/ 708346 w 2094757"/>
                      <a:gd name="connsiteY64" fmla="*/ 334009 h 467301"/>
                      <a:gd name="connsiteX65" fmla="*/ 691371 w 2094757"/>
                      <a:gd name="connsiteY65" fmla="*/ 298717 h 467301"/>
                      <a:gd name="connsiteX66" fmla="*/ 684900 w 2094757"/>
                      <a:gd name="connsiteY66" fmla="*/ 326194 h 467301"/>
                      <a:gd name="connsiteX67" fmla="*/ 654982 w 2094757"/>
                      <a:gd name="connsiteY67" fmla="*/ 385663 h 467301"/>
                      <a:gd name="connsiteX68" fmla="*/ 606746 w 2094757"/>
                      <a:gd name="connsiteY68" fmla="*/ 435609 h 467301"/>
                      <a:gd name="connsiteX69" fmla="*/ 536407 w 2094757"/>
                      <a:gd name="connsiteY69" fmla="*/ 451240 h 467301"/>
                      <a:gd name="connsiteX70" fmla="*/ 450438 w 2094757"/>
                      <a:gd name="connsiteY70" fmla="*/ 451240 h 467301"/>
                      <a:gd name="connsiteX71" fmla="*/ 380100 w 2094757"/>
                      <a:gd name="connsiteY71" fmla="*/ 427794 h 467301"/>
                      <a:gd name="connsiteX72" fmla="*/ 333207 w 2094757"/>
                      <a:gd name="connsiteY72" fmla="*/ 380901 h 467301"/>
                      <a:gd name="connsiteX73" fmla="*/ 325392 w 2094757"/>
                      <a:gd name="connsiteY73" fmla="*/ 343534 h 467301"/>
                      <a:gd name="connsiteX74" fmla="*/ 306708 w 2094757"/>
                      <a:gd name="connsiteY74" fmla="*/ 309220 h 467301"/>
                      <a:gd name="connsiteX75" fmla="*/ 294130 w 2094757"/>
                      <a:gd name="connsiteY75" fmla="*/ 357455 h 467301"/>
                      <a:gd name="connsiteX76" fmla="*/ 247238 w 2094757"/>
                      <a:gd name="connsiteY76" fmla="*/ 404348 h 467301"/>
                      <a:gd name="connsiteX77" fmla="*/ 184715 w 2094757"/>
                      <a:gd name="connsiteY77" fmla="*/ 435609 h 467301"/>
                      <a:gd name="connsiteX78" fmla="*/ 114377 w 2094757"/>
                      <a:gd name="connsiteY78" fmla="*/ 451240 h 467301"/>
                      <a:gd name="connsiteX79" fmla="*/ 44038 w 2094757"/>
                      <a:gd name="connsiteY79" fmla="*/ 451240 h 467301"/>
                      <a:gd name="connsiteX80" fmla="*/ 4595 w 2094757"/>
                      <a:gd name="connsiteY80" fmla="*/ 443425 h 467301"/>
                      <a:gd name="connsiteX81" fmla="*/ 2886 w 2094757"/>
                      <a:gd name="connsiteY81" fmla="*/ 373086 h 467301"/>
                      <a:gd name="connsiteX82" fmla="*/ 23278 w 2094757"/>
                      <a:gd name="connsiteY82" fmla="*/ 285407 h 467301"/>
                      <a:gd name="connsiteX83" fmla="*/ 54540 w 2094757"/>
                      <a:gd name="connsiteY83" fmla="*/ 193332 h 467301"/>
                      <a:gd name="connsiteX84" fmla="*/ 98746 w 2094757"/>
                      <a:gd name="connsiteY84" fmla="*/ 130809 h 467301"/>
                      <a:gd name="connsiteX85" fmla="*/ 137823 w 2094757"/>
                      <a:gd name="connsiteY85" fmla="*/ 76101 h 467301"/>
                      <a:gd name="connsiteX0" fmla="*/ 137823 w 2094636"/>
                      <a:gd name="connsiteY0" fmla="*/ 76101 h 467301"/>
                      <a:gd name="connsiteX1" fmla="*/ 270684 w 2094636"/>
                      <a:gd name="connsiteY1" fmla="*/ 130809 h 467301"/>
                      <a:gd name="connsiteX2" fmla="*/ 286315 w 2094636"/>
                      <a:gd name="connsiteY2" fmla="*/ 130809 h 467301"/>
                      <a:gd name="connsiteX3" fmla="*/ 403546 w 2094636"/>
                      <a:gd name="connsiteY3" fmla="*/ 122994 h 467301"/>
                      <a:gd name="connsiteX4" fmla="*/ 466069 w 2094636"/>
                      <a:gd name="connsiteY4" fmla="*/ 83917 h 467301"/>
                      <a:gd name="connsiteX5" fmla="*/ 505146 w 2094636"/>
                      <a:gd name="connsiteY5" fmla="*/ 7839 h 467301"/>
                      <a:gd name="connsiteX6" fmla="*/ 544223 w 2094636"/>
                      <a:gd name="connsiteY6" fmla="*/ 60471 h 467301"/>
                      <a:gd name="connsiteX7" fmla="*/ 614561 w 2094636"/>
                      <a:gd name="connsiteY7" fmla="*/ 146440 h 467301"/>
                      <a:gd name="connsiteX8" fmla="*/ 723977 w 2094636"/>
                      <a:gd name="connsiteY8" fmla="*/ 162071 h 467301"/>
                      <a:gd name="connsiteX9" fmla="*/ 809946 w 2094636"/>
                      <a:gd name="connsiteY9" fmla="*/ 146440 h 467301"/>
                      <a:gd name="connsiteX10" fmla="*/ 864653 w 2094636"/>
                      <a:gd name="connsiteY10" fmla="*/ 91732 h 467301"/>
                      <a:gd name="connsiteX11" fmla="*/ 900678 w 2094636"/>
                      <a:gd name="connsiteY11" fmla="*/ 31285 h 467301"/>
                      <a:gd name="connsiteX12" fmla="*/ 934992 w 2094636"/>
                      <a:gd name="connsiteY12" fmla="*/ 76101 h 467301"/>
                      <a:gd name="connsiteX13" fmla="*/ 989700 w 2094636"/>
                      <a:gd name="connsiteY13" fmla="*/ 130809 h 467301"/>
                      <a:gd name="connsiteX14" fmla="*/ 1099115 w 2094636"/>
                      <a:gd name="connsiteY14" fmla="*/ 154255 h 467301"/>
                      <a:gd name="connsiteX15" fmla="*/ 1185084 w 2094636"/>
                      <a:gd name="connsiteY15" fmla="*/ 146440 h 467301"/>
                      <a:gd name="connsiteX16" fmla="*/ 1239792 w 2094636"/>
                      <a:gd name="connsiteY16" fmla="*/ 91732 h 467301"/>
                      <a:gd name="connsiteX17" fmla="*/ 1294500 w 2094636"/>
                      <a:gd name="connsiteY17" fmla="*/ 29209 h 467301"/>
                      <a:gd name="connsiteX18" fmla="*/ 1311840 w 2094636"/>
                      <a:gd name="connsiteY18" fmla="*/ 1733 h 467301"/>
                      <a:gd name="connsiteX19" fmla="*/ 1333577 w 2094636"/>
                      <a:gd name="connsiteY19" fmla="*/ 76101 h 467301"/>
                      <a:gd name="connsiteX20" fmla="*/ 1411730 w 2094636"/>
                      <a:gd name="connsiteY20" fmla="*/ 115178 h 467301"/>
                      <a:gd name="connsiteX21" fmla="*/ 1489884 w 2094636"/>
                      <a:gd name="connsiteY21" fmla="*/ 130809 h 467301"/>
                      <a:gd name="connsiteX22" fmla="*/ 1568038 w 2094636"/>
                      <a:gd name="connsiteY22" fmla="*/ 130809 h 467301"/>
                      <a:gd name="connsiteX23" fmla="*/ 1621403 w 2094636"/>
                      <a:gd name="connsiteY23" fmla="*/ 102967 h 467301"/>
                      <a:gd name="connsiteX24" fmla="*/ 1669638 w 2094636"/>
                      <a:gd name="connsiteY24" fmla="*/ 53021 h 467301"/>
                      <a:gd name="connsiteX25" fmla="*/ 1705663 w 2094636"/>
                      <a:gd name="connsiteY25" fmla="*/ 19074 h 467301"/>
                      <a:gd name="connsiteX26" fmla="*/ 1735580 w 2094636"/>
                      <a:gd name="connsiteY26" fmla="*/ 84284 h 467301"/>
                      <a:gd name="connsiteX27" fmla="*/ 1774657 w 2094636"/>
                      <a:gd name="connsiteY27" fmla="*/ 135571 h 467301"/>
                      <a:gd name="connsiteX28" fmla="*/ 1833761 w 2094636"/>
                      <a:gd name="connsiteY28" fmla="*/ 162071 h 467301"/>
                      <a:gd name="connsiteX29" fmla="*/ 1896284 w 2094636"/>
                      <a:gd name="connsiteY29" fmla="*/ 154255 h 467301"/>
                      <a:gd name="connsiteX30" fmla="*/ 1958807 w 2094636"/>
                      <a:gd name="connsiteY30" fmla="*/ 138625 h 467301"/>
                      <a:gd name="connsiteX31" fmla="*/ 1997884 w 2094636"/>
                      <a:gd name="connsiteY31" fmla="*/ 193332 h 467301"/>
                      <a:gd name="connsiteX32" fmla="*/ 2036961 w 2094636"/>
                      <a:gd name="connsiteY32" fmla="*/ 287117 h 467301"/>
                      <a:gd name="connsiteX33" fmla="*/ 2074695 w 2094636"/>
                      <a:gd name="connsiteY33" fmla="*/ 343167 h 467301"/>
                      <a:gd name="connsiteX34" fmla="*/ 2076038 w 2094636"/>
                      <a:gd name="connsiteY34" fmla="*/ 443425 h 467301"/>
                      <a:gd name="connsiteX35" fmla="*/ 2093378 w 2094636"/>
                      <a:gd name="connsiteY35" fmla="*/ 438296 h 467301"/>
                      <a:gd name="connsiteX36" fmla="*/ 2036961 w 2094636"/>
                      <a:gd name="connsiteY36" fmla="*/ 466871 h 467301"/>
                      <a:gd name="connsiteX37" fmla="*/ 1958807 w 2094636"/>
                      <a:gd name="connsiteY37" fmla="*/ 451240 h 467301"/>
                      <a:gd name="connsiteX38" fmla="*/ 1888469 w 2094636"/>
                      <a:gd name="connsiteY38" fmla="*/ 396532 h 467301"/>
                      <a:gd name="connsiteX39" fmla="*/ 1866366 w 2094636"/>
                      <a:gd name="connsiteY39" fmla="*/ 326561 h 467301"/>
                      <a:gd name="connsiteX40" fmla="*/ 1858551 w 2094636"/>
                      <a:gd name="connsiteY40" fmla="*/ 375163 h 467301"/>
                      <a:gd name="connsiteX41" fmla="*/ 1833761 w 2094636"/>
                      <a:gd name="connsiteY41" fmla="*/ 404348 h 467301"/>
                      <a:gd name="connsiteX42" fmla="*/ 1779053 w 2094636"/>
                      <a:gd name="connsiteY42" fmla="*/ 443425 h 467301"/>
                      <a:gd name="connsiteX43" fmla="*/ 1654007 w 2094636"/>
                      <a:gd name="connsiteY43" fmla="*/ 451240 h 467301"/>
                      <a:gd name="connsiteX44" fmla="*/ 1568038 w 2094636"/>
                      <a:gd name="connsiteY44" fmla="*/ 435609 h 467301"/>
                      <a:gd name="connsiteX45" fmla="*/ 1521146 w 2094636"/>
                      <a:gd name="connsiteY45" fmla="*/ 396532 h 467301"/>
                      <a:gd name="connsiteX46" fmla="*/ 1482069 w 2094636"/>
                      <a:gd name="connsiteY46" fmla="*/ 349640 h 467301"/>
                      <a:gd name="connsiteX47" fmla="*/ 1464728 w 2094636"/>
                      <a:gd name="connsiteY47" fmla="*/ 309586 h 467301"/>
                      <a:gd name="connsiteX48" fmla="*/ 1466438 w 2094636"/>
                      <a:gd name="connsiteY48" fmla="*/ 326194 h 467301"/>
                      <a:gd name="connsiteX49" fmla="*/ 1442992 w 2094636"/>
                      <a:gd name="connsiteY49" fmla="*/ 380901 h 467301"/>
                      <a:gd name="connsiteX50" fmla="*/ 1388284 w 2094636"/>
                      <a:gd name="connsiteY50" fmla="*/ 435609 h 467301"/>
                      <a:gd name="connsiteX51" fmla="*/ 1310130 w 2094636"/>
                      <a:gd name="connsiteY51" fmla="*/ 451240 h 467301"/>
                      <a:gd name="connsiteX52" fmla="*/ 1200715 w 2094636"/>
                      <a:gd name="connsiteY52" fmla="*/ 459055 h 467301"/>
                      <a:gd name="connsiteX53" fmla="*/ 1138192 w 2094636"/>
                      <a:gd name="connsiteY53" fmla="*/ 412163 h 467301"/>
                      <a:gd name="connsiteX54" fmla="*/ 1114746 w 2094636"/>
                      <a:gd name="connsiteY54" fmla="*/ 365271 h 467301"/>
                      <a:gd name="connsiteX55" fmla="*/ 1083484 w 2094636"/>
                      <a:gd name="connsiteY55" fmla="*/ 318378 h 467301"/>
                      <a:gd name="connsiteX56" fmla="*/ 1088246 w 2094636"/>
                      <a:gd name="connsiteY56" fmla="*/ 320455 h 467301"/>
                      <a:gd name="connsiteX57" fmla="*/ 1083484 w 2094636"/>
                      <a:gd name="connsiteY57" fmla="*/ 349640 h 467301"/>
                      <a:gd name="connsiteX58" fmla="*/ 1052223 w 2094636"/>
                      <a:gd name="connsiteY58" fmla="*/ 396532 h 467301"/>
                      <a:gd name="connsiteX59" fmla="*/ 981884 w 2094636"/>
                      <a:gd name="connsiteY59" fmla="*/ 427794 h 467301"/>
                      <a:gd name="connsiteX60" fmla="*/ 903730 w 2094636"/>
                      <a:gd name="connsiteY60" fmla="*/ 443425 h 467301"/>
                      <a:gd name="connsiteX61" fmla="*/ 809946 w 2094636"/>
                      <a:gd name="connsiteY61" fmla="*/ 443425 h 467301"/>
                      <a:gd name="connsiteX62" fmla="*/ 763053 w 2094636"/>
                      <a:gd name="connsiteY62" fmla="*/ 412163 h 467301"/>
                      <a:gd name="connsiteX63" fmla="*/ 727396 w 2094636"/>
                      <a:gd name="connsiteY63" fmla="*/ 379559 h 467301"/>
                      <a:gd name="connsiteX64" fmla="*/ 708346 w 2094636"/>
                      <a:gd name="connsiteY64" fmla="*/ 334009 h 467301"/>
                      <a:gd name="connsiteX65" fmla="*/ 691371 w 2094636"/>
                      <a:gd name="connsiteY65" fmla="*/ 298717 h 467301"/>
                      <a:gd name="connsiteX66" fmla="*/ 684900 w 2094636"/>
                      <a:gd name="connsiteY66" fmla="*/ 326194 h 467301"/>
                      <a:gd name="connsiteX67" fmla="*/ 654982 w 2094636"/>
                      <a:gd name="connsiteY67" fmla="*/ 385663 h 467301"/>
                      <a:gd name="connsiteX68" fmla="*/ 606746 w 2094636"/>
                      <a:gd name="connsiteY68" fmla="*/ 435609 h 467301"/>
                      <a:gd name="connsiteX69" fmla="*/ 536407 w 2094636"/>
                      <a:gd name="connsiteY69" fmla="*/ 451240 h 467301"/>
                      <a:gd name="connsiteX70" fmla="*/ 450438 w 2094636"/>
                      <a:gd name="connsiteY70" fmla="*/ 451240 h 467301"/>
                      <a:gd name="connsiteX71" fmla="*/ 380100 w 2094636"/>
                      <a:gd name="connsiteY71" fmla="*/ 427794 h 467301"/>
                      <a:gd name="connsiteX72" fmla="*/ 333207 w 2094636"/>
                      <a:gd name="connsiteY72" fmla="*/ 380901 h 467301"/>
                      <a:gd name="connsiteX73" fmla="*/ 325392 w 2094636"/>
                      <a:gd name="connsiteY73" fmla="*/ 343534 h 467301"/>
                      <a:gd name="connsiteX74" fmla="*/ 306708 w 2094636"/>
                      <a:gd name="connsiteY74" fmla="*/ 309220 h 467301"/>
                      <a:gd name="connsiteX75" fmla="*/ 294130 w 2094636"/>
                      <a:gd name="connsiteY75" fmla="*/ 357455 h 467301"/>
                      <a:gd name="connsiteX76" fmla="*/ 247238 w 2094636"/>
                      <a:gd name="connsiteY76" fmla="*/ 404348 h 467301"/>
                      <a:gd name="connsiteX77" fmla="*/ 184715 w 2094636"/>
                      <a:gd name="connsiteY77" fmla="*/ 435609 h 467301"/>
                      <a:gd name="connsiteX78" fmla="*/ 114377 w 2094636"/>
                      <a:gd name="connsiteY78" fmla="*/ 451240 h 467301"/>
                      <a:gd name="connsiteX79" fmla="*/ 44038 w 2094636"/>
                      <a:gd name="connsiteY79" fmla="*/ 451240 h 467301"/>
                      <a:gd name="connsiteX80" fmla="*/ 4595 w 2094636"/>
                      <a:gd name="connsiteY80" fmla="*/ 443425 h 467301"/>
                      <a:gd name="connsiteX81" fmla="*/ 2886 w 2094636"/>
                      <a:gd name="connsiteY81" fmla="*/ 373086 h 467301"/>
                      <a:gd name="connsiteX82" fmla="*/ 23278 w 2094636"/>
                      <a:gd name="connsiteY82" fmla="*/ 285407 h 467301"/>
                      <a:gd name="connsiteX83" fmla="*/ 54540 w 2094636"/>
                      <a:gd name="connsiteY83" fmla="*/ 193332 h 467301"/>
                      <a:gd name="connsiteX84" fmla="*/ 98746 w 2094636"/>
                      <a:gd name="connsiteY84" fmla="*/ 130809 h 467301"/>
                      <a:gd name="connsiteX85" fmla="*/ 137823 w 2094636"/>
                      <a:gd name="connsiteY85" fmla="*/ 76101 h 467301"/>
                      <a:gd name="connsiteX0" fmla="*/ 137823 w 2094636"/>
                      <a:gd name="connsiteY0" fmla="*/ 76101 h 467301"/>
                      <a:gd name="connsiteX1" fmla="*/ 270684 w 2094636"/>
                      <a:gd name="connsiteY1" fmla="*/ 130809 h 467301"/>
                      <a:gd name="connsiteX2" fmla="*/ 286315 w 2094636"/>
                      <a:gd name="connsiteY2" fmla="*/ 130809 h 467301"/>
                      <a:gd name="connsiteX3" fmla="*/ 403546 w 2094636"/>
                      <a:gd name="connsiteY3" fmla="*/ 122994 h 467301"/>
                      <a:gd name="connsiteX4" fmla="*/ 466069 w 2094636"/>
                      <a:gd name="connsiteY4" fmla="*/ 83917 h 467301"/>
                      <a:gd name="connsiteX5" fmla="*/ 505146 w 2094636"/>
                      <a:gd name="connsiteY5" fmla="*/ 7839 h 467301"/>
                      <a:gd name="connsiteX6" fmla="*/ 544223 w 2094636"/>
                      <a:gd name="connsiteY6" fmla="*/ 60471 h 467301"/>
                      <a:gd name="connsiteX7" fmla="*/ 614561 w 2094636"/>
                      <a:gd name="connsiteY7" fmla="*/ 146440 h 467301"/>
                      <a:gd name="connsiteX8" fmla="*/ 723977 w 2094636"/>
                      <a:gd name="connsiteY8" fmla="*/ 162071 h 467301"/>
                      <a:gd name="connsiteX9" fmla="*/ 809946 w 2094636"/>
                      <a:gd name="connsiteY9" fmla="*/ 146440 h 467301"/>
                      <a:gd name="connsiteX10" fmla="*/ 864653 w 2094636"/>
                      <a:gd name="connsiteY10" fmla="*/ 91732 h 467301"/>
                      <a:gd name="connsiteX11" fmla="*/ 900678 w 2094636"/>
                      <a:gd name="connsiteY11" fmla="*/ 31285 h 467301"/>
                      <a:gd name="connsiteX12" fmla="*/ 934992 w 2094636"/>
                      <a:gd name="connsiteY12" fmla="*/ 76101 h 467301"/>
                      <a:gd name="connsiteX13" fmla="*/ 989700 w 2094636"/>
                      <a:gd name="connsiteY13" fmla="*/ 130809 h 467301"/>
                      <a:gd name="connsiteX14" fmla="*/ 1099115 w 2094636"/>
                      <a:gd name="connsiteY14" fmla="*/ 154255 h 467301"/>
                      <a:gd name="connsiteX15" fmla="*/ 1185084 w 2094636"/>
                      <a:gd name="connsiteY15" fmla="*/ 146440 h 467301"/>
                      <a:gd name="connsiteX16" fmla="*/ 1239792 w 2094636"/>
                      <a:gd name="connsiteY16" fmla="*/ 91732 h 467301"/>
                      <a:gd name="connsiteX17" fmla="*/ 1294500 w 2094636"/>
                      <a:gd name="connsiteY17" fmla="*/ 29209 h 467301"/>
                      <a:gd name="connsiteX18" fmla="*/ 1311840 w 2094636"/>
                      <a:gd name="connsiteY18" fmla="*/ 1733 h 467301"/>
                      <a:gd name="connsiteX19" fmla="*/ 1333577 w 2094636"/>
                      <a:gd name="connsiteY19" fmla="*/ 76101 h 467301"/>
                      <a:gd name="connsiteX20" fmla="*/ 1411730 w 2094636"/>
                      <a:gd name="connsiteY20" fmla="*/ 115178 h 467301"/>
                      <a:gd name="connsiteX21" fmla="*/ 1489884 w 2094636"/>
                      <a:gd name="connsiteY21" fmla="*/ 130809 h 467301"/>
                      <a:gd name="connsiteX22" fmla="*/ 1568038 w 2094636"/>
                      <a:gd name="connsiteY22" fmla="*/ 130809 h 467301"/>
                      <a:gd name="connsiteX23" fmla="*/ 1621403 w 2094636"/>
                      <a:gd name="connsiteY23" fmla="*/ 102967 h 467301"/>
                      <a:gd name="connsiteX24" fmla="*/ 1669638 w 2094636"/>
                      <a:gd name="connsiteY24" fmla="*/ 53021 h 467301"/>
                      <a:gd name="connsiteX25" fmla="*/ 1705663 w 2094636"/>
                      <a:gd name="connsiteY25" fmla="*/ 19074 h 467301"/>
                      <a:gd name="connsiteX26" fmla="*/ 1735580 w 2094636"/>
                      <a:gd name="connsiteY26" fmla="*/ 84284 h 467301"/>
                      <a:gd name="connsiteX27" fmla="*/ 1774657 w 2094636"/>
                      <a:gd name="connsiteY27" fmla="*/ 135571 h 467301"/>
                      <a:gd name="connsiteX28" fmla="*/ 1833761 w 2094636"/>
                      <a:gd name="connsiteY28" fmla="*/ 162071 h 467301"/>
                      <a:gd name="connsiteX29" fmla="*/ 1896284 w 2094636"/>
                      <a:gd name="connsiteY29" fmla="*/ 154255 h 467301"/>
                      <a:gd name="connsiteX30" fmla="*/ 1958807 w 2094636"/>
                      <a:gd name="connsiteY30" fmla="*/ 138625 h 467301"/>
                      <a:gd name="connsiteX31" fmla="*/ 1997884 w 2094636"/>
                      <a:gd name="connsiteY31" fmla="*/ 193332 h 467301"/>
                      <a:gd name="connsiteX32" fmla="*/ 2056011 w 2094636"/>
                      <a:gd name="connsiteY32" fmla="*/ 268067 h 467301"/>
                      <a:gd name="connsiteX33" fmla="*/ 2074695 w 2094636"/>
                      <a:gd name="connsiteY33" fmla="*/ 343167 h 467301"/>
                      <a:gd name="connsiteX34" fmla="*/ 2076038 w 2094636"/>
                      <a:gd name="connsiteY34" fmla="*/ 443425 h 467301"/>
                      <a:gd name="connsiteX35" fmla="*/ 2093378 w 2094636"/>
                      <a:gd name="connsiteY35" fmla="*/ 438296 h 467301"/>
                      <a:gd name="connsiteX36" fmla="*/ 2036961 w 2094636"/>
                      <a:gd name="connsiteY36" fmla="*/ 466871 h 467301"/>
                      <a:gd name="connsiteX37" fmla="*/ 1958807 w 2094636"/>
                      <a:gd name="connsiteY37" fmla="*/ 451240 h 467301"/>
                      <a:gd name="connsiteX38" fmla="*/ 1888469 w 2094636"/>
                      <a:gd name="connsiteY38" fmla="*/ 396532 h 467301"/>
                      <a:gd name="connsiteX39" fmla="*/ 1866366 w 2094636"/>
                      <a:gd name="connsiteY39" fmla="*/ 326561 h 467301"/>
                      <a:gd name="connsiteX40" fmla="*/ 1858551 w 2094636"/>
                      <a:gd name="connsiteY40" fmla="*/ 375163 h 467301"/>
                      <a:gd name="connsiteX41" fmla="*/ 1833761 w 2094636"/>
                      <a:gd name="connsiteY41" fmla="*/ 404348 h 467301"/>
                      <a:gd name="connsiteX42" fmla="*/ 1779053 w 2094636"/>
                      <a:gd name="connsiteY42" fmla="*/ 443425 h 467301"/>
                      <a:gd name="connsiteX43" fmla="*/ 1654007 w 2094636"/>
                      <a:gd name="connsiteY43" fmla="*/ 451240 h 467301"/>
                      <a:gd name="connsiteX44" fmla="*/ 1568038 w 2094636"/>
                      <a:gd name="connsiteY44" fmla="*/ 435609 h 467301"/>
                      <a:gd name="connsiteX45" fmla="*/ 1521146 w 2094636"/>
                      <a:gd name="connsiteY45" fmla="*/ 396532 h 467301"/>
                      <a:gd name="connsiteX46" fmla="*/ 1482069 w 2094636"/>
                      <a:gd name="connsiteY46" fmla="*/ 349640 h 467301"/>
                      <a:gd name="connsiteX47" fmla="*/ 1464728 w 2094636"/>
                      <a:gd name="connsiteY47" fmla="*/ 309586 h 467301"/>
                      <a:gd name="connsiteX48" fmla="*/ 1466438 w 2094636"/>
                      <a:gd name="connsiteY48" fmla="*/ 326194 h 467301"/>
                      <a:gd name="connsiteX49" fmla="*/ 1442992 w 2094636"/>
                      <a:gd name="connsiteY49" fmla="*/ 380901 h 467301"/>
                      <a:gd name="connsiteX50" fmla="*/ 1388284 w 2094636"/>
                      <a:gd name="connsiteY50" fmla="*/ 435609 h 467301"/>
                      <a:gd name="connsiteX51" fmla="*/ 1310130 w 2094636"/>
                      <a:gd name="connsiteY51" fmla="*/ 451240 h 467301"/>
                      <a:gd name="connsiteX52" fmla="*/ 1200715 w 2094636"/>
                      <a:gd name="connsiteY52" fmla="*/ 459055 h 467301"/>
                      <a:gd name="connsiteX53" fmla="*/ 1138192 w 2094636"/>
                      <a:gd name="connsiteY53" fmla="*/ 412163 h 467301"/>
                      <a:gd name="connsiteX54" fmla="*/ 1114746 w 2094636"/>
                      <a:gd name="connsiteY54" fmla="*/ 365271 h 467301"/>
                      <a:gd name="connsiteX55" fmla="*/ 1083484 w 2094636"/>
                      <a:gd name="connsiteY55" fmla="*/ 318378 h 467301"/>
                      <a:gd name="connsiteX56" fmla="*/ 1088246 w 2094636"/>
                      <a:gd name="connsiteY56" fmla="*/ 320455 h 467301"/>
                      <a:gd name="connsiteX57" fmla="*/ 1083484 w 2094636"/>
                      <a:gd name="connsiteY57" fmla="*/ 349640 h 467301"/>
                      <a:gd name="connsiteX58" fmla="*/ 1052223 w 2094636"/>
                      <a:gd name="connsiteY58" fmla="*/ 396532 h 467301"/>
                      <a:gd name="connsiteX59" fmla="*/ 981884 w 2094636"/>
                      <a:gd name="connsiteY59" fmla="*/ 427794 h 467301"/>
                      <a:gd name="connsiteX60" fmla="*/ 903730 w 2094636"/>
                      <a:gd name="connsiteY60" fmla="*/ 443425 h 467301"/>
                      <a:gd name="connsiteX61" fmla="*/ 809946 w 2094636"/>
                      <a:gd name="connsiteY61" fmla="*/ 443425 h 467301"/>
                      <a:gd name="connsiteX62" fmla="*/ 763053 w 2094636"/>
                      <a:gd name="connsiteY62" fmla="*/ 412163 h 467301"/>
                      <a:gd name="connsiteX63" fmla="*/ 727396 w 2094636"/>
                      <a:gd name="connsiteY63" fmla="*/ 379559 h 467301"/>
                      <a:gd name="connsiteX64" fmla="*/ 708346 w 2094636"/>
                      <a:gd name="connsiteY64" fmla="*/ 334009 h 467301"/>
                      <a:gd name="connsiteX65" fmla="*/ 691371 w 2094636"/>
                      <a:gd name="connsiteY65" fmla="*/ 298717 h 467301"/>
                      <a:gd name="connsiteX66" fmla="*/ 684900 w 2094636"/>
                      <a:gd name="connsiteY66" fmla="*/ 326194 h 467301"/>
                      <a:gd name="connsiteX67" fmla="*/ 654982 w 2094636"/>
                      <a:gd name="connsiteY67" fmla="*/ 385663 h 467301"/>
                      <a:gd name="connsiteX68" fmla="*/ 606746 w 2094636"/>
                      <a:gd name="connsiteY68" fmla="*/ 435609 h 467301"/>
                      <a:gd name="connsiteX69" fmla="*/ 536407 w 2094636"/>
                      <a:gd name="connsiteY69" fmla="*/ 451240 h 467301"/>
                      <a:gd name="connsiteX70" fmla="*/ 450438 w 2094636"/>
                      <a:gd name="connsiteY70" fmla="*/ 451240 h 467301"/>
                      <a:gd name="connsiteX71" fmla="*/ 380100 w 2094636"/>
                      <a:gd name="connsiteY71" fmla="*/ 427794 h 467301"/>
                      <a:gd name="connsiteX72" fmla="*/ 333207 w 2094636"/>
                      <a:gd name="connsiteY72" fmla="*/ 380901 h 467301"/>
                      <a:gd name="connsiteX73" fmla="*/ 325392 w 2094636"/>
                      <a:gd name="connsiteY73" fmla="*/ 343534 h 467301"/>
                      <a:gd name="connsiteX74" fmla="*/ 306708 w 2094636"/>
                      <a:gd name="connsiteY74" fmla="*/ 309220 h 467301"/>
                      <a:gd name="connsiteX75" fmla="*/ 294130 w 2094636"/>
                      <a:gd name="connsiteY75" fmla="*/ 357455 h 467301"/>
                      <a:gd name="connsiteX76" fmla="*/ 247238 w 2094636"/>
                      <a:gd name="connsiteY76" fmla="*/ 404348 h 467301"/>
                      <a:gd name="connsiteX77" fmla="*/ 184715 w 2094636"/>
                      <a:gd name="connsiteY77" fmla="*/ 435609 h 467301"/>
                      <a:gd name="connsiteX78" fmla="*/ 114377 w 2094636"/>
                      <a:gd name="connsiteY78" fmla="*/ 451240 h 467301"/>
                      <a:gd name="connsiteX79" fmla="*/ 44038 w 2094636"/>
                      <a:gd name="connsiteY79" fmla="*/ 451240 h 467301"/>
                      <a:gd name="connsiteX80" fmla="*/ 4595 w 2094636"/>
                      <a:gd name="connsiteY80" fmla="*/ 443425 h 467301"/>
                      <a:gd name="connsiteX81" fmla="*/ 2886 w 2094636"/>
                      <a:gd name="connsiteY81" fmla="*/ 373086 h 467301"/>
                      <a:gd name="connsiteX82" fmla="*/ 23278 w 2094636"/>
                      <a:gd name="connsiteY82" fmla="*/ 285407 h 467301"/>
                      <a:gd name="connsiteX83" fmla="*/ 54540 w 2094636"/>
                      <a:gd name="connsiteY83" fmla="*/ 193332 h 467301"/>
                      <a:gd name="connsiteX84" fmla="*/ 98746 w 2094636"/>
                      <a:gd name="connsiteY84" fmla="*/ 130809 h 467301"/>
                      <a:gd name="connsiteX85" fmla="*/ 137823 w 2094636"/>
                      <a:gd name="connsiteY85" fmla="*/ 76101 h 467301"/>
                      <a:gd name="connsiteX0" fmla="*/ 137823 w 2094636"/>
                      <a:gd name="connsiteY0" fmla="*/ 76101 h 467301"/>
                      <a:gd name="connsiteX1" fmla="*/ 270684 w 2094636"/>
                      <a:gd name="connsiteY1" fmla="*/ 130809 h 467301"/>
                      <a:gd name="connsiteX2" fmla="*/ 286315 w 2094636"/>
                      <a:gd name="connsiteY2" fmla="*/ 130809 h 467301"/>
                      <a:gd name="connsiteX3" fmla="*/ 403546 w 2094636"/>
                      <a:gd name="connsiteY3" fmla="*/ 122994 h 467301"/>
                      <a:gd name="connsiteX4" fmla="*/ 466069 w 2094636"/>
                      <a:gd name="connsiteY4" fmla="*/ 83917 h 467301"/>
                      <a:gd name="connsiteX5" fmla="*/ 505146 w 2094636"/>
                      <a:gd name="connsiteY5" fmla="*/ 7839 h 467301"/>
                      <a:gd name="connsiteX6" fmla="*/ 544223 w 2094636"/>
                      <a:gd name="connsiteY6" fmla="*/ 60471 h 467301"/>
                      <a:gd name="connsiteX7" fmla="*/ 614561 w 2094636"/>
                      <a:gd name="connsiteY7" fmla="*/ 146440 h 467301"/>
                      <a:gd name="connsiteX8" fmla="*/ 723977 w 2094636"/>
                      <a:gd name="connsiteY8" fmla="*/ 162071 h 467301"/>
                      <a:gd name="connsiteX9" fmla="*/ 809946 w 2094636"/>
                      <a:gd name="connsiteY9" fmla="*/ 146440 h 467301"/>
                      <a:gd name="connsiteX10" fmla="*/ 864653 w 2094636"/>
                      <a:gd name="connsiteY10" fmla="*/ 91732 h 467301"/>
                      <a:gd name="connsiteX11" fmla="*/ 900678 w 2094636"/>
                      <a:gd name="connsiteY11" fmla="*/ 31285 h 467301"/>
                      <a:gd name="connsiteX12" fmla="*/ 934992 w 2094636"/>
                      <a:gd name="connsiteY12" fmla="*/ 76101 h 467301"/>
                      <a:gd name="connsiteX13" fmla="*/ 989700 w 2094636"/>
                      <a:gd name="connsiteY13" fmla="*/ 130809 h 467301"/>
                      <a:gd name="connsiteX14" fmla="*/ 1099115 w 2094636"/>
                      <a:gd name="connsiteY14" fmla="*/ 154255 h 467301"/>
                      <a:gd name="connsiteX15" fmla="*/ 1185084 w 2094636"/>
                      <a:gd name="connsiteY15" fmla="*/ 146440 h 467301"/>
                      <a:gd name="connsiteX16" fmla="*/ 1239792 w 2094636"/>
                      <a:gd name="connsiteY16" fmla="*/ 91732 h 467301"/>
                      <a:gd name="connsiteX17" fmla="*/ 1294500 w 2094636"/>
                      <a:gd name="connsiteY17" fmla="*/ 29209 h 467301"/>
                      <a:gd name="connsiteX18" fmla="*/ 1311840 w 2094636"/>
                      <a:gd name="connsiteY18" fmla="*/ 1733 h 467301"/>
                      <a:gd name="connsiteX19" fmla="*/ 1333577 w 2094636"/>
                      <a:gd name="connsiteY19" fmla="*/ 76101 h 467301"/>
                      <a:gd name="connsiteX20" fmla="*/ 1411730 w 2094636"/>
                      <a:gd name="connsiteY20" fmla="*/ 115178 h 467301"/>
                      <a:gd name="connsiteX21" fmla="*/ 1489884 w 2094636"/>
                      <a:gd name="connsiteY21" fmla="*/ 130809 h 467301"/>
                      <a:gd name="connsiteX22" fmla="*/ 1568038 w 2094636"/>
                      <a:gd name="connsiteY22" fmla="*/ 130809 h 467301"/>
                      <a:gd name="connsiteX23" fmla="*/ 1621403 w 2094636"/>
                      <a:gd name="connsiteY23" fmla="*/ 102967 h 467301"/>
                      <a:gd name="connsiteX24" fmla="*/ 1669638 w 2094636"/>
                      <a:gd name="connsiteY24" fmla="*/ 53021 h 467301"/>
                      <a:gd name="connsiteX25" fmla="*/ 1705663 w 2094636"/>
                      <a:gd name="connsiteY25" fmla="*/ 19074 h 467301"/>
                      <a:gd name="connsiteX26" fmla="*/ 1735580 w 2094636"/>
                      <a:gd name="connsiteY26" fmla="*/ 84284 h 467301"/>
                      <a:gd name="connsiteX27" fmla="*/ 1774657 w 2094636"/>
                      <a:gd name="connsiteY27" fmla="*/ 135571 h 467301"/>
                      <a:gd name="connsiteX28" fmla="*/ 1833761 w 2094636"/>
                      <a:gd name="connsiteY28" fmla="*/ 162071 h 467301"/>
                      <a:gd name="connsiteX29" fmla="*/ 1896284 w 2094636"/>
                      <a:gd name="connsiteY29" fmla="*/ 154255 h 467301"/>
                      <a:gd name="connsiteX30" fmla="*/ 1958807 w 2094636"/>
                      <a:gd name="connsiteY30" fmla="*/ 138625 h 467301"/>
                      <a:gd name="connsiteX31" fmla="*/ 2016934 w 2094636"/>
                      <a:gd name="connsiteY31" fmla="*/ 179044 h 467301"/>
                      <a:gd name="connsiteX32" fmla="*/ 2056011 w 2094636"/>
                      <a:gd name="connsiteY32" fmla="*/ 268067 h 467301"/>
                      <a:gd name="connsiteX33" fmla="*/ 2074695 w 2094636"/>
                      <a:gd name="connsiteY33" fmla="*/ 343167 h 467301"/>
                      <a:gd name="connsiteX34" fmla="*/ 2076038 w 2094636"/>
                      <a:gd name="connsiteY34" fmla="*/ 443425 h 467301"/>
                      <a:gd name="connsiteX35" fmla="*/ 2093378 w 2094636"/>
                      <a:gd name="connsiteY35" fmla="*/ 438296 h 467301"/>
                      <a:gd name="connsiteX36" fmla="*/ 2036961 w 2094636"/>
                      <a:gd name="connsiteY36" fmla="*/ 466871 h 467301"/>
                      <a:gd name="connsiteX37" fmla="*/ 1958807 w 2094636"/>
                      <a:gd name="connsiteY37" fmla="*/ 451240 h 467301"/>
                      <a:gd name="connsiteX38" fmla="*/ 1888469 w 2094636"/>
                      <a:gd name="connsiteY38" fmla="*/ 396532 h 467301"/>
                      <a:gd name="connsiteX39" fmla="*/ 1866366 w 2094636"/>
                      <a:gd name="connsiteY39" fmla="*/ 326561 h 467301"/>
                      <a:gd name="connsiteX40" fmla="*/ 1858551 w 2094636"/>
                      <a:gd name="connsiteY40" fmla="*/ 375163 h 467301"/>
                      <a:gd name="connsiteX41" fmla="*/ 1833761 w 2094636"/>
                      <a:gd name="connsiteY41" fmla="*/ 404348 h 467301"/>
                      <a:gd name="connsiteX42" fmla="*/ 1779053 w 2094636"/>
                      <a:gd name="connsiteY42" fmla="*/ 443425 h 467301"/>
                      <a:gd name="connsiteX43" fmla="*/ 1654007 w 2094636"/>
                      <a:gd name="connsiteY43" fmla="*/ 451240 h 467301"/>
                      <a:gd name="connsiteX44" fmla="*/ 1568038 w 2094636"/>
                      <a:gd name="connsiteY44" fmla="*/ 435609 h 467301"/>
                      <a:gd name="connsiteX45" fmla="*/ 1521146 w 2094636"/>
                      <a:gd name="connsiteY45" fmla="*/ 396532 h 467301"/>
                      <a:gd name="connsiteX46" fmla="*/ 1482069 w 2094636"/>
                      <a:gd name="connsiteY46" fmla="*/ 349640 h 467301"/>
                      <a:gd name="connsiteX47" fmla="*/ 1464728 w 2094636"/>
                      <a:gd name="connsiteY47" fmla="*/ 309586 h 467301"/>
                      <a:gd name="connsiteX48" fmla="*/ 1466438 w 2094636"/>
                      <a:gd name="connsiteY48" fmla="*/ 326194 h 467301"/>
                      <a:gd name="connsiteX49" fmla="*/ 1442992 w 2094636"/>
                      <a:gd name="connsiteY49" fmla="*/ 380901 h 467301"/>
                      <a:gd name="connsiteX50" fmla="*/ 1388284 w 2094636"/>
                      <a:gd name="connsiteY50" fmla="*/ 435609 h 467301"/>
                      <a:gd name="connsiteX51" fmla="*/ 1310130 w 2094636"/>
                      <a:gd name="connsiteY51" fmla="*/ 451240 h 467301"/>
                      <a:gd name="connsiteX52" fmla="*/ 1200715 w 2094636"/>
                      <a:gd name="connsiteY52" fmla="*/ 459055 h 467301"/>
                      <a:gd name="connsiteX53" fmla="*/ 1138192 w 2094636"/>
                      <a:gd name="connsiteY53" fmla="*/ 412163 h 467301"/>
                      <a:gd name="connsiteX54" fmla="*/ 1114746 w 2094636"/>
                      <a:gd name="connsiteY54" fmla="*/ 365271 h 467301"/>
                      <a:gd name="connsiteX55" fmla="*/ 1083484 w 2094636"/>
                      <a:gd name="connsiteY55" fmla="*/ 318378 h 467301"/>
                      <a:gd name="connsiteX56" fmla="*/ 1088246 w 2094636"/>
                      <a:gd name="connsiteY56" fmla="*/ 320455 h 467301"/>
                      <a:gd name="connsiteX57" fmla="*/ 1083484 w 2094636"/>
                      <a:gd name="connsiteY57" fmla="*/ 349640 h 467301"/>
                      <a:gd name="connsiteX58" fmla="*/ 1052223 w 2094636"/>
                      <a:gd name="connsiteY58" fmla="*/ 396532 h 467301"/>
                      <a:gd name="connsiteX59" fmla="*/ 981884 w 2094636"/>
                      <a:gd name="connsiteY59" fmla="*/ 427794 h 467301"/>
                      <a:gd name="connsiteX60" fmla="*/ 903730 w 2094636"/>
                      <a:gd name="connsiteY60" fmla="*/ 443425 h 467301"/>
                      <a:gd name="connsiteX61" fmla="*/ 809946 w 2094636"/>
                      <a:gd name="connsiteY61" fmla="*/ 443425 h 467301"/>
                      <a:gd name="connsiteX62" fmla="*/ 763053 w 2094636"/>
                      <a:gd name="connsiteY62" fmla="*/ 412163 h 467301"/>
                      <a:gd name="connsiteX63" fmla="*/ 727396 w 2094636"/>
                      <a:gd name="connsiteY63" fmla="*/ 379559 h 467301"/>
                      <a:gd name="connsiteX64" fmla="*/ 708346 w 2094636"/>
                      <a:gd name="connsiteY64" fmla="*/ 334009 h 467301"/>
                      <a:gd name="connsiteX65" fmla="*/ 691371 w 2094636"/>
                      <a:gd name="connsiteY65" fmla="*/ 298717 h 467301"/>
                      <a:gd name="connsiteX66" fmla="*/ 684900 w 2094636"/>
                      <a:gd name="connsiteY66" fmla="*/ 326194 h 467301"/>
                      <a:gd name="connsiteX67" fmla="*/ 654982 w 2094636"/>
                      <a:gd name="connsiteY67" fmla="*/ 385663 h 467301"/>
                      <a:gd name="connsiteX68" fmla="*/ 606746 w 2094636"/>
                      <a:gd name="connsiteY68" fmla="*/ 435609 h 467301"/>
                      <a:gd name="connsiteX69" fmla="*/ 536407 w 2094636"/>
                      <a:gd name="connsiteY69" fmla="*/ 451240 h 467301"/>
                      <a:gd name="connsiteX70" fmla="*/ 450438 w 2094636"/>
                      <a:gd name="connsiteY70" fmla="*/ 451240 h 467301"/>
                      <a:gd name="connsiteX71" fmla="*/ 380100 w 2094636"/>
                      <a:gd name="connsiteY71" fmla="*/ 427794 h 467301"/>
                      <a:gd name="connsiteX72" fmla="*/ 333207 w 2094636"/>
                      <a:gd name="connsiteY72" fmla="*/ 380901 h 467301"/>
                      <a:gd name="connsiteX73" fmla="*/ 325392 w 2094636"/>
                      <a:gd name="connsiteY73" fmla="*/ 343534 h 467301"/>
                      <a:gd name="connsiteX74" fmla="*/ 306708 w 2094636"/>
                      <a:gd name="connsiteY74" fmla="*/ 309220 h 467301"/>
                      <a:gd name="connsiteX75" fmla="*/ 294130 w 2094636"/>
                      <a:gd name="connsiteY75" fmla="*/ 357455 h 467301"/>
                      <a:gd name="connsiteX76" fmla="*/ 247238 w 2094636"/>
                      <a:gd name="connsiteY76" fmla="*/ 404348 h 467301"/>
                      <a:gd name="connsiteX77" fmla="*/ 184715 w 2094636"/>
                      <a:gd name="connsiteY77" fmla="*/ 435609 h 467301"/>
                      <a:gd name="connsiteX78" fmla="*/ 114377 w 2094636"/>
                      <a:gd name="connsiteY78" fmla="*/ 451240 h 467301"/>
                      <a:gd name="connsiteX79" fmla="*/ 44038 w 2094636"/>
                      <a:gd name="connsiteY79" fmla="*/ 451240 h 467301"/>
                      <a:gd name="connsiteX80" fmla="*/ 4595 w 2094636"/>
                      <a:gd name="connsiteY80" fmla="*/ 443425 h 467301"/>
                      <a:gd name="connsiteX81" fmla="*/ 2886 w 2094636"/>
                      <a:gd name="connsiteY81" fmla="*/ 373086 h 467301"/>
                      <a:gd name="connsiteX82" fmla="*/ 23278 w 2094636"/>
                      <a:gd name="connsiteY82" fmla="*/ 285407 h 467301"/>
                      <a:gd name="connsiteX83" fmla="*/ 54540 w 2094636"/>
                      <a:gd name="connsiteY83" fmla="*/ 193332 h 467301"/>
                      <a:gd name="connsiteX84" fmla="*/ 98746 w 2094636"/>
                      <a:gd name="connsiteY84" fmla="*/ 130809 h 467301"/>
                      <a:gd name="connsiteX85" fmla="*/ 137823 w 2094636"/>
                      <a:gd name="connsiteY85" fmla="*/ 76101 h 467301"/>
                      <a:gd name="connsiteX0" fmla="*/ 137823 w 2094636"/>
                      <a:gd name="connsiteY0" fmla="*/ 76101 h 467301"/>
                      <a:gd name="connsiteX1" fmla="*/ 270684 w 2094636"/>
                      <a:gd name="connsiteY1" fmla="*/ 130809 h 467301"/>
                      <a:gd name="connsiteX2" fmla="*/ 286315 w 2094636"/>
                      <a:gd name="connsiteY2" fmla="*/ 130809 h 467301"/>
                      <a:gd name="connsiteX3" fmla="*/ 403546 w 2094636"/>
                      <a:gd name="connsiteY3" fmla="*/ 122994 h 467301"/>
                      <a:gd name="connsiteX4" fmla="*/ 466069 w 2094636"/>
                      <a:gd name="connsiteY4" fmla="*/ 83917 h 467301"/>
                      <a:gd name="connsiteX5" fmla="*/ 505146 w 2094636"/>
                      <a:gd name="connsiteY5" fmla="*/ 7839 h 467301"/>
                      <a:gd name="connsiteX6" fmla="*/ 544223 w 2094636"/>
                      <a:gd name="connsiteY6" fmla="*/ 60471 h 467301"/>
                      <a:gd name="connsiteX7" fmla="*/ 614561 w 2094636"/>
                      <a:gd name="connsiteY7" fmla="*/ 146440 h 467301"/>
                      <a:gd name="connsiteX8" fmla="*/ 723977 w 2094636"/>
                      <a:gd name="connsiteY8" fmla="*/ 162071 h 467301"/>
                      <a:gd name="connsiteX9" fmla="*/ 809946 w 2094636"/>
                      <a:gd name="connsiteY9" fmla="*/ 146440 h 467301"/>
                      <a:gd name="connsiteX10" fmla="*/ 864653 w 2094636"/>
                      <a:gd name="connsiteY10" fmla="*/ 91732 h 467301"/>
                      <a:gd name="connsiteX11" fmla="*/ 900678 w 2094636"/>
                      <a:gd name="connsiteY11" fmla="*/ 31285 h 467301"/>
                      <a:gd name="connsiteX12" fmla="*/ 934992 w 2094636"/>
                      <a:gd name="connsiteY12" fmla="*/ 76101 h 467301"/>
                      <a:gd name="connsiteX13" fmla="*/ 989700 w 2094636"/>
                      <a:gd name="connsiteY13" fmla="*/ 130809 h 467301"/>
                      <a:gd name="connsiteX14" fmla="*/ 1099115 w 2094636"/>
                      <a:gd name="connsiteY14" fmla="*/ 154255 h 467301"/>
                      <a:gd name="connsiteX15" fmla="*/ 1185084 w 2094636"/>
                      <a:gd name="connsiteY15" fmla="*/ 146440 h 467301"/>
                      <a:gd name="connsiteX16" fmla="*/ 1239792 w 2094636"/>
                      <a:gd name="connsiteY16" fmla="*/ 91732 h 467301"/>
                      <a:gd name="connsiteX17" fmla="*/ 1294500 w 2094636"/>
                      <a:gd name="connsiteY17" fmla="*/ 29209 h 467301"/>
                      <a:gd name="connsiteX18" fmla="*/ 1311840 w 2094636"/>
                      <a:gd name="connsiteY18" fmla="*/ 1733 h 467301"/>
                      <a:gd name="connsiteX19" fmla="*/ 1333577 w 2094636"/>
                      <a:gd name="connsiteY19" fmla="*/ 76101 h 467301"/>
                      <a:gd name="connsiteX20" fmla="*/ 1411730 w 2094636"/>
                      <a:gd name="connsiteY20" fmla="*/ 115178 h 467301"/>
                      <a:gd name="connsiteX21" fmla="*/ 1489884 w 2094636"/>
                      <a:gd name="connsiteY21" fmla="*/ 130809 h 467301"/>
                      <a:gd name="connsiteX22" fmla="*/ 1568038 w 2094636"/>
                      <a:gd name="connsiteY22" fmla="*/ 130809 h 467301"/>
                      <a:gd name="connsiteX23" fmla="*/ 1621403 w 2094636"/>
                      <a:gd name="connsiteY23" fmla="*/ 102967 h 467301"/>
                      <a:gd name="connsiteX24" fmla="*/ 1669638 w 2094636"/>
                      <a:gd name="connsiteY24" fmla="*/ 53021 h 467301"/>
                      <a:gd name="connsiteX25" fmla="*/ 1705663 w 2094636"/>
                      <a:gd name="connsiteY25" fmla="*/ 19074 h 467301"/>
                      <a:gd name="connsiteX26" fmla="*/ 1735580 w 2094636"/>
                      <a:gd name="connsiteY26" fmla="*/ 84284 h 467301"/>
                      <a:gd name="connsiteX27" fmla="*/ 1774657 w 2094636"/>
                      <a:gd name="connsiteY27" fmla="*/ 135571 h 467301"/>
                      <a:gd name="connsiteX28" fmla="*/ 1833761 w 2094636"/>
                      <a:gd name="connsiteY28" fmla="*/ 162071 h 467301"/>
                      <a:gd name="connsiteX29" fmla="*/ 1896284 w 2094636"/>
                      <a:gd name="connsiteY29" fmla="*/ 154255 h 467301"/>
                      <a:gd name="connsiteX30" fmla="*/ 1982619 w 2094636"/>
                      <a:gd name="connsiteY30" fmla="*/ 124337 h 467301"/>
                      <a:gd name="connsiteX31" fmla="*/ 2016934 w 2094636"/>
                      <a:gd name="connsiteY31" fmla="*/ 179044 h 467301"/>
                      <a:gd name="connsiteX32" fmla="*/ 2056011 w 2094636"/>
                      <a:gd name="connsiteY32" fmla="*/ 268067 h 467301"/>
                      <a:gd name="connsiteX33" fmla="*/ 2074695 w 2094636"/>
                      <a:gd name="connsiteY33" fmla="*/ 343167 h 467301"/>
                      <a:gd name="connsiteX34" fmla="*/ 2076038 w 2094636"/>
                      <a:gd name="connsiteY34" fmla="*/ 443425 h 467301"/>
                      <a:gd name="connsiteX35" fmla="*/ 2093378 w 2094636"/>
                      <a:gd name="connsiteY35" fmla="*/ 438296 h 467301"/>
                      <a:gd name="connsiteX36" fmla="*/ 2036961 w 2094636"/>
                      <a:gd name="connsiteY36" fmla="*/ 466871 h 467301"/>
                      <a:gd name="connsiteX37" fmla="*/ 1958807 w 2094636"/>
                      <a:gd name="connsiteY37" fmla="*/ 451240 h 467301"/>
                      <a:gd name="connsiteX38" fmla="*/ 1888469 w 2094636"/>
                      <a:gd name="connsiteY38" fmla="*/ 396532 h 467301"/>
                      <a:gd name="connsiteX39" fmla="*/ 1866366 w 2094636"/>
                      <a:gd name="connsiteY39" fmla="*/ 326561 h 467301"/>
                      <a:gd name="connsiteX40" fmla="*/ 1858551 w 2094636"/>
                      <a:gd name="connsiteY40" fmla="*/ 375163 h 467301"/>
                      <a:gd name="connsiteX41" fmla="*/ 1833761 w 2094636"/>
                      <a:gd name="connsiteY41" fmla="*/ 404348 h 467301"/>
                      <a:gd name="connsiteX42" fmla="*/ 1779053 w 2094636"/>
                      <a:gd name="connsiteY42" fmla="*/ 443425 h 467301"/>
                      <a:gd name="connsiteX43" fmla="*/ 1654007 w 2094636"/>
                      <a:gd name="connsiteY43" fmla="*/ 451240 h 467301"/>
                      <a:gd name="connsiteX44" fmla="*/ 1568038 w 2094636"/>
                      <a:gd name="connsiteY44" fmla="*/ 435609 h 467301"/>
                      <a:gd name="connsiteX45" fmla="*/ 1521146 w 2094636"/>
                      <a:gd name="connsiteY45" fmla="*/ 396532 h 467301"/>
                      <a:gd name="connsiteX46" fmla="*/ 1482069 w 2094636"/>
                      <a:gd name="connsiteY46" fmla="*/ 349640 h 467301"/>
                      <a:gd name="connsiteX47" fmla="*/ 1464728 w 2094636"/>
                      <a:gd name="connsiteY47" fmla="*/ 309586 h 467301"/>
                      <a:gd name="connsiteX48" fmla="*/ 1466438 w 2094636"/>
                      <a:gd name="connsiteY48" fmla="*/ 326194 h 467301"/>
                      <a:gd name="connsiteX49" fmla="*/ 1442992 w 2094636"/>
                      <a:gd name="connsiteY49" fmla="*/ 380901 h 467301"/>
                      <a:gd name="connsiteX50" fmla="*/ 1388284 w 2094636"/>
                      <a:gd name="connsiteY50" fmla="*/ 435609 h 467301"/>
                      <a:gd name="connsiteX51" fmla="*/ 1310130 w 2094636"/>
                      <a:gd name="connsiteY51" fmla="*/ 451240 h 467301"/>
                      <a:gd name="connsiteX52" fmla="*/ 1200715 w 2094636"/>
                      <a:gd name="connsiteY52" fmla="*/ 459055 h 467301"/>
                      <a:gd name="connsiteX53" fmla="*/ 1138192 w 2094636"/>
                      <a:gd name="connsiteY53" fmla="*/ 412163 h 467301"/>
                      <a:gd name="connsiteX54" fmla="*/ 1114746 w 2094636"/>
                      <a:gd name="connsiteY54" fmla="*/ 365271 h 467301"/>
                      <a:gd name="connsiteX55" fmla="*/ 1083484 w 2094636"/>
                      <a:gd name="connsiteY55" fmla="*/ 318378 h 467301"/>
                      <a:gd name="connsiteX56" fmla="*/ 1088246 w 2094636"/>
                      <a:gd name="connsiteY56" fmla="*/ 320455 h 467301"/>
                      <a:gd name="connsiteX57" fmla="*/ 1083484 w 2094636"/>
                      <a:gd name="connsiteY57" fmla="*/ 349640 h 467301"/>
                      <a:gd name="connsiteX58" fmla="*/ 1052223 w 2094636"/>
                      <a:gd name="connsiteY58" fmla="*/ 396532 h 467301"/>
                      <a:gd name="connsiteX59" fmla="*/ 981884 w 2094636"/>
                      <a:gd name="connsiteY59" fmla="*/ 427794 h 467301"/>
                      <a:gd name="connsiteX60" fmla="*/ 903730 w 2094636"/>
                      <a:gd name="connsiteY60" fmla="*/ 443425 h 467301"/>
                      <a:gd name="connsiteX61" fmla="*/ 809946 w 2094636"/>
                      <a:gd name="connsiteY61" fmla="*/ 443425 h 467301"/>
                      <a:gd name="connsiteX62" fmla="*/ 763053 w 2094636"/>
                      <a:gd name="connsiteY62" fmla="*/ 412163 h 467301"/>
                      <a:gd name="connsiteX63" fmla="*/ 727396 w 2094636"/>
                      <a:gd name="connsiteY63" fmla="*/ 379559 h 467301"/>
                      <a:gd name="connsiteX64" fmla="*/ 708346 w 2094636"/>
                      <a:gd name="connsiteY64" fmla="*/ 334009 h 467301"/>
                      <a:gd name="connsiteX65" fmla="*/ 691371 w 2094636"/>
                      <a:gd name="connsiteY65" fmla="*/ 298717 h 467301"/>
                      <a:gd name="connsiteX66" fmla="*/ 684900 w 2094636"/>
                      <a:gd name="connsiteY66" fmla="*/ 326194 h 467301"/>
                      <a:gd name="connsiteX67" fmla="*/ 654982 w 2094636"/>
                      <a:gd name="connsiteY67" fmla="*/ 385663 h 467301"/>
                      <a:gd name="connsiteX68" fmla="*/ 606746 w 2094636"/>
                      <a:gd name="connsiteY68" fmla="*/ 435609 h 467301"/>
                      <a:gd name="connsiteX69" fmla="*/ 536407 w 2094636"/>
                      <a:gd name="connsiteY69" fmla="*/ 451240 h 467301"/>
                      <a:gd name="connsiteX70" fmla="*/ 450438 w 2094636"/>
                      <a:gd name="connsiteY70" fmla="*/ 451240 h 467301"/>
                      <a:gd name="connsiteX71" fmla="*/ 380100 w 2094636"/>
                      <a:gd name="connsiteY71" fmla="*/ 427794 h 467301"/>
                      <a:gd name="connsiteX72" fmla="*/ 333207 w 2094636"/>
                      <a:gd name="connsiteY72" fmla="*/ 380901 h 467301"/>
                      <a:gd name="connsiteX73" fmla="*/ 325392 w 2094636"/>
                      <a:gd name="connsiteY73" fmla="*/ 343534 h 467301"/>
                      <a:gd name="connsiteX74" fmla="*/ 306708 w 2094636"/>
                      <a:gd name="connsiteY74" fmla="*/ 309220 h 467301"/>
                      <a:gd name="connsiteX75" fmla="*/ 294130 w 2094636"/>
                      <a:gd name="connsiteY75" fmla="*/ 357455 h 467301"/>
                      <a:gd name="connsiteX76" fmla="*/ 247238 w 2094636"/>
                      <a:gd name="connsiteY76" fmla="*/ 404348 h 467301"/>
                      <a:gd name="connsiteX77" fmla="*/ 184715 w 2094636"/>
                      <a:gd name="connsiteY77" fmla="*/ 435609 h 467301"/>
                      <a:gd name="connsiteX78" fmla="*/ 114377 w 2094636"/>
                      <a:gd name="connsiteY78" fmla="*/ 451240 h 467301"/>
                      <a:gd name="connsiteX79" fmla="*/ 44038 w 2094636"/>
                      <a:gd name="connsiteY79" fmla="*/ 451240 h 467301"/>
                      <a:gd name="connsiteX80" fmla="*/ 4595 w 2094636"/>
                      <a:gd name="connsiteY80" fmla="*/ 443425 h 467301"/>
                      <a:gd name="connsiteX81" fmla="*/ 2886 w 2094636"/>
                      <a:gd name="connsiteY81" fmla="*/ 373086 h 467301"/>
                      <a:gd name="connsiteX82" fmla="*/ 23278 w 2094636"/>
                      <a:gd name="connsiteY82" fmla="*/ 285407 h 467301"/>
                      <a:gd name="connsiteX83" fmla="*/ 54540 w 2094636"/>
                      <a:gd name="connsiteY83" fmla="*/ 193332 h 467301"/>
                      <a:gd name="connsiteX84" fmla="*/ 98746 w 2094636"/>
                      <a:gd name="connsiteY84" fmla="*/ 130809 h 467301"/>
                      <a:gd name="connsiteX85" fmla="*/ 137823 w 2094636"/>
                      <a:gd name="connsiteY85" fmla="*/ 76101 h 467301"/>
                      <a:gd name="connsiteX0" fmla="*/ 137823 w 2132035"/>
                      <a:gd name="connsiteY0" fmla="*/ 76101 h 466874"/>
                      <a:gd name="connsiteX1" fmla="*/ 270684 w 2132035"/>
                      <a:gd name="connsiteY1" fmla="*/ 130809 h 466874"/>
                      <a:gd name="connsiteX2" fmla="*/ 286315 w 2132035"/>
                      <a:gd name="connsiteY2" fmla="*/ 130809 h 466874"/>
                      <a:gd name="connsiteX3" fmla="*/ 403546 w 2132035"/>
                      <a:gd name="connsiteY3" fmla="*/ 122994 h 466874"/>
                      <a:gd name="connsiteX4" fmla="*/ 466069 w 2132035"/>
                      <a:gd name="connsiteY4" fmla="*/ 83917 h 466874"/>
                      <a:gd name="connsiteX5" fmla="*/ 505146 w 2132035"/>
                      <a:gd name="connsiteY5" fmla="*/ 7839 h 466874"/>
                      <a:gd name="connsiteX6" fmla="*/ 544223 w 2132035"/>
                      <a:gd name="connsiteY6" fmla="*/ 60471 h 466874"/>
                      <a:gd name="connsiteX7" fmla="*/ 614561 w 2132035"/>
                      <a:gd name="connsiteY7" fmla="*/ 146440 h 466874"/>
                      <a:gd name="connsiteX8" fmla="*/ 723977 w 2132035"/>
                      <a:gd name="connsiteY8" fmla="*/ 162071 h 466874"/>
                      <a:gd name="connsiteX9" fmla="*/ 809946 w 2132035"/>
                      <a:gd name="connsiteY9" fmla="*/ 146440 h 466874"/>
                      <a:gd name="connsiteX10" fmla="*/ 864653 w 2132035"/>
                      <a:gd name="connsiteY10" fmla="*/ 91732 h 466874"/>
                      <a:gd name="connsiteX11" fmla="*/ 900678 w 2132035"/>
                      <a:gd name="connsiteY11" fmla="*/ 31285 h 466874"/>
                      <a:gd name="connsiteX12" fmla="*/ 934992 w 2132035"/>
                      <a:gd name="connsiteY12" fmla="*/ 76101 h 466874"/>
                      <a:gd name="connsiteX13" fmla="*/ 989700 w 2132035"/>
                      <a:gd name="connsiteY13" fmla="*/ 130809 h 466874"/>
                      <a:gd name="connsiteX14" fmla="*/ 1099115 w 2132035"/>
                      <a:gd name="connsiteY14" fmla="*/ 154255 h 466874"/>
                      <a:gd name="connsiteX15" fmla="*/ 1185084 w 2132035"/>
                      <a:gd name="connsiteY15" fmla="*/ 146440 h 466874"/>
                      <a:gd name="connsiteX16" fmla="*/ 1239792 w 2132035"/>
                      <a:gd name="connsiteY16" fmla="*/ 91732 h 466874"/>
                      <a:gd name="connsiteX17" fmla="*/ 1294500 w 2132035"/>
                      <a:gd name="connsiteY17" fmla="*/ 29209 h 466874"/>
                      <a:gd name="connsiteX18" fmla="*/ 1311840 w 2132035"/>
                      <a:gd name="connsiteY18" fmla="*/ 1733 h 466874"/>
                      <a:gd name="connsiteX19" fmla="*/ 1333577 w 2132035"/>
                      <a:gd name="connsiteY19" fmla="*/ 76101 h 466874"/>
                      <a:gd name="connsiteX20" fmla="*/ 1411730 w 2132035"/>
                      <a:gd name="connsiteY20" fmla="*/ 115178 h 466874"/>
                      <a:gd name="connsiteX21" fmla="*/ 1489884 w 2132035"/>
                      <a:gd name="connsiteY21" fmla="*/ 130809 h 466874"/>
                      <a:gd name="connsiteX22" fmla="*/ 1568038 w 2132035"/>
                      <a:gd name="connsiteY22" fmla="*/ 130809 h 466874"/>
                      <a:gd name="connsiteX23" fmla="*/ 1621403 w 2132035"/>
                      <a:gd name="connsiteY23" fmla="*/ 102967 h 466874"/>
                      <a:gd name="connsiteX24" fmla="*/ 1669638 w 2132035"/>
                      <a:gd name="connsiteY24" fmla="*/ 53021 h 466874"/>
                      <a:gd name="connsiteX25" fmla="*/ 1705663 w 2132035"/>
                      <a:gd name="connsiteY25" fmla="*/ 19074 h 466874"/>
                      <a:gd name="connsiteX26" fmla="*/ 1735580 w 2132035"/>
                      <a:gd name="connsiteY26" fmla="*/ 84284 h 466874"/>
                      <a:gd name="connsiteX27" fmla="*/ 1774657 w 2132035"/>
                      <a:gd name="connsiteY27" fmla="*/ 135571 h 466874"/>
                      <a:gd name="connsiteX28" fmla="*/ 1833761 w 2132035"/>
                      <a:gd name="connsiteY28" fmla="*/ 162071 h 466874"/>
                      <a:gd name="connsiteX29" fmla="*/ 1896284 w 2132035"/>
                      <a:gd name="connsiteY29" fmla="*/ 154255 h 466874"/>
                      <a:gd name="connsiteX30" fmla="*/ 1982619 w 2132035"/>
                      <a:gd name="connsiteY30" fmla="*/ 124337 h 466874"/>
                      <a:gd name="connsiteX31" fmla="*/ 2016934 w 2132035"/>
                      <a:gd name="connsiteY31" fmla="*/ 179044 h 466874"/>
                      <a:gd name="connsiteX32" fmla="*/ 2056011 w 2132035"/>
                      <a:gd name="connsiteY32" fmla="*/ 268067 h 466874"/>
                      <a:gd name="connsiteX33" fmla="*/ 2074695 w 2132035"/>
                      <a:gd name="connsiteY33" fmla="*/ 343167 h 466874"/>
                      <a:gd name="connsiteX34" fmla="*/ 2076038 w 2132035"/>
                      <a:gd name="connsiteY34" fmla="*/ 443425 h 466874"/>
                      <a:gd name="connsiteX35" fmla="*/ 2131478 w 2132035"/>
                      <a:gd name="connsiteY35" fmla="*/ 452584 h 466874"/>
                      <a:gd name="connsiteX36" fmla="*/ 2036961 w 2132035"/>
                      <a:gd name="connsiteY36" fmla="*/ 466871 h 466874"/>
                      <a:gd name="connsiteX37" fmla="*/ 1958807 w 2132035"/>
                      <a:gd name="connsiteY37" fmla="*/ 451240 h 466874"/>
                      <a:gd name="connsiteX38" fmla="*/ 1888469 w 2132035"/>
                      <a:gd name="connsiteY38" fmla="*/ 396532 h 466874"/>
                      <a:gd name="connsiteX39" fmla="*/ 1866366 w 2132035"/>
                      <a:gd name="connsiteY39" fmla="*/ 326561 h 466874"/>
                      <a:gd name="connsiteX40" fmla="*/ 1858551 w 2132035"/>
                      <a:gd name="connsiteY40" fmla="*/ 375163 h 466874"/>
                      <a:gd name="connsiteX41" fmla="*/ 1833761 w 2132035"/>
                      <a:gd name="connsiteY41" fmla="*/ 404348 h 466874"/>
                      <a:gd name="connsiteX42" fmla="*/ 1779053 w 2132035"/>
                      <a:gd name="connsiteY42" fmla="*/ 443425 h 466874"/>
                      <a:gd name="connsiteX43" fmla="*/ 1654007 w 2132035"/>
                      <a:gd name="connsiteY43" fmla="*/ 451240 h 466874"/>
                      <a:gd name="connsiteX44" fmla="*/ 1568038 w 2132035"/>
                      <a:gd name="connsiteY44" fmla="*/ 435609 h 466874"/>
                      <a:gd name="connsiteX45" fmla="*/ 1521146 w 2132035"/>
                      <a:gd name="connsiteY45" fmla="*/ 396532 h 466874"/>
                      <a:gd name="connsiteX46" fmla="*/ 1482069 w 2132035"/>
                      <a:gd name="connsiteY46" fmla="*/ 349640 h 466874"/>
                      <a:gd name="connsiteX47" fmla="*/ 1464728 w 2132035"/>
                      <a:gd name="connsiteY47" fmla="*/ 309586 h 466874"/>
                      <a:gd name="connsiteX48" fmla="*/ 1466438 w 2132035"/>
                      <a:gd name="connsiteY48" fmla="*/ 326194 h 466874"/>
                      <a:gd name="connsiteX49" fmla="*/ 1442992 w 2132035"/>
                      <a:gd name="connsiteY49" fmla="*/ 380901 h 466874"/>
                      <a:gd name="connsiteX50" fmla="*/ 1388284 w 2132035"/>
                      <a:gd name="connsiteY50" fmla="*/ 435609 h 466874"/>
                      <a:gd name="connsiteX51" fmla="*/ 1310130 w 2132035"/>
                      <a:gd name="connsiteY51" fmla="*/ 451240 h 466874"/>
                      <a:gd name="connsiteX52" fmla="*/ 1200715 w 2132035"/>
                      <a:gd name="connsiteY52" fmla="*/ 459055 h 466874"/>
                      <a:gd name="connsiteX53" fmla="*/ 1138192 w 2132035"/>
                      <a:gd name="connsiteY53" fmla="*/ 412163 h 466874"/>
                      <a:gd name="connsiteX54" fmla="*/ 1114746 w 2132035"/>
                      <a:gd name="connsiteY54" fmla="*/ 365271 h 466874"/>
                      <a:gd name="connsiteX55" fmla="*/ 1083484 w 2132035"/>
                      <a:gd name="connsiteY55" fmla="*/ 318378 h 466874"/>
                      <a:gd name="connsiteX56" fmla="*/ 1088246 w 2132035"/>
                      <a:gd name="connsiteY56" fmla="*/ 320455 h 466874"/>
                      <a:gd name="connsiteX57" fmla="*/ 1083484 w 2132035"/>
                      <a:gd name="connsiteY57" fmla="*/ 349640 h 466874"/>
                      <a:gd name="connsiteX58" fmla="*/ 1052223 w 2132035"/>
                      <a:gd name="connsiteY58" fmla="*/ 396532 h 466874"/>
                      <a:gd name="connsiteX59" fmla="*/ 981884 w 2132035"/>
                      <a:gd name="connsiteY59" fmla="*/ 427794 h 466874"/>
                      <a:gd name="connsiteX60" fmla="*/ 903730 w 2132035"/>
                      <a:gd name="connsiteY60" fmla="*/ 443425 h 466874"/>
                      <a:gd name="connsiteX61" fmla="*/ 809946 w 2132035"/>
                      <a:gd name="connsiteY61" fmla="*/ 443425 h 466874"/>
                      <a:gd name="connsiteX62" fmla="*/ 763053 w 2132035"/>
                      <a:gd name="connsiteY62" fmla="*/ 412163 h 466874"/>
                      <a:gd name="connsiteX63" fmla="*/ 727396 w 2132035"/>
                      <a:gd name="connsiteY63" fmla="*/ 379559 h 466874"/>
                      <a:gd name="connsiteX64" fmla="*/ 708346 w 2132035"/>
                      <a:gd name="connsiteY64" fmla="*/ 334009 h 466874"/>
                      <a:gd name="connsiteX65" fmla="*/ 691371 w 2132035"/>
                      <a:gd name="connsiteY65" fmla="*/ 298717 h 466874"/>
                      <a:gd name="connsiteX66" fmla="*/ 684900 w 2132035"/>
                      <a:gd name="connsiteY66" fmla="*/ 326194 h 466874"/>
                      <a:gd name="connsiteX67" fmla="*/ 654982 w 2132035"/>
                      <a:gd name="connsiteY67" fmla="*/ 385663 h 466874"/>
                      <a:gd name="connsiteX68" fmla="*/ 606746 w 2132035"/>
                      <a:gd name="connsiteY68" fmla="*/ 435609 h 466874"/>
                      <a:gd name="connsiteX69" fmla="*/ 536407 w 2132035"/>
                      <a:gd name="connsiteY69" fmla="*/ 451240 h 466874"/>
                      <a:gd name="connsiteX70" fmla="*/ 450438 w 2132035"/>
                      <a:gd name="connsiteY70" fmla="*/ 451240 h 466874"/>
                      <a:gd name="connsiteX71" fmla="*/ 380100 w 2132035"/>
                      <a:gd name="connsiteY71" fmla="*/ 427794 h 466874"/>
                      <a:gd name="connsiteX72" fmla="*/ 333207 w 2132035"/>
                      <a:gd name="connsiteY72" fmla="*/ 380901 h 466874"/>
                      <a:gd name="connsiteX73" fmla="*/ 325392 w 2132035"/>
                      <a:gd name="connsiteY73" fmla="*/ 343534 h 466874"/>
                      <a:gd name="connsiteX74" fmla="*/ 306708 w 2132035"/>
                      <a:gd name="connsiteY74" fmla="*/ 309220 h 466874"/>
                      <a:gd name="connsiteX75" fmla="*/ 294130 w 2132035"/>
                      <a:gd name="connsiteY75" fmla="*/ 357455 h 466874"/>
                      <a:gd name="connsiteX76" fmla="*/ 247238 w 2132035"/>
                      <a:gd name="connsiteY76" fmla="*/ 404348 h 466874"/>
                      <a:gd name="connsiteX77" fmla="*/ 184715 w 2132035"/>
                      <a:gd name="connsiteY77" fmla="*/ 435609 h 466874"/>
                      <a:gd name="connsiteX78" fmla="*/ 114377 w 2132035"/>
                      <a:gd name="connsiteY78" fmla="*/ 451240 h 466874"/>
                      <a:gd name="connsiteX79" fmla="*/ 44038 w 2132035"/>
                      <a:gd name="connsiteY79" fmla="*/ 451240 h 466874"/>
                      <a:gd name="connsiteX80" fmla="*/ 4595 w 2132035"/>
                      <a:gd name="connsiteY80" fmla="*/ 443425 h 466874"/>
                      <a:gd name="connsiteX81" fmla="*/ 2886 w 2132035"/>
                      <a:gd name="connsiteY81" fmla="*/ 373086 h 466874"/>
                      <a:gd name="connsiteX82" fmla="*/ 23278 w 2132035"/>
                      <a:gd name="connsiteY82" fmla="*/ 285407 h 466874"/>
                      <a:gd name="connsiteX83" fmla="*/ 54540 w 2132035"/>
                      <a:gd name="connsiteY83" fmla="*/ 193332 h 466874"/>
                      <a:gd name="connsiteX84" fmla="*/ 98746 w 2132035"/>
                      <a:gd name="connsiteY84" fmla="*/ 130809 h 466874"/>
                      <a:gd name="connsiteX85" fmla="*/ 137823 w 2132035"/>
                      <a:gd name="connsiteY85" fmla="*/ 76101 h 466874"/>
                      <a:gd name="connsiteX0" fmla="*/ 137823 w 2136627"/>
                      <a:gd name="connsiteY0" fmla="*/ 76101 h 466879"/>
                      <a:gd name="connsiteX1" fmla="*/ 270684 w 2136627"/>
                      <a:gd name="connsiteY1" fmla="*/ 130809 h 466879"/>
                      <a:gd name="connsiteX2" fmla="*/ 286315 w 2136627"/>
                      <a:gd name="connsiteY2" fmla="*/ 130809 h 466879"/>
                      <a:gd name="connsiteX3" fmla="*/ 403546 w 2136627"/>
                      <a:gd name="connsiteY3" fmla="*/ 122994 h 466879"/>
                      <a:gd name="connsiteX4" fmla="*/ 466069 w 2136627"/>
                      <a:gd name="connsiteY4" fmla="*/ 83917 h 466879"/>
                      <a:gd name="connsiteX5" fmla="*/ 505146 w 2136627"/>
                      <a:gd name="connsiteY5" fmla="*/ 7839 h 466879"/>
                      <a:gd name="connsiteX6" fmla="*/ 544223 w 2136627"/>
                      <a:gd name="connsiteY6" fmla="*/ 60471 h 466879"/>
                      <a:gd name="connsiteX7" fmla="*/ 614561 w 2136627"/>
                      <a:gd name="connsiteY7" fmla="*/ 146440 h 466879"/>
                      <a:gd name="connsiteX8" fmla="*/ 723977 w 2136627"/>
                      <a:gd name="connsiteY8" fmla="*/ 162071 h 466879"/>
                      <a:gd name="connsiteX9" fmla="*/ 809946 w 2136627"/>
                      <a:gd name="connsiteY9" fmla="*/ 146440 h 466879"/>
                      <a:gd name="connsiteX10" fmla="*/ 864653 w 2136627"/>
                      <a:gd name="connsiteY10" fmla="*/ 91732 h 466879"/>
                      <a:gd name="connsiteX11" fmla="*/ 900678 w 2136627"/>
                      <a:gd name="connsiteY11" fmla="*/ 31285 h 466879"/>
                      <a:gd name="connsiteX12" fmla="*/ 934992 w 2136627"/>
                      <a:gd name="connsiteY12" fmla="*/ 76101 h 466879"/>
                      <a:gd name="connsiteX13" fmla="*/ 989700 w 2136627"/>
                      <a:gd name="connsiteY13" fmla="*/ 130809 h 466879"/>
                      <a:gd name="connsiteX14" fmla="*/ 1099115 w 2136627"/>
                      <a:gd name="connsiteY14" fmla="*/ 154255 h 466879"/>
                      <a:gd name="connsiteX15" fmla="*/ 1185084 w 2136627"/>
                      <a:gd name="connsiteY15" fmla="*/ 146440 h 466879"/>
                      <a:gd name="connsiteX16" fmla="*/ 1239792 w 2136627"/>
                      <a:gd name="connsiteY16" fmla="*/ 91732 h 466879"/>
                      <a:gd name="connsiteX17" fmla="*/ 1294500 w 2136627"/>
                      <a:gd name="connsiteY17" fmla="*/ 29209 h 466879"/>
                      <a:gd name="connsiteX18" fmla="*/ 1311840 w 2136627"/>
                      <a:gd name="connsiteY18" fmla="*/ 1733 h 466879"/>
                      <a:gd name="connsiteX19" fmla="*/ 1333577 w 2136627"/>
                      <a:gd name="connsiteY19" fmla="*/ 76101 h 466879"/>
                      <a:gd name="connsiteX20" fmla="*/ 1411730 w 2136627"/>
                      <a:gd name="connsiteY20" fmla="*/ 115178 h 466879"/>
                      <a:gd name="connsiteX21" fmla="*/ 1489884 w 2136627"/>
                      <a:gd name="connsiteY21" fmla="*/ 130809 h 466879"/>
                      <a:gd name="connsiteX22" fmla="*/ 1568038 w 2136627"/>
                      <a:gd name="connsiteY22" fmla="*/ 130809 h 466879"/>
                      <a:gd name="connsiteX23" fmla="*/ 1621403 w 2136627"/>
                      <a:gd name="connsiteY23" fmla="*/ 102967 h 466879"/>
                      <a:gd name="connsiteX24" fmla="*/ 1669638 w 2136627"/>
                      <a:gd name="connsiteY24" fmla="*/ 53021 h 466879"/>
                      <a:gd name="connsiteX25" fmla="*/ 1705663 w 2136627"/>
                      <a:gd name="connsiteY25" fmla="*/ 19074 h 466879"/>
                      <a:gd name="connsiteX26" fmla="*/ 1735580 w 2136627"/>
                      <a:gd name="connsiteY26" fmla="*/ 84284 h 466879"/>
                      <a:gd name="connsiteX27" fmla="*/ 1774657 w 2136627"/>
                      <a:gd name="connsiteY27" fmla="*/ 135571 h 466879"/>
                      <a:gd name="connsiteX28" fmla="*/ 1833761 w 2136627"/>
                      <a:gd name="connsiteY28" fmla="*/ 162071 h 466879"/>
                      <a:gd name="connsiteX29" fmla="*/ 1896284 w 2136627"/>
                      <a:gd name="connsiteY29" fmla="*/ 154255 h 466879"/>
                      <a:gd name="connsiteX30" fmla="*/ 1982619 w 2136627"/>
                      <a:gd name="connsiteY30" fmla="*/ 124337 h 466879"/>
                      <a:gd name="connsiteX31" fmla="*/ 2016934 w 2136627"/>
                      <a:gd name="connsiteY31" fmla="*/ 179044 h 466879"/>
                      <a:gd name="connsiteX32" fmla="*/ 2056011 w 2136627"/>
                      <a:gd name="connsiteY32" fmla="*/ 268067 h 466879"/>
                      <a:gd name="connsiteX33" fmla="*/ 2074695 w 2136627"/>
                      <a:gd name="connsiteY33" fmla="*/ 343167 h 466879"/>
                      <a:gd name="connsiteX34" fmla="*/ 2118900 w 2136627"/>
                      <a:gd name="connsiteY34" fmla="*/ 405325 h 466879"/>
                      <a:gd name="connsiteX35" fmla="*/ 2131478 w 2136627"/>
                      <a:gd name="connsiteY35" fmla="*/ 452584 h 466879"/>
                      <a:gd name="connsiteX36" fmla="*/ 2036961 w 2136627"/>
                      <a:gd name="connsiteY36" fmla="*/ 466871 h 466879"/>
                      <a:gd name="connsiteX37" fmla="*/ 1958807 w 2136627"/>
                      <a:gd name="connsiteY37" fmla="*/ 451240 h 466879"/>
                      <a:gd name="connsiteX38" fmla="*/ 1888469 w 2136627"/>
                      <a:gd name="connsiteY38" fmla="*/ 396532 h 466879"/>
                      <a:gd name="connsiteX39" fmla="*/ 1866366 w 2136627"/>
                      <a:gd name="connsiteY39" fmla="*/ 326561 h 466879"/>
                      <a:gd name="connsiteX40" fmla="*/ 1858551 w 2136627"/>
                      <a:gd name="connsiteY40" fmla="*/ 375163 h 466879"/>
                      <a:gd name="connsiteX41" fmla="*/ 1833761 w 2136627"/>
                      <a:gd name="connsiteY41" fmla="*/ 404348 h 466879"/>
                      <a:gd name="connsiteX42" fmla="*/ 1779053 w 2136627"/>
                      <a:gd name="connsiteY42" fmla="*/ 443425 h 466879"/>
                      <a:gd name="connsiteX43" fmla="*/ 1654007 w 2136627"/>
                      <a:gd name="connsiteY43" fmla="*/ 451240 h 466879"/>
                      <a:gd name="connsiteX44" fmla="*/ 1568038 w 2136627"/>
                      <a:gd name="connsiteY44" fmla="*/ 435609 h 466879"/>
                      <a:gd name="connsiteX45" fmla="*/ 1521146 w 2136627"/>
                      <a:gd name="connsiteY45" fmla="*/ 396532 h 466879"/>
                      <a:gd name="connsiteX46" fmla="*/ 1482069 w 2136627"/>
                      <a:gd name="connsiteY46" fmla="*/ 349640 h 466879"/>
                      <a:gd name="connsiteX47" fmla="*/ 1464728 w 2136627"/>
                      <a:gd name="connsiteY47" fmla="*/ 309586 h 466879"/>
                      <a:gd name="connsiteX48" fmla="*/ 1466438 w 2136627"/>
                      <a:gd name="connsiteY48" fmla="*/ 326194 h 466879"/>
                      <a:gd name="connsiteX49" fmla="*/ 1442992 w 2136627"/>
                      <a:gd name="connsiteY49" fmla="*/ 380901 h 466879"/>
                      <a:gd name="connsiteX50" fmla="*/ 1388284 w 2136627"/>
                      <a:gd name="connsiteY50" fmla="*/ 435609 h 466879"/>
                      <a:gd name="connsiteX51" fmla="*/ 1310130 w 2136627"/>
                      <a:gd name="connsiteY51" fmla="*/ 451240 h 466879"/>
                      <a:gd name="connsiteX52" fmla="*/ 1200715 w 2136627"/>
                      <a:gd name="connsiteY52" fmla="*/ 459055 h 466879"/>
                      <a:gd name="connsiteX53" fmla="*/ 1138192 w 2136627"/>
                      <a:gd name="connsiteY53" fmla="*/ 412163 h 466879"/>
                      <a:gd name="connsiteX54" fmla="*/ 1114746 w 2136627"/>
                      <a:gd name="connsiteY54" fmla="*/ 365271 h 466879"/>
                      <a:gd name="connsiteX55" fmla="*/ 1083484 w 2136627"/>
                      <a:gd name="connsiteY55" fmla="*/ 318378 h 466879"/>
                      <a:gd name="connsiteX56" fmla="*/ 1088246 w 2136627"/>
                      <a:gd name="connsiteY56" fmla="*/ 320455 h 466879"/>
                      <a:gd name="connsiteX57" fmla="*/ 1083484 w 2136627"/>
                      <a:gd name="connsiteY57" fmla="*/ 349640 h 466879"/>
                      <a:gd name="connsiteX58" fmla="*/ 1052223 w 2136627"/>
                      <a:gd name="connsiteY58" fmla="*/ 396532 h 466879"/>
                      <a:gd name="connsiteX59" fmla="*/ 981884 w 2136627"/>
                      <a:gd name="connsiteY59" fmla="*/ 427794 h 466879"/>
                      <a:gd name="connsiteX60" fmla="*/ 903730 w 2136627"/>
                      <a:gd name="connsiteY60" fmla="*/ 443425 h 466879"/>
                      <a:gd name="connsiteX61" fmla="*/ 809946 w 2136627"/>
                      <a:gd name="connsiteY61" fmla="*/ 443425 h 466879"/>
                      <a:gd name="connsiteX62" fmla="*/ 763053 w 2136627"/>
                      <a:gd name="connsiteY62" fmla="*/ 412163 h 466879"/>
                      <a:gd name="connsiteX63" fmla="*/ 727396 w 2136627"/>
                      <a:gd name="connsiteY63" fmla="*/ 379559 h 466879"/>
                      <a:gd name="connsiteX64" fmla="*/ 708346 w 2136627"/>
                      <a:gd name="connsiteY64" fmla="*/ 334009 h 466879"/>
                      <a:gd name="connsiteX65" fmla="*/ 691371 w 2136627"/>
                      <a:gd name="connsiteY65" fmla="*/ 298717 h 466879"/>
                      <a:gd name="connsiteX66" fmla="*/ 684900 w 2136627"/>
                      <a:gd name="connsiteY66" fmla="*/ 326194 h 466879"/>
                      <a:gd name="connsiteX67" fmla="*/ 654982 w 2136627"/>
                      <a:gd name="connsiteY67" fmla="*/ 385663 h 466879"/>
                      <a:gd name="connsiteX68" fmla="*/ 606746 w 2136627"/>
                      <a:gd name="connsiteY68" fmla="*/ 435609 h 466879"/>
                      <a:gd name="connsiteX69" fmla="*/ 536407 w 2136627"/>
                      <a:gd name="connsiteY69" fmla="*/ 451240 h 466879"/>
                      <a:gd name="connsiteX70" fmla="*/ 450438 w 2136627"/>
                      <a:gd name="connsiteY70" fmla="*/ 451240 h 466879"/>
                      <a:gd name="connsiteX71" fmla="*/ 380100 w 2136627"/>
                      <a:gd name="connsiteY71" fmla="*/ 427794 h 466879"/>
                      <a:gd name="connsiteX72" fmla="*/ 333207 w 2136627"/>
                      <a:gd name="connsiteY72" fmla="*/ 380901 h 466879"/>
                      <a:gd name="connsiteX73" fmla="*/ 325392 w 2136627"/>
                      <a:gd name="connsiteY73" fmla="*/ 343534 h 466879"/>
                      <a:gd name="connsiteX74" fmla="*/ 306708 w 2136627"/>
                      <a:gd name="connsiteY74" fmla="*/ 309220 h 466879"/>
                      <a:gd name="connsiteX75" fmla="*/ 294130 w 2136627"/>
                      <a:gd name="connsiteY75" fmla="*/ 357455 h 466879"/>
                      <a:gd name="connsiteX76" fmla="*/ 247238 w 2136627"/>
                      <a:gd name="connsiteY76" fmla="*/ 404348 h 466879"/>
                      <a:gd name="connsiteX77" fmla="*/ 184715 w 2136627"/>
                      <a:gd name="connsiteY77" fmla="*/ 435609 h 466879"/>
                      <a:gd name="connsiteX78" fmla="*/ 114377 w 2136627"/>
                      <a:gd name="connsiteY78" fmla="*/ 451240 h 466879"/>
                      <a:gd name="connsiteX79" fmla="*/ 44038 w 2136627"/>
                      <a:gd name="connsiteY79" fmla="*/ 451240 h 466879"/>
                      <a:gd name="connsiteX80" fmla="*/ 4595 w 2136627"/>
                      <a:gd name="connsiteY80" fmla="*/ 443425 h 466879"/>
                      <a:gd name="connsiteX81" fmla="*/ 2886 w 2136627"/>
                      <a:gd name="connsiteY81" fmla="*/ 373086 h 466879"/>
                      <a:gd name="connsiteX82" fmla="*/ 23278 w 2136627"/>
                      <a:gd name="connsiteY82" fmla="*/ 285407 h 466879"/>
                      <a:gd name="connsiteX83" fmla="*/ 54540 w 2136627"/>
                      <a:gd name="connsiteY83" fmla="*/ 193332 h 466879"/>
                      <a:gd name="connsiteX84" fmla="*/ 98746 w 2136627"/>
                      <a:gd name="connsiteY84" fmla="*/ 130809 h 466879"/>
                      <a:gd name="connsiteX85" fmla="*/ 137823 w 2136627"/>
                      <a:gd name="connsiteY85" fmla="*/ 76101 h 466879"/>
                      <a:gd name="connsiteX0" fmla="*/ 137823 w 2129065"/>
                      <a:gd name="connsiteY0" fmla="*/ 76101 h 466879"/>
                      <a:gd name="connsiteX1" fmla="*/ 270684 w 2129065"/>
                      <a:gd name="connsiteY1" fmla="*/ 130809 h 466879"/>
                      <a:gd name="connsiteX2" fmla="*/ 286315 w 2129065"/>
                      <a:gd name="connsiteY2" fmla="*/ 130809 h 466879"/>
                      <a:gd name="connsiteX3" fmla="*/ 403546 w 2129065"/>
                      <a:gd name="connsiteY3" fmla="*/ 122994 h 466879"/>
                      <a:gd name="connsiteX4" fmla="*/ 466069 w 2129065"/>
                      <a:gd name="connsiteY4" fmla="*/ 83917 h 466879"/>
                      <a:gd name="connsiteX5" fmla="*/ 505146 w 2129065"/>
                      <a:gd name="connsiteY5" fmla="*/ 7839 h 466879"/>
                      <a:gd name="connsiteX6" fmla="*/ 544223 w 2129065"/>
                      <a:gd name="connsiteY6" fmla="*/ 60471 h 466879"/>
                      <a:gd name="connsiteX7" fmla="*/ 614561 w 2129065"/>
                      <a:gd name="connsiteY7" fmla="*/ 146440 h 466879"/>
                      <a:gd name="connsiteX8" fmla="*/ 723977 w 2129065"/>
                      <a:gd name="connsiteY8" fmla="*/ 162071 h 466879"/>
                      <a:gd name="connsiteX9" fmla="*/ 809946 w 2129065"/>
                      <a:gd name="connsiteY9" fmla="*/ 146440 h 466879"/>
                      <a:gd name="connsiteX10" fmla="*/ 864653 w 2129065"/>
                      <a:gd name="connsiteY10" fmla="*/ 91732 h 466879"/>
                      <a:gd name="connsiteX11" fmla="*/ 900678 w 2129065"/>
                      <a:gd name="connsiteY11" fmla="*/ 31285 h 466879"/>
                      <a:gd name="connsiteX12" fmla="*/ 934992 w 2129065"/>
                      <a:gd name="connsiteY12" fmla="*/ 76101 h 466879"/>
                      <a:gd name="connsiteX13" fmla="*/ 989700 w 2129065"/>
                      <a:gd name="connsiteY13" fmla="*/ 130809 h 466879"/>
                      <a:gd name="connsiteX14" fmla="*/ 1099115 w 2129065"/>
                      <a:gd name="connsiteY14" fmla="*/ 154255 h 466879"/>
                      <a:gd name="connsiteX15" fmla="*/ 1185084 w 2129065"/>
                      <a:gd name="connsiteY15" fmla="*/ 146440 h 466879"/>
                      <a:gd name="connsiteX16" fmla="*/ 1239792 w 2129065"/>
                      <a:gd name="connsiteY16" fmla="*/ 91732 h 466879"/>
                      <a:gd name="connsiteX17" fmla="*/ 1294500 w 2129065"/>
                      <a:gd name="connsiteY17" fmla="*/ 29209 h 466879"/>
                      <a:gd name="connsiteX18" fmla="*/ 1311840 w 2129065"/>
                      <a:gd name="connsiteY18" fmla="*/ 1733 h 466879"/>
                      <a:gd name="connsiteX19" fmla="*/ 1333577 w 2129065"/>
                      <a:gd name="connsiteY19" fmla="*/ 76101 h 466879"/>
                      <a:gd name="connsiteX20" fmla="*/ 1411730 w 2129065"/>
                      <a:gd name="connsiteY20" fmla="*/ 115178 h 466879"/>
                      <a:gd name="connsiteX21" fmla="*/ 1489884 w 2129065"/>
                      <a:gd name="connsiteY21" fmla="*/ 130809 h 466879"/>
                      <a:gd name="connsiteX22" fmla="*/ 1568038 w 2129065"/>
                      <a:gd name="connsiteY22" fmla="*/ 130809 h 466879"/>
                      <a:gd name="connsiteX23" fmla="*/ 1621403 w 2129065"/>
                      <a:gd name="connsiteY23" fmla="*/ 102967 h 466879"/>
                      <a:gd name="connsiteX24" fmla="*/ 1669638 w 2129065"/>
                      <a:gd name="connsiteY24" fmla="*/ 53021 h 466879"/>
                      <a:gd name="connsiteX25" fmla="*/ 1705663 w 2129065"/>
                      <a:gd name="connsiteY25" fmla="*/ 19074 h 466879"/>
                      <a:gd name="connsiteX26" fmla="*/ 1735580 w 2129065"/>
                      <a:gd name="connsiteY26" fmla="*/ 84284 h 466879"/>
                      <a:gd name="connsiteX27" fmla="*/ 1774657 w 2129065"/>
                      <a:gd name="connsiteY27" fmla="*/ 135571 h 466879"/>
                      <a:gd name="connsiteX28" fmla="*/ 1833761 w 2129065"/>
                      <a:gd name="connsiteY28" fmla="*/ 162071 h 466879"/>
                      <a:gd name="connsiteX29" fmla="*/ 1896284 w 2129065"/>
                      <a:gd name="connsiteY29" fmla="*/ 154255 h 466879"/>
                      <a:gd name="connsiteX30" fmla="*/ 1982619 w 2129065"/>
                      <a:gd name="connsiteY30" fmla="*/ 124337 h 466879"/>
                      <a:gd name="connsiteX31" fmla="*/ 2016934 w 2129065"/>
                      <a:gd name="connsiteY31" fmla="*/ 179044 h 466879"/>
                      <a:gd name="connsiteX32" fmla="*/ 2056011 w 2129065"/>
                      <a:gd name="connsiteY32" fmla="*/ 268067 h 466879"/>
                      <a:gd name="connsiteX33" fmla="*/ 2074695 w 2129065"/>
                      <a:gd name="connsiteY33" fmla="*/ 343167 h 466879"/>
                      <a:gd name="connsiteX34" fmla="*/ 2118900 w 2129065"/>
                      <a:gd name="connsiteY34" fmla="*/ 405325 h 466879"/>
                      <a:gd name="connsiteX35" fmla="*/ 2121953 w 2129065"/>
                      <a:gd name="connsiteY35" fmla="*/ 452584 h 466879"/>
                      <a:gd name="connsiteX36" fmla="*/ 2036961 w 2129065"/>
                      <a:gd name="connsiteY36" fmla="*/ 466871 h 466879"/>
                      <a:gd name="connsiteX37" fmla="*/ 1958807 w 2129065"/>
                      <a:gd name="connsiteY37" fmla="*/ 451240 h 466879"/>
                      <a:gd name="connsiteX38" fmla="*/ 1888469 w 2129065"/>
                      <a:gd name="connsiteY38" fmla="*/ 396532 h 466879"/>
                      <a:gd name="connsiteX39" fmla="*/ 1866366 w 2129065"/>
                      <a:gd name="connsiteY39" fmla="*/ 326561 h 466879"/>
                      <a:gd name="connsiteX40" fmla="*/ 1858551 w 2129065"/>
                      <a:gd name="connsiteY40" fmla="*/ 375163 h 466879"/>
                      <a:gd name="connsiteX41" fmla="*/ 1833761 w 2129065"/>
                      <a:gd name="connsiteY41" fmla="*/ 404348 h 466879"/>
                      <a:gd name="connsiteX42" fmla="*/ 1779053 w 2129065"/>
                      <a:gd name="connsiteY42" fmla="*/ 443425 h 466879"/>
                      <a:gd name="connsiteX43" fmla="*/ 1654007 w 2129065"/>
                      <a:gd name="connsiteY43" fmla="*/ 451240 h 466879"/>
                      <a:gd name="connsiteX44" fmla="*/ 1568038 w 2129065"/>
                      <a:gd name="connsiteY44" fmla="*/ 435609 h 466879"/>
                      <a:gd name="connsiteX45" fmla="*/ 1521146 w 2129065"/>
                      <a:gd name="connsiteY45" fmla="*/ 396532 h 466879"/>
                      <a:gd name="connsiteX46" fmla="*/ 1482069 w 2129065"/>
                      <a:gd name="connsiteY46" fmla="*/ 349640 h 466879"/>
                      <a:gd name="connsiteX47" fmla="*/ 1464728 w 2129065"/>
                      <a:gd name="connsiteY47" fmla="*/ 309586 h 466879"/>
                      <a:gd name="connsiteX48" fmla="*/ 1466438 w 2129065"/>
                      <a:gd name="connsiteY48" fmla="*/ 326194 h 466879"/>
                      <a:gd name="connsiteX49" fmla="*/ 1442992 w 2129065"/>
                      <a:gd name="connsiteY49" fmla="*/ 380901 h 466879"/>
                      <a:gd name="connsiteX50" fmla="*/ 1388284 w 2129065"/>
                      <a:gd name="connsiteY50" fmla="*/ 435609 h 466879"/>
                      <a:gd name="connsiteX51" fmla="*/ 1310130 w 2129065"/>
                      <a:gd name="connsiteY51" fmla="*/ 451240 h 466879"/>
                      <a:gd name="connsiteX52" fmla="*/ 1200715 w 2129065"/>
                      <a:gd name="connsiteY52" fmla="*/ 459055 h 466879"/>
                      <a:gd name="connsiteX53" fmla="*/ 1138192 w 2129065"/>
                      <a:gd name="connsiteY53" fmla="*/ 412163 h 466879"/>
                      <a:gd name="connsiteX54" fmla="*/ 1114746 w 2129065"/>
                      <a:gd name="connsiteY54" fmla="*/ 365271 h 466879"/>
                      <a:gd name="connsiteX55" fmla="*/ 1083484 w 2129065"/>
                      <a:gd name="connsiteY55" fmla="*/ 318378 h 466879"/>
                      <a:gd name="connsiteX56" fmla="*/ 1088246 w 2129065"/>
                      <a:gd name="connsiteY56" fmla="*/ 320455 h 466879"/>
                      <a:gd name="connsiteX57" fmla="*/ 1083484 w 2129065"/>
                      <a:gd name="connsiteY57" fmla="*/ 349640 h 466879"/>
                      <a:gd name="connsiteX58" fmla="*/ 1052223 w 2129065"/>
                      <a:gd name="connsiteY58" fmla="*/ 396532 h 466879"/>
                      <a:gd name="connsiteX59" fmla="*/ 981884 w 2129065"/>
                      <a:gd name="connsiteY59" fmla="*/ 427794 h 466879"/>
                      <a:gd name="connsiteX60" fmla="*/ 903730 w 2129065"/>
                      <a:gd name="connsiteY60" fmla="*/ 443425 h 466879"/>
                      <a:gd name="connsiteX61" fmla="*/ 809946 w 2129065"/>
                      <a:gd name="connsiteY61" fmla="*/ 443425 h 466879"/>
                      <a:gd name="connsiteX62" fmla="*/ 763053 w 2129065"/>
                      <a:gd name="connsiteY62" fmla="*/ 412163 h 466879"/>
                      <a:gd name="connsiteX63" fmla="*/ 727396 w 2129065"/>
                      <a:gd name="connsiteY63" fmla="*/ 379559 h 466879"/>
                      <a:gd name="connsiteX64" fmla="*/ 708346 w 2129065"/>
                      <a:gd name="connsiteY64" fmla="*/ 334009 h 466879"/>
                      <a:gd name="connsiteX65" fmla="*/ 691371 w 2129065"/>
                      <a:gd name="connsiteY65" fmla="*/ 298717 h 466879"/>
                      <a:gd name="connsiteX66" fmla="*/ 684900 w 2129065"/>
                      <a:gd name="connsiteY66" fmla="*/ 326194 h 466879"/>
                      <a:gd name="connsiteX67" fmla="*/ 654982 w 2129065"/>
                      <a:gd name="connsiteY67" fmla="*/ 385663 h 466879"/>
                      <a:gd name="connsiteX68" fmla="*/ 606746 w 2129065"/>
                      <a:gd name="connsiteY68" fmla="*/ 435609 h 466879"/>
                      <a:gd name="connsiteX69" fmla="*/ 536407 w 2129065"/>
                      <a:gd name="connsiteY69" fmla="*/ 451240 h 466879"/>
                      <a:gd name="connsiteX70" fmla="*/ 450438 w 2129065"/>
                      <a:gd name="connsiteY70" fmla="*/ 451240 h 466879"/>
                      <a:gd name="connsiteX71" fmla="*/ 380100 w 2129065"/>
                      <a:gd name="connsiteY71" fmla="*/ 427794 h 466879"/>
                      <a:gd name="connsiteX72" fmla="*/ 333207 w 2129065"/>
                      <a:gd name="connsiteY72" fmla="*/ 380901 h 466879"/>
                      <a:gd name="connsiteX73" fmla="*/ 325392 w 2129065"/>
                      <a:gd name="connsiteY73" fmla="*/ 343534 h 466879"/>
                      <a:gd name="connsiteX74" fmla="*/ 306708 w 2129065"/>
                      <a:gd name="connsiteY74" fmla="*/ 309220 h 466879"/>
                      <a:gd name="connsiteX75" fmla="*/ 294130 w 2129065"/>
                      <a:gd name="connsiteY75" fmla="*/ 357455 h 466879"/>
                      <a:gd name="connsiteX76" fmla="*/ 247238 w 2129065"/>
                      <a:gd name="connsiteY76" fmla="*/ 404348 h 466879"/>
                      <a:gd name="connsiteX77" fmla="*/ 184715 w 2129065"/>
                      <a:gd name="connsiteY77" fmla="*/ 435609 h 466879"/>
                      <a:gd name="connsiteX78" fmla="*/ 114377 w 2129065"/>
                      <a:gd name="connsiteY78" fmla="*/ 451240 h 466879"/>
                      <a:gd name="connsiteX79" fmla="*/ 44038 w 2129065"/>
                      <a:gd name="connsiteY79" fmla="*/ 451240 h 466879"/>
                      <a:gd name="connsiteX80" fmla="*/ 4595 w 2129065"/>
                      <a:gd name="connsiteY80" fmla="*/ 443425 h 466879"/>
                      <a:gd name="connsiteX81" fmla="*/ 2886 w 2129065"/>
                      <a:gd name="connsiteY81" fmla="*/ 373086 h 466879"/>
                      <a:gd name="connsiteX82" fmla="*/ 23278 w 2129065"/>
                      <a:gd name="connsiteY82" fmla="*/ 285407 h 466879"/>
                      <a:gd name="connsiteX83" fmla="*/ 54540 w 2129065"/>
                      <a:gd name="connsiteY83" fmla="*/ 193332 h 466879"/>
                      <a:gd name="connsiteX84" fmla="*/ 98746 w 2129065"/>
                      <a:gd name="connsiteY84" fmla="*/ 130809 h 466879"/>
                      <a:gd name="connsiteX85" fmla="*/ 137823 w 2129065"/>
                      <a:gd name="connsiteY85" fmla="*/ 76101 h 466879"/>
                      <a:gd name="connsiteX0" fmla="*/ 137823 w 2128277"/>
                      <a:gd name="connsiteY0" fmla="*/ 76101 h 466879"/>
                      <a:gd name="connsiteX1" fmla="*/ 270684 w 2128277"/>
                      <a:gd name="connsiteY1" fmla="*/ 130809 h 466879"/>
                      <a:gd name="connsiteX2" fmla="*/ 286315 w 2128277"/>
                      <a:gd name="connsiteY2" fmla="*/ 130809 h 466879"/>
                      <a:gd name="connsiteX3" fmla="*/ 403546 w 2128277"/>
                      <a:gd name="connsiteY3" fmla="*/ 122994 h 466879"/>
                      <a:gd name="connsiteX4" fmla="*/ 466069 w 2128277"/>
                      <a:gd name="connsiteY4" fmla="*/ 83917 h 466879"/>
                      <a:gd name="connsiteX5" fmla="*/ 505146 w 2128277"/>
                      <a:gd name="connsiteY5" fmla="*/ 7839 h 466879"/>
                      <a:gd name="connsiteX6" fmla="*/ 544223 w 2128277"/>
                      <a:gd name="connsiteY6" fmla="*/ 60471 h 466879"/>
                      <a:gd name="connsiteX7" fmla="*/ 614561 w 2128277"/>
                      <a:gd name="connsiteY7" fmla="*/ 146440 h 466879"/>
                      <a:gd name="connsiteX8" fmla="*/ 723977 w 2128277"/>
                      <a:gd name="connsiteY8" fmla="*/ 162071 h 466879"/>
                      <a:gd name="connsiteX9" fmla="*/ 809946 w 2128277"/>
                      <a:gd name="connsiteY9" fmla="*/ 146440 h 466879"/>
                      <a:gd name="connsiteX10" fmla="*/ 864653 w 2128277"/>
                      <a:gd name="connsiteY10" fmla="*/ 91732 h 466879"/>
                      <a:gd name="connsiteX11" fmla="*/ 900678 w 2128277"/>
                      <a:gd name="connsiteY11" fmla="*/ 31285 h 466879"/>
                      <a:gd name="connsiteX12" fmla="*/ 934992 w 2128277"/>
                      <a:gd name="connsiteY12" fmla="*/ 76101 h 466879"/>
                      <a:gd name="connsiteX13" fmla="*/ 989700 w 2128277"/>
                      <a:gd name="connsiteY13" fmla="*/ 130809 h 466879"/>
                      <a:gd name="connsiteX14" fmla="*/ 1099115 w 2128277"/>
                      <a:gd name="connsiteY14" fmla="*/ 154255 h 466879"/>
                      <a:gd name="connsiteX15" fmla="*/ 1185084 w 2128277"/>
                      <a:gd name="connsiteY15" fmla="*/ 146440 h 466879"/>
                      <a:gd name="connsiteX16" fmla="*/ 1239792 w 2128277"/>
                      <a:gd name="connsiteY16" fmla="*/ 91732 h 466879"/>
                      <a:gd name="connsiteX17" fmla="*/ 1294500 w 2128277"/>
                      <a:gd name="connsiteY17" fmla="*/ 29209 h 466879"/>
                      <a:gd name="connsiteX18" fmla="*/ 1311840 w 2128277"/>
                      <a:gd name="connsiteY18" fmla="*/ 1733 h 466879"/>
                      <a:gd name="connsiteX19" fmla="*/ 1333577 w 2128277"/>
                      <a:gd name="connsiteY19" fmla="*/ 76101 h 466879"/>
                      <a:gd name="connsiteX20" fmla="*/ 1411730 w 2128277"/>
                      <a:gd name="connsiteY20" fmla="*/ 115178 h 466879"/>
                      <a:gd name="connsiteX21" fmla="*/ 1489884 w 2128277"/>
                      <a:gd name="connsiteY21" fmla="*/ 130809 h 466879"/>
                      <a:gd name="connsiteX22" fmla="*/ 1568038 w 2128277"/>
                      <a:gd name="connsiteY22" fmla="*/ 130809 h 466879"/>
                      <a:gd name="connsiteX23" fmla="*/ 1621403 w 2128277"/>
                      <a:gd name="connsiteY23" fmla="*/ 102967 h 466879"/>
                      <a:gd name="connsiteX24" fmla="*/ 1669638 w 2128277"/>
                      <a:gd name="connsiteY24" fmla="*/ 53021 h 466879"/>
                      <a:gd name="connsiteX25" fmla="*/ 1705663 w 2128277"/>
                      <a:gd name="connsiteY25" fmla="*/ 19074 h 466879"/>
                      <a:gd name="connsiteX26" fmla="*/ 1735580 w 2128277"/>
                      <a:gd name="connsiteY26" fmla="*/ 84284 h 466879"/>
                      <a:gd name="connsiteX27" fmla="*/ 1774657 w 2128277"/>
                      <a:gd name="connsiteY27" fmla="*/ 135571 h 466879"/>
                      <a:gd name="connsiteX28" fmla="*/ 1833761 w 2128277"/>
                      <a:gd name="connsiteY28" fmla="*/ 162071 h 466879"/>
                      <a:gd name="connsiteX29" fmla="*/ 1896284 w 2128277"/>
                      <a:gd name="connsiteY29" fmla="*/ 154255 h 466879"/>
                      <a:gd name="connsiteX30" fmla="*/ 1982619 w 2128277"/>
                      <a:gd name="connsiteY30" fmla="*/ 124337 h 466879"/>
                      <a:gd name="connsiteX31" fmla="*/ 2016934 w 2128277"/>
                      <a:gd name="connsiteY31" fmla="*/ 179044 h 466879"/>
                      <a:gd name="connsiteX32" fmla="*/ 2056011 w 2128277"/>
                      <a:gd name="connsiteY32" fmla="*/ 268067 h 466879"/>
                      <a:gd name="connsiteX33" fmla="*/ 2093745 w 2128277"/>
                      <a:gd name="connsiteY33" fmla="*/ 328880 h 466879"/>
                      <a:gd name="connsiteX34" fmla="*/ 2118900 w 2128277"/>
                      <a:gd name="connsiteY34" fmla="*/ 405325 h 466879"/>
                      <a:gd name="connsiteX35" fmla="*/ 2121953 w 2128277"/>
                      <a:gd name="connsiteY35" fmla="*/ 452584 h 466879"/>
                      <a:gd name="connsiteX36" fmla="*/ 2036961 w 2128277"/>
                      <a:gd name="connsiteY36" fmla="*/ 466871 h 466879"/>
                      <a:gd name="connsiteX37" fmla="*/ 1958807 w 2128277"/>
                      <a:gd name="connsiteY37" fmla="*/ 451240 h 466879"/>
                      <a:gd name="connsiteX38" fmla="*/ 1888469 w 2128277"/>
                      <a:gd name="connsiteY38" fmla="*/ 396532 h 466879"/>
                      <a:gd name="connsiteX39" fmla="*/ 1866366 w 2128277"/>
                      <a:gd name="connsiteY39" fmla="*/ 326561 h 466879"/>
                      <a:gd name="connsiteX40" fmla="*/ 1858551 w 2128277"/>
                      <a:gd name="connsiteY40" fmla="*/ 375163 h 466879"/>
                      <a:gd name="connsiteX41" fmla="*/ 1833761 w 2128277"/>
                      <a:gd name="connsiteY41" fmla="*/ 404348 h 466879"/>
                      <a:gd name="connsiteX42" fmla="*/ 1779053 w 2128277"/>
                      <a:gd name="connsiteY42" fmla="*/ 443425 h 466879"/>
                      <a:gd name="connsiteX43" fmla="*/ 1654007 w 2128277"/>
                      <a:gd name="connsiteY43" fmla="*/ 451240 h 466879"/>
                      <a:gd name="connsiteX44" fmla="*/ 1568038 w 2128277"/>
                      <a:gd name="connsiteY44" fmla="*/ 435609 h 466879"/>
                      <a:gd name="connsiteX45" fmla="*/ 1521146 w 2128277"/>
                      <a:gd name="connsiteY45" fmla="*/ 396532 h 466879"/>
                      <a:gd name="connsiteX46" fmla="*/ 1482069 w 2128277"/>
                      <a:gd name="connsiteY46" fmla="*/ 349640 h 466879"/>
                      <a:gd name="connsiteX47" fmla="*/ 1464728 w 2128277"/>
                      <a:gd name="connsiteY47" fmla="*/ 309586 h 466879"/>
                      <a:gd name="connsiteX48" fmla="*/ 1466438 w 2128277"/>
                      <a:gd name="connsiteY48" fmla="*/ 326194 h 466879"/>
                      <a:gd name="connsiteX49" fmla="*/ 1442992 w 2128277"/>
                      <a:gd name="connsiteY49" fmla="*/ 380901 h 466879"/>
                      <a:gd name="connsiteX50" fmla="*/ 1388284 w 2128277"/>
                      <a:gd name="connsiteY50" fmla="*/ 435609 h 466879"/>
                      <a:gd name="connsiteX51" fmla="*/ 1310130 w 2128277"/>
                      <a:gd name="connsiteY51" fmla="*/ 451240 h 466879"/>
                      <a:gd name="connsiteX52" fmla="*/ 1200715 w 2128277"/>
                      <a:gd name="connsiteY52" fmla="*/ 459055 h 466879"/>
                      <a:gd name="connsiteX53" fmla="*/ 1138192 w 2128277"/>
                      <a:gd name="connsiteY53" fmla="*/ 412163 h 466879"/>
                      <a:gd name="connsiteX54" fmla="*/ 1114746 w 2128277"/>
                      <a:gd name="connsiteY54" fmla="*/ 365271 h 466879"/>
                      <a:gd name="connsiteX55" fmla="*/ 1083484 w 2128277"/>
                      <a:gd name="connsiteY55" fmla="*/ 318378 h 466879"/>
                      <a:gd name="connsiteX56" fmla="*/ 1088246 w 2128277"/>
                      <a:gd name="connsiteY56" fmla="*/ 320455 h 466879"/>
                      <a:gd name="connsiteX57" fmla="*/ 1083484 w 2128277"/>
                      <a:gd name="connsiteY57" fmla="*/ 349640 h 466879"/>
                      <a:gd name="connsiteX58" fmla="*/ 1052223 w 2128277"/>
                      <a:gd name="connsiteY58" fmla="*/ 396532 h 466879"/>
                      <a:gd name="connsiteX59" fmla="*/ 981884 w 2128277"/>
                      <a:gd name="connsiteY59" fmla="*/ 427794 h 466879"/>
                      <a:gd name="connsiteX60" fmla="*/ 903730 w 2128277"/>
                      <a:gd name="connsiteY60" fmla="*/ 443425 h 466879"/>
                      <a:gd name="connsiteX61" fmla="*/ 809946 w 2128277"/>
                      <a:gd name="connsiteY61" fmla="*/ 443425 h 466879"/>
                      <a:gd name="connsiteX62" fmla="*/ 763053 w 2128277"/>
                      <a:gd name="connsiteY62" fmla="*/ 412163 h 466879"/>
                      <a:gd name="connsiteX63" fmla="*/ 727396 w 2128277"/>
                      <a:gd name="connsiteY63" fmla="*/ 379559 h 466879"/>
                      <a:gd name="connsiteX64" fmla="*/ 708346 w 2128277"/>
                      <a:gd name="connsiteY64" fmla="*/ 334009 h 466879"/>
                      <a:gd name="connsiteX65" fmla="*/ 691371 w 2128277"/>
                      <a:gd name="connsiteY65" fmla="*/ 298717 h 466879"/>
                      <a:gd name="connsiteX66" fmla="*/ 684900 w 2128277"/>
                      <a:gd name="connsiteY66" fmla="*/ 326194 h 466879"/>
                      <a:gd name="connsiteX67" fmla="*/ 654982 w 2128277"/>
                      <a:gd name="connsiteY67" fmla="*/ 385663 h 466879"/>
                      <a:gd name="connsiteX68" fmla="*/ 606746 w 2128277"/>
                      <a:gd name="connsiteY68" fmla="*/ 435609 h 466879"/>
                      <a:gd name="connsiteX69" fmla="*/ 536407 w 2128277"/>
                      <a:gd name="connsiteY69" fmla="*/ 451240 h 466879"/>
                      <a:gd name="connsiteX70" fmla="*/ 450438 w 2128277"/>
                      <a:gd name="connsiteY70" fmla="*/ 451240 h 466879"/>
                      <a:gd name="connsiteX71" fmla="*/ 380100 w 2128277"/>
                      <a:gd name="connsiteY71" fmla="*/ 427794 h 466879"/>
                      <a:gd name="connsiteX72" fmla="*/ 333207 w 2128277"/>
                      <a:gd name="connsiteY72" fmla="*/ 380901 h 466879"/>
                      <a:gd name="connsiteX73" fmla="*/ 325392 w 2128277"/>
                      <a:gd name="connsiteY73" fmla="*/ 343534 h 466879"/>
                      <a:gd name="connsiteX74" fmla="*/ 306708 w 2128277"/>
                      <a:gd name="connsiteY74" fmla="*/ 309220 h 466879"/>
                      <a:gd name="connsiteX75" fmla="*/ 294130 w 2128277"/>
                      <a:gd name="connsiteY75" fmla="*/ 357455 h 466879"/>
                      <a:gd name="connsiteX76" fmla="*/ 247238 w 2128277"/>
                      <a:gd name="connsiteY76" fmla="*/ 404348 h 466879"/>
                      <a:gd name="connsiteX77" fmla="*/ 184715 w 2128277"/>
                      <a:gd name="connsiteY77" fmla="*/ 435609 h 466879"/>
                      <a:gd name="connsiteX78" fmla="*/ 114377 w 2128277"/>
                      <a:gd name="connsiteY78" fmla="*/ 451240 h 466879"/>
                      <a:gd name="connsiteX79" fmla="*/ 44038 w 2128277"/>
                      <a:gd name="connsiteY79" fmla="*/ 451240 h 466879"/>
                      <a:gd name="connsiteX80" fmla="*/ 4595 w 2128277"/>
                      <a:gd name="connsiteY80" fmla="*/ 443425 h 466879"/>
                      <a:gd name="connsiteX81" fmla="*/ 2886 w 2128277"/>
                      <a:gd name="connsiteY81" fmla="*/ 373086 h 466879"/>
                      <a:gd name="connsiteX82" fmla="*/ 23278 w 2128277"/>
                      <a:gd name="connsiteY82" fmla="*/ 285407 h 466879"/>
                      <a:gd name="connsiteX83" fmla="*/ 54540 w 2128277"/>
                      <a:gd name="connsiteY83" fmla="*/ 193332 h 466879"/>
                      <a:gd name="connsiteX84" fmla="*/ 98746 w 2128277"/>
                      <a:gd name="connsiteY84" fmla="*/ 130809 h 466879"/>
                      <a:gd name="connsiteX85" fmla="*/ 137823 w 2128277"/>
                      <a:gd name="connsiteY85" fmla="*/ 76101 h 466879"/>
                      <a:gd name="connsiteX0" fmla="*/ 137823 w 2128277"/>
                      <a:gd name="connsiteY0" fmla="*/ 76101 h 466879"/>
                      <a:gd name="connsiteX1" fmla="*/ 270684 w 2128277"/>
                      <a:gd name="connsiteY1" fmla="*/ 130809 h 466879"/>
                      <a:gd name="connsiteX2" fmla="*/ 286315 w 2128277"/>
                      <a:gd name="connsiteY2" fmla="*/ 130809 h 466879"/>
                      <a:gd name="connsiteX3" fmla="*/ 403546 w 2128277"/>
                      <a:gd name="connsiteY3" fmla="*/ 122994 h 466879"/>
                      <a:gd name="connsiteX4" fmla="*/ 466069 w 2128277"/>
                      <a:gd name="connsiteY4" fmla="*/ 83917 h 466879"/>
                      <a:gd name="connsiteX5" fmla="*/ 505146 w 2128277"/>
                      <a:gd name="connsiteY5" fmla="*/ 7839 h 466879"/>
                      <a:gd name="connsiteX6" fmla="*/ 544223 w 2128277"/>
                      <a:gd name="connsiteY6" fmla="*/ 60471 h 466879"/>
                      <a:gd name="connsiteX7" fmla="*/ 614561 w 2128277"/>
                      <a:gd name="connsiteY7" fmla="*/ 146440 h 466879"/>
                      <a:gd name="connsiteX8" fmla="*/ 723977 w 2128277"/>
                      <a:gd name="connsiteY8" fmla="*/ 162071 h 466879"/>
                      <a:gd name="connsiteX9" fmla="*/ 809946 w 2128277"/>
                      <a:gd name="connsiteY9" fmla="*/ 146440 h 466879"/>
                      <a:gd name="connsiteX10" fmla="*/ 864653 w 2128277"/>
                      <a:gd name="connsiteY10" fmla="*/ 91732 h 466879"/>
                      <a:gd name="connsiteX11" fmla="*/ 900678 w 2128277"/>
                      <a:gd name="connsiteY11" fmla="*/ 31285 h 466879"/>
                      <a:gd name="connsiteX12" fmla="*/ 934992 w 2128277"/>
                      <a:gd name="connsiteY12" fmla="*/ 76101 h 466879"/>
                      <a:gd name="connsiteX13" fmla="*/ 989700 w 2128277"/>
                      <a:gd name="connsiteY13" fmla="*/ 130809 h 466879"/>
                      <a:gd name="connsiteX14" fmla="*/ 1099115 w 2128277"/>
                      <a:gd name="connsiteY14" fmla="*/ 154255 h 466879"/>
                      <a:gd name="connsiteX15" fmla="*/ 1185084 w 2128277"/>
                      <a:gd name="connsiteY15" fmla="*/ 146440 h 466879"/>
                      <a:gd name="connsiteX16" fmla="*/ 1239792 w 2128277"/>
                      <a:gd name="connsiteY16" fmla="*/ 91732 h 466879"/>
                      <a:gd name="connsiteX17" fmla="*/ 1294500 w 2128277"/>
                      <a:gd name="connsiteY17" fmla="*/ 29209 h 466879"/>
                      <a:gd name="connsiteX18" fmla="*/ 1311840 w 2128277"/>
                      <a:gd name="connsiteY18" fmla="*/ 1733 h 466879"/>
                      <a:gd name="connsiteX19" fmla="*/ 1333577 w 2128277"/>
                      <a:gd name="connsiteY19" fmla="*/ 76101 h 466879"/>
                      <a:gd name="connsiteX20" fmla="*/ 1411730 w 2128277"/>
                      <a:gd name="connsiteY20" fmla="*/ 115178 h 466879"/>
                      <a:gd name="connsiteX21" fmla="*/ 1489884 w 2128277"/>
                      <a:gd name="connsiteY21" fmla="*/ 130809 h 466879"/>
                      <a:gd name="connsiteX22" fmla="*/ 1568038 w 2128277"/>
                      <a:gd name="connsiteY22" fmla="*/ 130809 h 466879"/>
                      <a:gd name="connsiteX23" fmla="*/ 1621403 w 2128277"/>
                      <a:gd name="connsiteY23" fmla="*/ 102967 h 466879"/>
                      <a:gd name="connsiteX24" fmla="*/ 1669638 w 2128277"/>
                      <a:gd name="connsiteY24" fmla="*/ 53021 h 466879"/>
                      <a:gd name="connsiteX25" fmla="*/ 1705663 w 2128277"/>
                      <a:gd name="connsiteY25" fmla="*/ 19074 h 466879"/>
                      <a:gd name="connsiteX26" fmla="*/ 1735580 w 2128277"/>
                      <a:gd name="connsiteY26" fmla="*/ 84284 h 466879"/>
                      <a:gd name="connsiteX27" fmla="*/ 1774657 w 2128277"/>
                      <a:gd name="connsiteY27" fmla="*/ 135571 h 466879"/>
                      <a:gd name="connsiteX28" fmla="*/ 1833761 w 2128277"/>
                      <a:gd name="connsiteY28" fmla="*/ 162071 h 466879"/>
                      <a:gd name="connsiteX29" fmla="*/ 1896284 w 2128277"/>
                      <a:gd name="connsiteY29" fmla="*/ 154255 h 466879"/>
                      <a:gd name="connsiteX30" fmla="*/ 1982619 w 2128277"/>
                      <a:gd name="connsiteY30" fmla="*/ 124337 h 466879"/>
                      <a:gd name="connsiteX31" fmla="*/ 2016934 w 2128277"/>
                      <a:gd name="connsiteY31" fmla="*/ 179044 h 466879"/>
                      <a:gd name="connsiteX32" fmla="*/ 2056011 w 2128277"/>
                      <a:gd name="connsiteY32" fmla="*/ 268067 h 466879"/>
                      <a:gd name="connsiteX33" fmla="*/ 2093745 w 2128277"/>
                      <a:gd name="connsiteY33" fmla="*/ 328880 h 466879"/>
                      <a:gd name="connsiteX34" fmla="*/ 2118900 w 2128277"/>
                      <a:gd name="connsiteY34" fmla="*/ 405325 h 466879"/>
                      <a:gd name="connsiteX35" fmla="*/ 2121953 w 2128277"/>
                      <a:gd name="connsiteY35" fmla="*/ 452584 h 466879"/>
                      <a:gd name="connsiteX36" fmla="*/ 2036961 w 2128277"/>
                      <a:gd name="connsiteY36" fmla="*/ 466871 h 466879"/>
                      <a:gd name="connsiteX37" fmla="*/ 1958807 w 2128277"/>
                      <a:gd name="connsiteY37" fmla="*/ 451240 h 466879"/>
                      <a:gd name="connsiteX38" fmla="*/ 1888469 w 2128277"/>
                      <a:gd name="connsiteY38" fmla="*/ 396532 h 466879"/>
                      <a:gd name="connsiteX39" fmla="*/ 1866366 w 2128277"/>
                      <a:gd name="connsiteY39" fmla="*/ 326561 h 466879"/>
                      <a:gd name="connsiteX40" fmla="*/ 1858551 w 2128277"/>
                      <a:gd name="connsiteY40" fmla="*/ 375163 h 466879"/>
                      <a:gd name="connsiteX41" fmla="*/ 1833761 w 2128277"/>
                      <a:gd name="connsiteY41" fmla="*/ 404348 h 466879"/>
                      <a:gd name="connsiteX42" fmla="*/ 1779053 w 2128277"/>
                      <a:gd name="connsiteY42" fmla="*/ 443425 h 466879"/>
                      <a:gd name="connsiteX43" fmla="*/ 1654007 w 2128277"/>
                      <a:gd name="connsiteY43" fmla="*/ 451240 h 466879"/>
                      <a:gd name="connsiteX44" fmla="*/ 1568038 w 2128277"/>
                      <a:gd name="connsiteY44" fmla="*/ 435609 h 466879"/>
                      <a:gd name="connsiteX45" fmla="*/ 1521146 w 2128277"/>
                      <a:gd name="connsiteY45" fmla="*/ 396532 h 466879"/>
                      <a:gd name="connsiteX46" fmla="*/ 1482069 w 2128277"/>
                      <a:gd name="connsiteY46" fmla="*/ 349640 h 466879"/>
                      <a:gd name="connsiteX47" fmla="*/ 1464728 w 2128277"/>
                      <a:gd name="connsiteY47" fmla="*/ 309586 h 466879"/>
                      <a:gd name="connsiteX48" fmla="*/ 1466438 w 2128277"/>
                      <a:gd name="connsiteY48" fmla="*/ 326194 h 466879"/>
                      <a:gd name="connsiteX49" fmla="*/ 1442992 w 2128277"/>
                      <a:gd name="connsiteY49" fmla="*/ 380901 h 466879"/>
                      <a:gd name="connsiteX50" fmla="*/ 1388284 w 2128277"/>
                      <a:gd name="connsiteY50" fmla="*/ 435609 h 466879"/>
                      <a:gd name="connsiteX51" fmla="*/ 1310130 w 2128277"/>
                      <a:gd name="connsiteY51" fmla="*/ 451240 h 466879"/>
                      <a:gd name="connsiteX52" fmla="*/ 1200715 w 2128277"/>
                      <a:gd name="connsiteY52" fmla="*/ 459055 h 466879"/>
                      <a:gd name="connsiteX53" fmla="*/ 1138192 w 2128277"/>
                      <a:gd name="connsiteY53" fmla="*/ 412163 h 466879"/>
                      <a:gd name="connsiteX54" fmla="*/ 1114746 w 2128277"/>
                      <a:gd name="connsiteY54" fmla="*/ 365271 h 466879"/>
                      <a:gd name="connsiteX55" fmla="*/ 1083484 w 2128277"/>
                      <a:gd name="connsiteY55" fmla="*/ 318378 h 466879"/>
                      <a:gd name="connsiteX56" fmla="*/ 1088246 w 2128277"/>
                      <a:gd name="connsiteY56" fmla="*/ 320455 h 466879"/>
                      <a:gd name="connsiteX57" fmla="*/ 1083484 w 2128277"/>
                      <a:gd name="connsiteY57" fmla="*/ 349640 h 466879"/>
                      <a:gd name="connsiteX58" fmla="*/ 1052223 w 2128277"/>
                      <a:gd name="connsiteY58" fmla="*/ 396532 h 466879"/>
                      <a:gd name="connsiteX59" fmla="*/ 981884 w 2128277"/>
                      <a:gd name="connsiteY59" fmla="*/ 427794 h 466879"/>
                      <a:gd name="connsiteX60" fmla="*/ 903730 w 2128277"/>
                      <a:gd name="connsiteY60" fmla="*/ 443425 h 466879"/>
                      <a:gd name="connsiteX61" fmla="*/ 809946 w 2128277"/>
                      <a:gd name="connsiteY61" fmla="*/ 443425 h 466879"/>
                      <a:gd name="connsiteX62" fmla="*/ 763053 w 2128277"/>
                      <a:gd name="connsiteY62" fmla="*/ 412163 h 466879"/>
                      <a:gd name="connsiteX63" fmla="*/ 727396 w 2128277"/>
                      <a:gd name="connsiteY63" fmla="*/ 379559 h 466879"/>
                      <a:gd name="connsiteX64" fmla="*/ 708346 w 2128277"/>
                      <a:gd name="connsiteY64" fmla="*/ 334009 h 466879"/>
                      <a:gd name="connsiteX65" fmla="*/ 691371 w 2128277"/>
                      <a:gd name="connsiteY65" fmla="*/ 298717 h 466879"/>
                      <a:gd name="connsiteX66" fmla="*/ 684900 w 2128277"/>
                      <a:gd name="connsiteY66" fmla="*/ 326194 h 466879"/>
                      <a:gd name="connsiteX67" fmla="*/ 654982 w 2128277"/>
                      <a:gd name="connsiteY67" fmla="*/ 385663 h 466879"/>
                      <a:gd name="connsiteX68" fmla="*/ 606746 w 2128277"/>
                      <a:gd name="connsiteY68" fmla="*/ 435609 h 466879"/>
                      <a:gd name="connsiteX69" fmla="*/ 536407 w 2128277"/>
                      <a:gd name="connsiteY69" fmla="*/ 451240 h 466879"/>
                      <a:gd name="connsiteX70" fmla="*/ 450438 w 2128277"/>
                      <a:gd name="connsiteY70" fmla="*/ 451240 h 466879"/>
                      <a:gd name="connsiteX71" fmla="*/ 380100 w 2128277"/>
                      <a:gd name="connsiteY71" fmla="*/ 427794 h 466879"/>
                      <a:gd name="connsiteX72" fmla="*/ 333207 w 2128277"/>
                      <a:gd name="connsiteY72" fmla="*/ 380901 h 466879"/>
                      <a:gd name="connsiteX73" fmla="*/ 325392 w 2128277"/>
                      <a:gd name="connsiteY73" fmla="*/ 343534 h 466879"/>
                      <a:gd name="connsiteX74" fmla="*/ 306708 w 2128277"/>
                      <a:gd name="connsiteY74" fmla="*/ 309220 h 466879"/>
                      <a:gd name="connsiteX75" fmla="*/ 294130 w 2128277"/>
                      <a:gd name="connsiteY75" fmla="*/ 357455 h 466879"/>
                      <a:gd name="connsiteX76" fmla="*/ 247238 w 2128277"/>
                      <a:gd name="connsiteY76" fmla="*/ 404348 h 466879"/>
                      <a:gd name="connsiteX77" fmla="*/ 184715 w 2128277"/>
                      <a:gd name="connsiteY77" fmla="*/ 435609 h 466879"/>
                      <a:gd name="connsiteX78" fmla="*/ 114377 w 2128277"/>
                      <a:gd name="connsiteY78" fmla="*/ 451240 h 466879"/>
                      <a:gd name="connsiteX79" fmla="*/ 44038 w 2128277"/>
                      <a:gd name="connsiteY79" fmla="*/ 451240 h 466879"/>
                      <a:gd name="connsiteX80" fmla="*/ 4595 w 2128277"/>
                      <a:gd name="connsiteY80" fmla="*/ 443425 h 466879"/>
                      <a:gd name="connsiteX81" fmla="*/ 2886 w 2128277"/>
                      <a:gd name="connsiteY81" fmla="*/ 373086 h 466879"/>
                      <a:gd name="connsiteX82" fmla="*/ 23278 w 2128277"/>
                      <a:gd name="connsiteY82" fmla="*/ 285407 h 466879"/>
                      <a:gd name="connsiteX83" fmla="*/ 54540 w 2128277"/>
                      <a:gd name="connsiteY83" fmla="*/ 193332 h 466879"/>
                      <a:gd name="connsiteX84" fmla="*/ 84459 w 2128277"/>
                      <a:gd name="connsiteY84" fmla="*/ 126046 h 466879"/>
                      <a:gd name="connsiteX85" fmla="*/ 137823 w 2128277"/>
                      <a:gd name="connsiteY85" fmla="*/ 76101 h 466879"/>
                      <a:gd name="connsiteX0" fmla="*/ 128298 w 2128277"/>
                      <a:gd name="connsiteY0" fmla="*/ 71338 h 466879"/>
                      <a:gd name="connsiteX1" fmla="*/ 270684 w 2128277"/>
                      <a:gd name="connsiteY1" fmla="*/ 130809 h 466879"/>
                      <a:gd name="connsiteX2" fmla="*/ 286315 w 2128277"/>
                      <a:gd name="connsiteY2" fmla="*/ 130809 h 466879"/>
                      <a:gd name="connsiteX3" fmla="*/ 403546 w 2128277"/>
                      <a:gd name="connsiteY3" fmla="*/ 122994 h 466879"/>
                      <a:gd name="connsiteX4" fmla="*/ 466069 w 2128277"/>
                      <a:gd name="connsiteY4" fmla="*/ 83917 h 466879"/>
                      <a:gd name="connsiteX5" fmla="*/ 505146 w 2128277"/>
                      <a:gd name="connsiteY5" fmla="*/ 7839 h 466879"/>
                      <a:gd name="connsiteX6" fmla="*/ 544223 w 2128277"/>
                      <a:gd name="connsiteY6" fmla="*/ 60471 h 466879"/>
                      <a:gd name="connsiteX7" fmla="*/ 614561 w 2128277"/>
                      <a:gd name="connsiteY7" fmla="*/ 146440 h 466879"/>
                      <a:gd name="connsiteX8" fmla="*/ 723977 w 2128277"/>
                      <a:gd name="connsiteY8" fmla="*/ 162071 h 466879"/>
                      <a:gd name="connsiteX9" fmla="*/ 809946 w 2128277"/>
                      <a:gd name="connsiteY9" fmla="*/ 146440 h 466879"/>
                      <a:gd name="connsiteX10" fmla="*/ 864653 w 2128277"/>
                      <a:gd name="connsiteY10" fmla="*/ 91732 h 466879"/>
                      <a:gd name="connsiteX11" fmla="*/ 900678 w 2128277"/>
                      <a:gd name="connsiteY11" fmla="*/ 31285 h 466879"/>
                      <a:gd name="connsiteX12" fmla="*/ 934992 w 2128277"/>
                      <a:gd name="connsiteY12" fmla="*/ 76101 h 466879"/>
                      <a:gd name="connsiteX13" fmla="*/ 989700 w 2128277"/>
                      <a:gd name="connsiteY13" fmla="*/ 130809 h 466879"/>
                      <a:gd name="connsiteX14" fmla="*/ 1099115 w 2128277"/>
                      <a:gd name="connsiteY14" fmla="*/ 154255 h 466879"/>
                      <a:gd name="connsiteX15" fmla="*/ 1185084 w 2128277"/>
                      <a:gd name="connsiteY15" fmla="*/ 146440 h 466879"/>
                      <a:gd name="connsiteX16" fmla="*/ 1239792 w 2128277"/>
                      <a:gd name="connsiteY16" fmla="*/ 91732 h 466879"/>
                      <a:gd name="connsiteX17" fmla="*/ 1294500 w 2128277"/>
                      <a:gd name="connsiteY17" fmla="*/ 29209 h 466879"/>
                      <a:gd name="connsiteX18" fmla="*/ 1311840 w 2128277"/>
                      <a:gd name="connsiteY18" fmla="*/ 1733 h 466879"/>
                      <a:gd name="connsiteX19" fmla="*/ 1333577 w 2128277"/>
                      <a:gd name="connsiteY19" fmla="*/ 76101 h 466879"/>
                      <a:gd name="connsiteX20" fmla="*/ 1411730 w 2128277"/>
                      <a:gd name="connsiteY20" fmla="*/ 115178 h 466879"/>
                      <a:gd name="connsiteX21" fmla="*/ 1489884 w 2128277"/>
                      <a:gd name="connsiteY21" fmla="*/ 130809 h 466879"/>
                      <a:gd name="connsiteX22" fmla="*/ 1568038 w 2128277"/>
                      <a:gd name="connsiteY22" fmla="*/ 130809 h 466879"/>
                      <a:gd name="connsiteX23" fmla="*/ 1621403 w 2128277"/>
                      <a:gd name="connsiteY23" fmla="*/ 102967 h 466879"/>
                      <a:gd name="connsiteX24" fmla="*/ 1669638 w 2128277"/>
                      <a:gd name="connsiteY24" fmla="*/ 53021 h 466879"/>
                      <a:gd name="connsiteX25" fmla="*/ 1705663 w 2128277"/>
                      <a:gd name="connsiteY25" fmla="*/ 19074 h 466879"/>
                      <a:gd name="connsiteX26" fmla="*/ 1735580 w 2128277"/>
                      <a:gd name="connsiteY26" fmla="*/ 84284 h 466879"/>
                      <a:gd name="connsiteX27" fmla="*/ 1774657 w 2128277"/>
                      <a:gd name="connsiteY27" fmla="*/ 135571 h 466879"/>
                      <a:gd name="connsiteX28" fmla="*/ 1833761 w 2128277"/>
                      <a:gd name="connsiteY28" fmla="*/ 162071 h 466879"/>
                      <a:gd name="connsiteX29" fmla="*/ 1896284 w 2128277"/>
                      <a:gd name="connsiteY29" fmla="*/ 154255 h 466879"/>
                      <a:gd name="connsiteX30" fmla="*/ 1982619 w 2128277"/>
                      <a:gd name="connsiteY30" fmla="*/ 124337 h 466879"/>
                      <a:gd name="connsiteX31" fmla="*/ 2016934 w 2128277"/>
                      <a:gd name="connsiteY31" fmla="*/ 179044 h 466879"/>
                      <a:gd name="connsiteX32" fmla="*/ 2056011 w 2128277"/>
                      <a:gd name="connsiteY32" fmla="*/ 268067 h 466879"/>
                      <a:gd name="connsiteX33" fmla="*/ 2093745 w 2128277"/>
                      <a:gd name="connsiteY33" fmla="*/ 328880 h 466879"/>
                      <a:gd name="connsiteX34" fmla="*/ 2118900 w 2128277"/>
                      <a:gd name="connsiteY34" fmla="*/ 405325 h 466879"/>
                      <a:gd name="connsiteX35" fmla="*/ 2121953 w 2128277"/>
                      <a:gd name="connsiteY35" fmla="*/ 452584 h 466879"/>
                      <a:gd name="connsiteX36" fmla="*/ 2036961 w 2128277"/>
                      <a:gd name="connsiteY36" fmla="*/ 466871 h 466879"/>
                      <a:gd name="connsiteX37" fmla="*/ 1958807 w 2128277"/>
                      <a:gd name="connsiteY37" fmla="*/ 451240 h 466879"/>
                      <a:gd name="connsiteX38" fmla="*/ 1888469 w 2128277"/>
                      <a:gd name="connsiteY38" fmla="*/ 396532 h 466879"/>
                      <a:gd name="connsiteX39" fmla="*/ 1866366 w 2128277"/>
                      <a:gd name="connsiteY39" fmla="*/ 326561 h 466879"/>
                      <a:gd name="connsiteX40" fmla="*/ 1858551 w 2128277"/>
                      <a:gd name="connsiteY40" fmla="*/ 375163 h 466879"/>
                      <a:gd name="connsiteX41" fmla="*/ 1833761 w 2128277"/>
                      <a:gd name="connsiteY41" fmla="*/ 404348 h 466879"/>
                      <a:gd name="connsiteX42" fmla="*/ 1779053 w 2128277"/>
                      <a:gd name="connsiteY42" fmla="*/ 443425 h 466879"/>
                      <a:gd name="connsiteX43" fmla="*/ 1654007 w 2128277"/>
                      <a:gd name="connsiteY43" fmla="*/ 451240 h 466879"/>
                      <a:gd name="connsiteX44" fmla="*/ 1568038 w 2128277"/>
                      <a:gd name="connsiteY44" fmla="*/ 435609 h 466879"/>
                      <a:gd name="connsiteX45" fmla="*/ 1521146 w 2128277"/>
                      <a:gd name="connsiteY45" fmla="*/ 396532 h 466879"/>
                      <a:gd name="connsiteX46" fmla="*/ 1482069 w 2128277"/>
                      <a:gd name="connsiteY46" fmla="*/ 349640 h 466879"/>
                      <a:gd name="connsiteX47" fmla="*/ 1464728 w 2128277"/>
                      <a:gd name="connsiteY47" fmla="*/ 309586 h 466879"/>
                      <a:gd name="connsiteX48" fmla="*/ 1466438 w 2128277"/>
                      <a:gd name="connsiteY48" fmla="*/ 326194 h 466879"/>
                      <a:gd name="connsiteX49" fmla="*/ 1442992 w 2128277"/>
                      <a:gd name="connsiteY49" fmla="*/ 380901 h 466879"/>
                      <a:gd name="connsiteX50" fmla="*/ 1388284 w 2128277"/>
                      <a:gd name="connsiteY50" fmla="*/ 435609 h 466879"/>
                      <a:gd name="connsiteX51" fmla="*/ 1310130 w 2128277"/>
                      <a:gd name="connsiteY51" fmla="*/ 451240 h 466879"/>
                      <a:gd name="connsiteX52" fmla="*/ 1200715 w 2128277"/>
                      <a:gd name="connsiteY52" fmla="*/ 459055 h 466879"/>
                      <a:gd name="connsiteX53" fmla="*/ 1138192 w 2128277"/>
                      <a:gd name="connsiteY53" fmla="*/ 412163 h 466879"/>
                      <a:gd name="connsiteX54" fmla="*/ 1114746 w 2128277"/>
                      <a:gd name="connsiteY54" fmla="*/ 365271 h 466879"/>
                      <a:gd name="connsiteX55" fmla="*/ 1083484 w 2128277"/>
                      <a:gd name="connsiteY55" fmla="*/ 318378 h 466879"/>
                      <a:gd name="connsiteX56" fmla="*/ 1088246 w 2128277"/>
                      <a:gd name="connsiteY56" fmla="*/ 320455 h 466879"/>
                      <a:gd name="connsiteX57" fmla="*/ 1083484 w 2128277"/>
                      <a:gd name="connsiteY57" fmla="*/ 349640 h 466879"/>
                      <a:gd name="connsiteX58" fmla="*/ 1052223 w 2128277"/>
                      <a:gd name="connsiteY58" fmla="*/ 396532 h 466879"/>
                      <a:gd name="connsiteX59" fmla="*/ 981884 w 2128277"/>
                      <a:gd name="connsiteY59" fmla="*/ 427794 h 466879"/>
                      <a:gd name="connsiteX60" fmla="*/ 903730 w 2128277"/>
                      <a:gd name="connsiteY60" fmla="*/ 443425 h 466879"/>
                      <a:gd name="connsiteX61" fmla="*/ 809946 w 2128277"/>
                      <a:gd name="connsiteY61" fmla="*/ 443425 h 466879"/>
                      <a:gd name="connsiteX62" fmla="*/ 763053 w 2128277"/>
                      <a:gd name="connsiteY62" fmla="*/ 412163 h 466879"/>
                      <a:gd name="connsiteX63" fmla="*/ 727396 w 2128277"/>
                      <a:gd name="connsiteY63" fmla="*/ 379559 h 466879"/>
                      <a:gd name="connsiteX64" fmla="*/ 708346 w 2128277"/>
                      <a:gd name="connsiteY64" fmla="*/ 334009 h 466879"/>
                      <a:gd name="connsiteX65" fmla="*/ 691371 w 2128277"/>
                      <a:gd name="connsiteY65" fmla="*/ 298717 h 466879"/>
                      <a:gd name="connsiteX66" fmla="*/ 684900 w 2128277"/>
                      <a:gd name="connsiteY66" fmla="*/ 326194 h 466879"/>
                      <a:gd name="connsiteX67" fmla="*/ 654982 w 2128277"/>
                      <a:gd name="connsiteY67" fmla="*/ 385663 h 466879"/>
                      <a:gd name="connsiteX68" fmla="*/ 606746 w 2128277"/>
                      <a:gd name="connsiteY68" fmla="*/ 435609 h 466879"/>
                      <a:gd name="connsiteX69" fmla="*/ 536407 w 2128277"/>
                      <a:gd name="connsiteY69" fmla="*/ 451240 h 466879"/>
                      <a:gd name="connsiteX70" fmla="*/ 450438 w 2128277"/>
                      <a:gd name="connsiteY70" fmla="*/ 451240 h 466879"/>
                      <a:gd name="connsiteX71" fmla="*/ 380100 w 2128277"/>
                      <a:gd name="connsiteY71" fmla="*/ 427794 h 466879"/>
                      <a:gd name="connsiteX72" fmla="*/ 333207 w 2128277"/>
                      <a:gd name="connsiteY72" fmla="*/ 380901 h 466879"/>
                      <a:gd name="connsiteX73" fmla="*/ 325392 w 2128277"/>
                      <a:gd name="connsiteY73" fmla="*/ 343534 h 466879"/>
                      <a:gd name="connsiteX74" fmla="*/ 306708 w 2128277"/>
                      <a:gd name="connsiteY74" fmla="*/ 309220 h 466879"/>
                      <a:gd name="connsiteX75" fmla="*/ 294130 w 2128277"/>
                      <a:gd name="connsiteY75" fmla="*/ 357455 h 466879"/>
                      <a:gd name="connsiteX76" fmla="*/ 247238 w 2128277"/>
                      <a:gd name="connsiteY76" fmla="*/ 404348 h 466879"/>
                      <a:gd name="connsiteX77" fmla="*/ 184715 w 2128277"/>
                      <a:gd name="connsiteY77" fmla="*/ 435609 h 466879"/>
                      <a:gd name="connsiteX78" fmla="*/ 114377 w 2128277"/>
                      <a:gd name="connsiteY78" fmla="*/ 451240 h 466879"/>
                      <a:gd name="connsiteX79" fmla="*/ 44038 w 2128277"/>
                      <a:gd name="connsiteY79" fmla="*/ 451240 h 466879"/>
                      <a:gd name="connsiteX80" fmla="*/ 4595 w 2128277"/>
                      <a:gd name="connsiteY80" fmla="*/ 443425 h 466879"/>
                      <a:gd name="connsiteX81" fmla="*/ 2886 w 2128277"/>
                      <a:gd name="connsiteY81" fmla="*/ 373086 h 466879"/>
                      <a:gd name="connsiteX82" fmla="*/ 23278 w 2128277"/>
                      <a:gd name="connsiteY82" fmla="*/ 285407 h 466879"/>
                      <a:gd name="connsiteX83" fmla="*/ 54540 w 2128277"/>
                      <a:gd name="connsiteY83" fmla="*/ 193332 h 466879"/>
                      <a:gd name="connsiteX84" fmla="*/ 84459 w 2128277"/>
                      <a:gd name="connsiteY84" fmla="*/ 126046 h 466879"/>
                      <a:gd name="connsiteX85" fmla="*/ 128298 w 2128277"/>
                      <a:gd name="connsiteY85" fmla="*/ 71338 h 466879"/>
                      <a:gd name="connsiteX0" fmla="*/ 128298 w 2128277"/>
                      <a:gd name="connsiteY0" fmla="*/ 71338 h 466879"/>
                      <a:gd name="connsiteX1" fmla="*/ 270684 w 2128277"/>
                      <a:gd name="connsiteY1" fmla="*/ 130809 h 466879"/>
                      <a:gd name="connsiteX2" fmla="*/ 257740 w 2128277"/>
                      <a:gd name="connsiteY2" fmla="*/ 130809 h 466879"/>
                      <a:gd name="connsiteX3" fmla="*/ 403546 w 2128277"/>
                      <a:gd name="connsiteY3" fmla="*/ 122994 h 466879"/>
                      <a:gd name="connsiteX4" fmla="*/ 466069 w 2128277"/>
                      <a:gd name="connsiteY4" fmla="*/ 83917 h 466879"/>
                      <a:gd name="connsiteX5" fmla="*/ 505146 w 2128277"/>
                      <a:gd name="connsiteY5" fmla="*/ 7839 h 466879"/>
                      <a:gd name="connsiteX6" fmla="*/ 544223 w 2128277"/>
                      <a:gd name="connsiteY6" fmla="*/ 60471 h 466879"/>
                      <a:gd name="connsiteX7" fmla="*/ 614561 w 2128277"/>
                      <a:gd name="connsiteY7" fmla="*/ 146440 h 466879"/>
                      <a:gd name="connsiteX8" fmla="*/ 723977 w 2128277"/>
                      <a:gd name="connsiteY8" fmla="*/ 162071 h 466879"/>
                      <a:gd name="connsiteX9" fmla="*/ 809946 w 2128277"/>
                      <a:gd name="connsiteY9" fmla="*/ 146440 h 466879"/>
                      <a:gd name="connsiteX10" fmla="*/ 864653 w 2128277"/>
                      <a:gd name="connsiteY10" fmla="*/ 91732 h 466879"/>
                      <a:gd name="connsiteX11" fmla="*/ 900678 w 2128277"/>
                      <a:gd name="connsiteY11" fmla="*/ 31285 h 466879"/>
                      <a:gd name="connsiteX12" fmla="*/ 934992 w 2128277"/>
                      <a:gd name="connsiteY12" fmla="*/ 76101 h 466879"/>
                      <a:gd name="connsiteX13" fmla="*/ 989700 w 2128277"/>
                      <a:gd name="connsiteY13" fmla="*/ 130809 h 466879"/>
                      <a:gd name="connsiteX14" fmla="*/ 1099115 w 2128277"/>
                      <a:gd name="connsiteY14" fmla="*/ 154255 h 466879"/>
                      <a:gd name="connsiteX15" fmla="*/ 1185084 w 2128277"/>
                      <a:gd name="connsiteY15" fmla="*/ 146440 h 466879"/>
                      <a:gd name="connsiteX16" fmla="*/ 1239792 w 2128277"/>
                      <a:gd name="connsiteY16" fmla="*/ 91732 h 466879"/>
                      <a:gd name="connsiteX17" fmla="*/ 1294500 w 2128277"/>
                      <a:gd name="connsiteY17" fmla="*/ 29209 h 466879"/>
                      <a:gd name="connsiteX18" fmla="*/ 1311840 w 2128277"/>
                      <a:gd name="connsiteY18" fmla="*/ 1733 h 466879"/>
                      <a:gd name="connsiteX19" fmla="*/ 1333577 w 2128277"/>
                      <a:gd name="connsiteY19" fmla="*/ 76101 h 466879"/>
                      <a:gd name="connsiteX20" fmla="*/ 1411730 w 2128277"/>
                      <a:gd name="connsiteY20" fmla="*/ 115178 h 466879"/>
                      <a:gd name="connsiteX21" fmla="*/ 1489884 w 2128277"/>
                      <a:gd name="connsiteY21" fmla="*/ 130809 h 466879"/>
                      <a:gd name="connsiteX22" fmla="*/ 1568038 w 2128277"/>
                      <a:gd name="connsiteY22" fmla="*/ 130809 h 466879"/>
                      <a:gd name="connsiteX23" fmla="*/ 1621403 w 2128277"/>
                      <a:gd name="connsiteY23" fmla="*/ 102967 h 466879"/>
                      <a:gd name="connsiteX24" fmla="*/ 1669638 w 2128277"/>
                      <a:gd name="connsiteY24" fmla="*/ 53021 h 466879"/>
                      <a:gd name="connsiteX25" fmla="*/ 1705663 w 2128277"/>
                      <a:gd name="connsiteY25" fmla="*/ 19074 h 466879"/>
                      <a:gd name="connsiteX26" fmla="*/ 1735580 w 2128277"/>
                      <a:gd name="connsiteY26" fmla="*/ 84284 h 466879"/>
                      <a:gd name="connsiteX27" fmla="*/ 1774657 w 2128277"/>
                      <a:gd name="connsiteY27" fmla="*/ 135571 h 466879"/>
                      <a:gd name="connsiteX28" fmla="*/ 1833761 w 2128277"/>
                      <a:gd name="connsiteY28" fmla="*/ 162071 h 466879"/>
                      <a:gd name="connsiteX29" fmla="*/ 1896284 w 2128277"/>
                      <a:gd name="connsiteY29" fmla="*/ 154255 h 466879"/>
                      <a:gd name="connsiteX30" fmla="*/ 1982619 w 2128277"/>
                      <a:gd name="connsiteY30" fmla="*/ 124337 h 466879"/>
                      <a:gd name="connsiteX31" fmla="*/ 2016934 w 2128277"/>
                      <a:gd name="connsiteY31" fmla="*/ 179044 h 466879"/>
                      <a:gd name="connsiteX32" fmla="*/ 2056011 w 2128277"/>
                      <a:gd name="connsiteY32" fmla="*/ 268067 h 466879"/>
                      <a:gd name="connsiteX33" fmla="*/ 2093745 w 2128277"/>
                      <a:gd name="connsiteY33" fmla="*/ 328880 h 466879"/>
                      <a:gd name="connsiteX34" fmla="*/ 2118900 w 2128277"/>
                      <a:gd name="connsiteY34" fmla="*/ 405325 h 466879"/>
                      <a:gd name="connsiteX35" fmla="*/ 2121953 w 2128277"/>
                      <a:gd name="connsiteY35" fmla="*/ 452584 h 466879"/>
                      <a:gd name="connsiteX36" fmla="*/ 2036961 w 2128277"/>
                      <a:gd name="connsiteY36" fmla="*/ 466871 h 466879"/>
                      <a:gd name="connsiteX37" fmla="*/ 1958807 w 2128277"/>
                      <a:gd name="connsiteY37" fmla="*/ 451240 h 466879"/>
                      <a:gd name="connsiteX38" fmla="*/ 1888469 w 2128277"/>
                      <a:gd name="connsiteY38" fmla="*/ 396532 h 466879"/>
                      <a:gd name="connsiteX39" fmla="*/ 1866366 w 2128277"/>
                      <a:gd name="connsiteY39" fmla="*/ 326561 h 466879"/>
                      <a:gd name="connsiteX40" fmla="*/ 1858551 w 2128277"/>
                      <a:gd name="connsiteY40" fmla="*/ 375163 h 466879"/>
                      <a:gd name="connsiteX41" fmla="*/ 1833761 w 2128277"/>
                      <a:gd name="connsiteY41" fmla="*/ 404348 h 466879"/>
                      <a:gd name="connsiteX42" fmla="*/ 1779053 w 2128277"/>
                      <a:gd name="connsiteY42" fmla="*/ 443425 h 466879"/>
                      <a:gd name="connsiteX43" fmla="*/ 1654007 w 2128277"/>
                      <a:gd name="connsiteY43" fmla="*/ 451240 h 466879"/>
                      <a:gd name="connsiteX44" fmla="*/ 1568038 w 2128277"/>
                      <a:gd name="connsiteY44" fmla="*/ 435609 h 466879"/>
                      <a:gd name="connsiteX45" fmla="*/ 1521146 w 2128277"/>
                      <a:gd name="connsiteY45" fmla="*/ 396532 h 466879"/>
                      <a:gd name="connsiteX46" fmla="*/ 1482069 w 2128277"/>
                      <a:gd name="connsiteY46" fmla="*/ 349640 h 466879"/>
                      <a:gd name="connsiteX47" fmla="*/ 1464728 w 2128277"/>
                      <a:gd name="connsiteY47" fmla="*/ 309586 h 466879"/>
                      <a:gd name="connsiteX48" fmla="*/ 1466438 w 2128277"/>
                      <a:gd name="connsiteY48" fmla="*/ 326194 h 466879"/>
                      <a:gd name="connsiteX49" fmla="*/ 1442992 w 2128277"/>
                      <a:gd name="connsiteY49" fmla="*/ 380901 h 466879"/>
                      <a:gd name="connsiteX50" fmla="*/ 1388284 w 2128277"/>
                      <a:gd name="connsiteY50" fmla="*/ 435609 h 466879"/>
                      <a:gd name="connsiteX51" fmla="*/ 1310130 w 2128277"/>
                      <a:gd name="connsiteY51" fmla="*/ 451240 h 466879"/>
                      <a:gd name="connsiteX52" fmla="*/ 1200715 w 2128277"/>
                      <a:gd name="connsiteY52" fmla="*/ 459055 h 466879"/>
                      <a:gd name="connsiteX53" fmla="*/ 1138192 w 2128277"/>
                      <a:gd name="connsiteY53" fmla="*/ 412163 h 466879"/>
                      <a:gd name="connsiteX54" fmla="*/ 1114746 w 2128277"/>
                      <a:gd name="connsiteY54" fmla="*/ 365271 h 466879"/>
                      <a:gd name="connsiteX55" fmla="*/ 1083484 w 2128277"/>
                      <a:gd name="connsiteY55" fmla="*/ 318378 h 466879"/>
                      <a:gd name="connsiteX56" fmla="*/ 1088246 w 2128277"/>
                      <a:gd name="connsiteY56" fmla="*/ 320455 h 466879"/>
                      <a:gd name="connsiteX57" fmla="*/ 1083484 w 2128277"/>
                      <a:gd name="connsiteY57" fmla="*/ 349640 h 466879"/>
                      <a:gd name="connsiteX58" fmla="*/ 1052223 w 2128277"/>
                      <a:gd name="connsiteY58" fmla="*/ 396532 h 466879"/>
                      <a:gd name="connsiteX59" fmla="*/ 981884 w 2128277"/>
                      <a:gd name="connsiteY59" fmla="*/ 427794 h 466879"/>
                      <a:gd name="connsiteX60" fmla="*/ 903730 w 2128277"/>
                      <a:gd name="connsiteY60" fmla="*/ 443425 h 466879"/>
                      <a:gd name="connsiteX61" fmla="*/ 809946 w 2128277"/>
                      <a:gd name="connsiteY61" fmla="*/ 443425 h 466879"/>
                      <a:gd name="connsiteX62" fmla="*/ 763053 w 2128277"/>
                      <a:gd name="connsiteY62" fmla="*/ 412163 h 466879"/>
                      <a:gd name="connsiteX63" fmla="*/ 727396 w 2128277"/>
                      <a:gd name="connsiteY63" fmla="*/ 379559 h 466879"/>
                      <a:gd name="connsiteX64" fmla="*/ 708346 w 2128277"/>
                      <a:gd name="connsiteY64" fmla="*/ 334009 h 466879"/>
                      <a:gd name="connsiteX65" fmla="*/ 691371 w 2128277"/>
                      <a:gd name="connsiteY65" fmla="*/ 298717 h 466879"/>
                      <a:gd name="connsiteX66" fmla="*/ 684900 w 2128277"/>
                      <a:gd name="connsiteY66" fmla="*/ 326194 h 466879"/>
                      <a:gd name="connsiteX67" fmla="*/ 654982 w 2128277"/>
                      <a:gd name="connsiteY67" fmla="*/ 385663 h 466879"/>
                      <a:gd name="connsiteX68" fmla="*/ 606746 w 2128277"/>
                      <a:gd name="connsiteY68" fmla="*/ 435609 h 466879"/>
                      <a:gd name="connsiteX69" fmla="*/ 536407 w 2128277"/>
                      <a:gd name="connsiteY69" fmla="*/ 451240 h 466879"/>
                      <a:gd name="connsiteX70" fmla="*/ 450438 w 2128277"/>
                      <a:gd name="connsiteY70" fmla="*/ 451240 h 466879"/>
                      <a:gd name="connsiteX71" fmla="*/ 380100 w 2128277"/>
                      <a:gd name="connsiteY71" fmla="*/ 427794 h 466879"/>
                      <a:gd name="connsiteX72" fmla="*/ 333207 w 2128277"/>
                      <a:gd name="connsiteY72" fmla="*/ 380901 h 466879"/>
                      <a:gd name="connsiteX73" fmla="*/ 325392 w 2128277"/>
                      <a:gd name="connsiteY73" fmla="*/ 343534 h 466879"/>
                      <a:gd name="connsiteX74" fmla="*/ 306708 w 2128277"/>
                      <a:gd name="connsiteY74" fmla="*/ 309220 h 466879"/>
                      <a:gd name="connsiteX75" fmla="*/ 294130 w 2128277"/>
                      <a:gd name="connsiteY75" fmla="*/ 357455 h 466879"/>
                      <a:gd name="connsiteX76" fmla="*/ 247238 w 2128277"/>
                      <a:gd name="connsiteY76" fmla="*/ 404348 h 466879"/>
                      <a:gd name="connsiteX77" fmla="*/ 184715 w 2128277"/>
                      <a:gd name="connsiteY77" fmla="*/ 435609 h 466879"/>
                      <a:gd name="connsiteX78" fmla="*/ 114377 w 2128277"/>
                      <a:gd name="connsiteY78" fmla="*/ 451240 h 466879"/>
                      <a:gd name="connsiteX79" fmla="*/ 44038 w 2128277"/>
                      <a:gd name="connsiteY79" fmla="*/ 451240 h 466879"/>
                      <a:gd name="connsiteX80" fmla="*/ 4595 w 2128277"/>
                      <a:gd name="connsiteY80" fmla="*/ 443425 h 466879"/>
                      <a:gd name="connsiteX81" fmla="*/ 2886 w 2128277"/>
                      <a:gd name="connsiteY81" fmla="*/ 373086 h 466879"/>
                      <a:gd name="connsiteX82" fmla="*/ 23278 w 2128277"/>
                      <a:gd name="connsiteY82" fmla="*/ 285407 h 466879"/>
                      <a:gd name="connsiteX83" fmla="*/ 54540 w 2128277"/>
                      <a:gd name="connsiteY83" fmla="*/ 193332 h 466879"/>
                      <a:gd name="connsiteX84" fmla="*/ 84459 w 2128277"/>
                      <a:gd name="connsiteY84" fmla="*/ 126046 h 466879"/>
                      <a:gd name="connsiteX85" fmla="*/ 128298 w 2128277"/>
                      <a:gd name="connsiteY85" fmla="*/ 71338 h 466879"/>
                      <a:gd name="connsiteX0" fmla="*/ 128298 w 2128277"/>
                      <a:gd name="connsiteY0" fmla="*/ 71338 h 466879"/>
                      <a:gd name="connsiteX1" fmla="*/ 270684 w 2128277"/>
                      <a:gd name="connsiteY1" fmla="*/ 130809 h 466879"/>
                      <a:gd name="connsiteX2" fmla="*/ 333940 w 2128277"/>
                      <a:gd name="connsiteY2" fmla="*/ 154622 h 466879"/>
                      <a:gd name="connsiteX3" fmla="*/ 403546 w 2128277"/>
                      <a:gd name="connsiteY3" fmla="*/ 122994 h 466879"/>
                      <a:gd name="connsiteX4" fmla="*/ 466069 w 2128277"/>
                      <a:gd name="connsiteY4" fmla="*/ 83917 h 466879"/>
                      <a:gd name="connsiteX5" fmla="*/ 505146 w 2128277"/>
                      <a:gd name="connsiteY5" fmla="*/ 7839 h 466879"/>
                      <a:gd name="connsiteX6" fmla="*/ 544223 w 2128277"/>
                      <a:gd name="connsiteY6" fmla="*/ 60471 h 466879"/>
                      <a:gd name="connsiteX7" fmla="*/ 614561 w 2128277"/>
                      <a:gd name="connsiteY7" fmla="*/ 146440 h 466879"/>
                      <a:gd name="connsiteX8" fmla="*/ 723977 w 2128277"/>
                      <a:gd name="connsiteY8" fmla="*/ 162071 h 466879"/>
                      <a:gd name="connsiteX9" fmla="*/ 809946 w 2128277"/>
                      <a:gd name="connsiteY9" fmla="*/ 146440 h 466879"/>
                      <a:gd name="connsiteX10" fmla="*/ 864653 w 2128277"/>
                      <a:gd name="connsiteY10" fmla="*/ 91732 h 466879"/>
                      <a:gd name="connsiteX11" fmla="*/ 900678 w 2128277"/>
                      <a:gd name="connsiteY11" fmla="*/ 31285 h 466879"/>
                      <a:gd name="connsiteX12" fmla="*/ 934992 w 2128277"/>
                      <a:gd name="connsiteY12" fmla="*/ 76101 h 466879"/>
                      <a:gd name="connsiteX13" fmla="*/ 989700 w 2128277"/>
                      <a:gd name="connsiteY13" fmla="*/ 130809 h 466879"/>
                      <a:gd name="connsiteX14" fmla="*/ 1099115 w 2128277"/>
                      <a:gd name="connsiteY14" fmla="*/ 154255 h 466879"/>
                      <a:gd name="connsiteX15" fmla="*/ 1185084 w 2128277"/>
                      <a:gd name="connsiteY15" fmla="*/ 146440 h 466879"/>
                      <a:gd name="connsiteX16" fmla="*/ 1239792 w 2128277"/>
                      <a:gd name="connsiteY16" fmla="*/ 91732 h 466879"/>
                      <a:gd name="connsiteX17" fmla="*/ 1294500 w 2128277"/>
                      <a:gd name="connsiteY17" fmla="*/ 29209 h 466879"/>
                      <a:gd name="connsiteX18" fmla="*/ 1311840 w 2128277"/>
                      <a:gd name="connsiteY18" fmla="*/ 1733 h 466879"/>
                      <a:gd name="connsiteX19" fmla="*/ 1333577 w 2128277"/>
                      <a:gd name="connsiteY19" fmla="*/ 76101 h 466879"/>
                      <a:gd name="connsiteX20" fmla="*/ 1411730 w 2128277"/>
                      <a:gd name="connsiteY20" fmla="*/ 115178 h 466879"/>
                      <a:gd name="connsiteX21" fmla="*/ 1489884 w 2128277"/>
                      <a:gd name="connsiteY21" fmla="*/ 130809 h 466879"/>
                      <a:gd name="connsiteX22" fmla="*/ 1568038 w 2128277"/>
                      <a:gd name="connsiteY22" fmla="*/ 130809 h 466879"/>
                      <a:gd name="connsiteX23" fmla="*/ 1621403 w 2128277"/>
                      <a:gd name="connsiteY23" fmla="*/ 102967 h 466879"/>
                      <a:gd name="connsiteX24" fmla="*/ 1669638 w 2128277"/>
                      <a:gd name="connsiteY24" fmla="*/ 53021 h 466879"/>
                      <a:gd name="connsiteX25" fmla="*/ 1705663 w 2128277"/>
                      <a:gd name="connsiteY25" fmla="*/ 19074 h 466879"/>
                      <a:gd name="connsiteX26" fmla="*/ 1735580 w 2128277"/>
                      <a:gd name="connsiteY26" fmla="*/ 84284 h 466879"/>
                      <a:gd name="connsiteX27" fmla="*/ 1774657 w 2128277"/>
                      <a:gd name="connsiteY27" fmla="*/ 135571 h 466879"/>
                      <a:gd name="connsiteX28" fmla="*/ 1833761 w 2128277"/>
                      <a:gd name="connsiteY28" fmla="*/ 162071 h 466879"/>
                      <a:gd name="connsiteX29" fmla="*/ 1896284 w 2128277"/>
                      <a:gd name="connsiteY29" fmla="*/ 154255 h 466879"/>
                      <a:gd name="connsiteX30" fmla="*/ 1982619 w 2128277"/>
                      <a:gd name="connsiteY30" fmla="*/ 124337 h 466879"/>
                      <a:gd name="connsiteX31" fmla="*/ 2016934 w 2128277"/>
                      <a:gd name="connsiteY31" fmla="*/ 179044 h 466879"/>
                      <a:gd name="connsiteX32" fmla="*/ 2056011 w 2128277"/>
                      <a:gd name="connsiteY32" fmla="*/ 268067 h 466879"/>
                      <a:gd name="connsiteX33" fmla="*/ 2093745 w 2128277"/>
                      <a:gd name="connsiteY33" fmla="*/ 328880 h 466879"/>
                      <a:gd name="connsiteX34" fmla="*/ 2118900 w 2128277"/>
                      <a:gd name="connsiteY34" fmla="*/ 405325 h 466879"/>
                      <a:gd name="connsiteX35" fmla="*/ 2121953 w 2128277"/>
                      <a:gd name="connsiteY35" fmla="*/ 452584 h 466879"/>
                      <a:gd name="connsiteX36" fmla="*/ 2036961 w 2128277"/>
                      <a:gd name="connsiteY36" fmla="*/ 466871 h 466879"/>
                      <a:gd name="connsiteX37" fmla="*/ 1958807 w 2128277"/>
                      <a:gd name="connsiteY37" fmla="*/ 451240 h 466879"/>
                      <a:gd name="connsiteX38" fmla="*/ 1888469 w 2128277"/>
                      <a:gd name="connsiteY38" fmla="*/ 396532 h 466879"/>
                      <a:gd name="connsiteX39" fmla="*/ 1866366 w 2128277"/>
                      <a:gd name="connsiteY39" fmla="*/ 326561 h 466879"/>
                      <a:gd name="connsiteX40" fmla="*/ 1858551 w 2128277"/>
                      <a:gd name="connsiteY40" fmla="*/ 375163 h 466879"/>
                      <a:gd name="connsiteX41" fmla="*/ 1833761 w 2128277"/>
                      <a:gd name="connsiteY41" fmla="*/ 404348 h 466879"/>
                      <a:gd name="connsiteX42" fmla="*/ 1779053 w 2128277"/>
                      <a:gd name="connsiteY42" fmla="*/ 443425 h 466879"/>
                      <a:gd name="connsiteX43" fmla="*/ 1654007 w 2128277"/>
                      <a:gd name="connsiteY43" fmla="*/ 451240 h 466879"/>
                      <a:gd name="connsiteX44" fmla="*/ 1568038 w 2128277"/>
                      <a:gd name="connsiteY44" fmla="*/ 435609 h 466879"/>
                      <a:gd name="connsiteX45" fmla="*/ 1521146 w 2128277"/>
                      <a:gd name="connsiteY45" fmla="*/ 396532 h 466879"/>
                      <a:gd name="connsiteX46" fmla="*/ 1482069 w 2128277"/>
                      <a:gd name="connsiteY46" fmla="*/ 349640 h 466879"/>
                      <a:gd name="connsiteX47" fmla="*/ 1464728 w 2128277"/>
                      <a:gd name="connsiteY47" fmla="*/ 309586 h 466879"/>
                      <a:gd name="connsiteX48" fmla="*/ 1466438 w 2128277"/>
                      <a:gd name="connsiteY48" fmla="*/ 326194 h 466879"/>
                      <a:gd name="connsiteX49" fmla="*/ 1442992 w 2128277"/>
                      <a:gd name="connsiteY49" fmla="*/ 380901 h 466879"/>
                      <a:gd name="connsiteX50" fmla="*/ 1388284 w 2128277"/>
                      <a:gd name="connsiteY50" fmla="*/ 435609 h 466879"/>
                      <a:gd name="connsiteX51" fmla="*/ 1310130 w 2128277"/>
                      <a:gd name="connsiteY51" fmla="*/ 451240 h 466879"/>
                      <a:gd name="connsiteX52" fmla="*/ 1200715 w 2128277"/>
                      <a:gd name="connsiteY52" fmla="*/ 459055 h 466879"/>
                      <a:gd name="connsiteX53" fmla="*/ 1138192 w 2128277"/>
                      <a:gd name="connsiteY53" fmla="*/ 412163 h 466879"/>
                      <a:gd name="connsiteX54" fmla="*/ 1114746 w 2128277"/>
                      <a:gd name="connsiteY54" fmla="*/ 365271 h 466879"/>
                      <a:gd name="connsiteX55" fmla="*/ 1083484 w 2128277"/>
                      <a:gd name="connsiteY55" fmla="*/ 318378 h 466879"/>
                      <a:gd name="connsiteX56" fmla="*/ 1088246 w 2128277"/>
                      <a:gd name="connsiteY56" fmla="*/ 320455 h 466879"/>
                      <a:gd name="connsiteX57" fmla="*/ 1083484 w 2128277"/>
                      <a:gd name="connsiteY57" fmla="*/ 349640 h 466879"/>
                      <a:gd name="connsiteX58" fmla="*/ 1052223 w 2128277"/>
                      <a:gd name="connsiteY58" fmla="*/ 396532 h 466879"/>
                      <a:gd name="connsiteX59" fmla="*/ 981884 w 2128277"/>
                      <a:gd name="connsiteY59" fmla="*/ 427794 h 466879"/>
                      <a:gd name="connsiteX60" fmla="*/ 903730 w 2128277"/>
                      <a:gd name="connsiteY60" fmla="*/ 443425 h 466879"/>
                      <a:gd name="connsiteX61" fmla="*/ 809946 w 2128277"/>
                      <a:gd name="connsiteY61" fmla="*/ 443425 h 466879"/>
                      <a:gd name="connsiteX62" fmla="*/ 763053 w 2128277"/>
                      <a:gd name="connsiteY62" fmla="*/ 412163 h 466879"/>
                      <a:gd name="connsiteX63" fmla="*/ 727396 w 2128277"/>
                      <a:gd name="connsiteY63" fmla="*/ 379559 h 466879"/>
                      <a:gd name="connsiteX64" fmla="*/ 708346 w 2128277"/>
                      <a:gd name="connsiteY64" fmla="*/ 334009 h 466879"/>
                      <a:gd name="connsiteX65" fmla="*/ 691371 w 2128277"/>
                      <a:gd name="connsiteY65" fmla="*/ 298717 h 466879"/>
                      <a:gd name="connsiteX66" fmla="*/ 684900 w 2128277"/>
                      <a:gd name="connsiteY66" fmla="*/ 326194 h 466879"/>
                      <a:gd name="connsiteX67" fmla="*/ 654982 w 2128277"/>
                      <a:gd name="connsiteY67" fmla="*/ 385663 h 466879"/>
                      <a:gd name="connsiteX68" fmla="*/ 606746 w 2128277"/>
                      <a:gd name="connsiteY68" fmla="*/ 435609 h 466879"/>
                      <a:gd name="connsiteX69" fmla="*/ 536407 w 2128277"/>
                      <a:gd name="connsiteY69" fmla="*/ 451240 h 466879"/>
                      <a:gd name="connsiteX70" fmla="*/ 450438 w 2128277"/>
                      <a:gd name="connsiteY70" fmla="*/ 451240 h 466879"/>
                      <a:gd name="connsiteX71" fmla="*/ 380100 w 2128277"/>
                      <a:gd name="connsiteY71" fmla="*/ 427794 h 466879"/>
                      <a:gd name="connsiteX72" fmla="*/ 333207 w 2128277"/>
                      <a:gd name="connsiteY72" fmla="*/ 380901 h 466879"/>
                      <a:gd name="connsiteX73" fmla="*/ 325392 w 2128277"/>
                      <a:gd name="connsiteY73" fmla="*/ 343534 h 466879"/>
                      <a:gd name="connsiteX74" fmla="*/ 306708 w 2128277"/>
                      <a:gd name="connsiteY74" fmla="*/ 309220 h 466879"/>
                      <a:gd name="connsiteX75" fmla="*/ 294130 w 2128277"/>
                      <a:gd name="connsiteY75" fmla="*/ 357455 h 466879"/>
                      <a:gd name="connsiteX76" fmla="*/ 247238 w 2128277"/>
                      <a:gd name="connsiteY76" fmla="*/ 404348 h 466879"/>
                      <a:gd name="connsiteX77" fmla="*/ 184715 w 2128277"/>
                      <a:gd name="connsiteY77" fmla="*/ 435609 h 466879"/>
                      <a:gd name="connsiteX78" fmla="*/ 114377 w 2128277"/>
                      <a:gd name="connsiteY78" fmla="*/ 451240 h 466879"/>
                      <a:gd name="connsiteX79" fmla="*/ 44038 w 2128277"/>
                      <a:gd name="connsiteY79" fmla="*/ 451240 h 466879"/>
                      <a:gd name="connsiteX80" fmla="*/ 4595 w 2128277"/>
                      <a:gd name="connsiteY80" fmla="*/ 443425 h 466879"/>
                      <a:gd name="connsiteX81" fmla="*/ 2886 w 2128277"/>
                      <a:gd name="connsiteY81" fmla="*/ 373086 h 466879"/>
                      <a:gd name="connsiteX82" fmla="*/ 23278 w 2128277"/>
                      <a:gd name="connsiteY82" fmla="*/ 285407 h 466879"/>
                      <a:gd name="connsiteX83" fmla="*/ 54540 w 2128277"/>
                      <a:gd name="connsiteY83" fmla="*/ 193332 h 466879"/>
                      <a:gd name="connsiteX84" fmla="*/ 84459 w 2128277"/>
                      <a:gd name="connsiteY84" fmla="*/ 126046 h 466879"/>
                      <a:gd name="connsiteX85" fmla="*/ 128298 w 2128277"/>
                      <a:gd name="connsiteY85" fmla="*/ 71338 h 466879"/>
                      <a:gd name="connsiteX0" fmla="*/ 128298 w 2128277"/>
                      <a:gd name="connsiteY0" fmla="*/ 71338 h 466879"/>
                      <a:gd name="connsiteX1" fmla="*/ 204009 w 2128277"/>
                      <a:gd name="connsiteY1" fmla="*/ 111759 h 466879"/>
                      <a:gd name="connsiteX2" fmla="*/ 333940 w 2128277"/>
                      <a:gd name="connsiteY2" fmla="*/ 154622 h 466879"/>
                      <a:gd name="connsiteX3" fmla="*/ 403546 w 2128277"/>
                      <a:gd name="connsiteY3" fmla="*/ 122994 h 466879"/>
                      <a:gd name="connsiteX4" fmla="*/ 466069 w 2128277"/>
                      <a:gd name="connsiteY4" fmla="*/ 83917 h 466879"/>
                      <a:gd name="connsiteX5" fmla="*/ 505146 w 2128277"/>
                      <a:gd name="connsiteY5" fmla="*/ 7839 h 466879"/>
                      <a:gd name="connsiteX6" fmla="*/ 544223 w 2128277"/>
                      <a:gd name="connsiteY6" fmla="*/ 60471 h 466879"/>
                      <a:gd name="connsiteX7" fmla="*/ 614561 w 2128277"/>
                      <a:gd name="connsiteY7" fmla="*/ 146440 h 466879"/>
                      <a:gd name="connsiteX8" fmla="*/ 723977 w 2128277"/>
                      <a:gd name="connsiteY8" fmla="*/ 162071 h 466879"/>
                      <a:gd name="connsiteX9" fmla="*/ 809946 w 2128277"/>
                      <a:gd name="connsiteY9" fmla="*/ 146440 h 466879"/>
                      <a:gd name="connsiteX10" fmla="*/ 864653 w 2128277"/>
                      <a:gd name="connsiteY10" fmla="*/ 91732 h 466879"/>
                      <a:gd name="connsiteX11" fmla="*/ 900678 w 2128277"/>
                      <a:gd name="connsiteY11" fmla="*/ 31285 h 466879"/>
                      <a:gd name="connsiteX12" fmla="*/ 934992 w 2128277"/>
                      <a:gd name="connsiteY12" fmla="*/ 76101 h 466879"/>
                      <a:gd name="connsiteX13" fmla="*/ 989700 w 2128277"/>
                      <a:gd name="connsiteY13" fmla="*/ 130809 h 466879"/>
                      <a:gd name="connsiteX14" fmla="*/ 1099115 w 2128277"/>
                      <a:gd name="connsiteY14" fmla="*/ 154255 h 466879"/>
                      <a:gd name="connsiteX15" fmla="*/ 1185084 w 2128277"/>
                      <a:gd name="connsiteY15" fmla="*/ 146440 h 466879"/>
                      <a:gd name="connsiteX16" fmla="*/ 1239792 w 2128277"/>
                      <a:gd name="connsiteY16" fmla="*/ 91732 h 466879"/>
                      <a:gd name="connsiteX17" fmla="*/ 1294500 w 2128277"/>
                      <a:gd name="connsiteY17" fmla="*/ 29209 h 466879"/>
                      <a:gd name="connsiteX18" fmla="*/ 1311840 w 2128277"/>
                      <a:gd name="connsiteY18" fmla="*/ 1733 h 466879"/>
                      <a:gd name="connsiteX19" fmla="*/ 1333577 w 2128277"/>
                      <a:gd name="connsiteY19" fmla="*/ 76101 h 466879"/>
                      <a:gd name="connsiteX20" fmla="*/ 1411730 w 2128277"/>
                      <a:gd name="connsiteY20" fmla="*/ 115178 h 466879"/>
                      <a:gd name="connsiteX21" fmla="*/ 1489884 w 2128277"/>
                      <a:gd name="connsiteY21" fmla="*/ 130809 h 466879"/>
                      <a:gd name="connsiteX22" fmla="*/ 1568038 w 2128277"/>
                      <a:gd name="connsiteY22" fmla="*/ 130809 h 466879"/>
                      <a:gd name="connsiteX23" fmla="*/ 1621403 w 2128277"/>
                      <a:gd name="connsiteY23" fmla="*/ 102967 h 466879"/>
                      <a:gd name="connsiteX24" fmla="*/ 1669638 w 2128277"/>
                      <a:gd name="connsiteY24" fmla="*/ 53021 h 466879"/>
                      <a:gd name="connsiteX25" fmla="*/ 1705663 w 2128277"/>
                      <a:gd name="connsiteY25" fmla="*/ 19074 h 466879"/>
                      <a:gd name="connsiteX26" fmla="*/ 1735580 w 2128277"/>
                      <a:gd name="connsiteY26" fmla="*/ 84284 h 466879"/>
                      <a:gd name="connsiteX27" fmla="*/ 1774657 w 2128277"/>
                      <a:gd name="connsiteY27" fmla="*/ 135571 h 466879"/>
                      <a:gd name="connsiteX28" fmla="*/ 1833761 w 2128277"/>
                      <a:gd name="connsiteY28" fmla="*/ 162071 h 466879"/>
                      <a:gd name="connsiteX29" fmla="*/ 1896284 w 2128277"/>
                      <a:gd name="connsiteY29" fmla="*/ 154255 h 466879"/>
                      <a:gd name="connsiteX30" fmla="*/ 1982619 w 2128277"/>
                      <a:gd name="connsiteY30" fmla="*/ 124337 h 466879"/>
                      <a:gd name="connsiteX31" fmla="*/ 2016934 w 2128277"/>
                      <a:gd name="connsiteY31" fmla="*/ 179044 h 466879"/>
                      <a:gd name="connsiteX32" fmla="*/ 2056011 w 2128277"/>
                      <a:gd name="connsiteY32" fmla="*/ 268067 h 466879"/>
                      <a:gd name="connsiteX33" fmla="*/ 2093745 w 2128277"/>
                      <a:gd name="connsiteY33" fmla="*/ 328880 h 466879"/>
                      <a:gd name="connsiteX34" fmla="*/ 2118900 w 2128277"/>
                      <a:gd name="connsiteY34" fmla="*/ 405325 h 466879"/>
                      <a:gd name="connsiteX35" fmla="*/ 2121953 w 2128277"/>
                      <a:gd name="connsiteY35" fmla="*/ 452584 h 466879"/>
                      <a:gd name="connsiteX36" fmla="*/ 2036961 w 2128277"/>
                      <a:gd name="connsiteY36" fmla="*/ 466871 h 466879"/>
                      <a:gd name="connsiteX37" fmla="*/ 1958807 w 2128277"/>
                      <a:gd name="connsiteY37" fmla="*/ 451240 h 466879"/>
                      <a:gd name="connsiteX38" fmla="*/ 1888469 w 2128277"/>
                      <a:gd name="connsiteY38" fmla="*/ 396532 h 466879"/>
                      <a:gd name="connsiteX39" fmla="*/ 1866366 w 2128277"/>
                      <a:gd name="connsiteY39" fmla="*/ 326561 h 466879"/>
                      <a:gd name="connsiteX40" fmla="*/ 1858551 w 2128277"/>
                      <a:gd name="connsiteY40" fmla="*/ 375163 h 466879"/>
                      <a:gd name="connsiteX41" fmla="*/ 1833761 w 2128277"/>
                      <a:gd name="connsiteY41" fmla="*/ 404348 h 466879"/>
                      <a:gd name="connsiteX42" fmla="*/ 1779053 w 2128277"/>
                      <a:gd name="connsiteY42" fmla="*/ 443425 h 466879"/>
                      <a:gd name="connsiteX43" fmla="*/ 1654007 w 2128277"/>
                      <a:gd name="connsiteY43" fmla="*/ 451240 h 466879"/>
                      <a:gd name="connsiteX44" fmla="*/ 1568038 w 2128277"/>
                      <a:gd name="connsiteY44" fmla="*/ 435609 h 466879"/>
                      <a:gd name="connsiteX45" fmla="*/ 1521146 w 2128277"/>
                      <a:gd name="connsiteY45" fmla="*/ 396532 h 466879"/>
                      <a:gd name="connsiteX46" fmla="*/ 1482069 w 2128277"/>
                      <a:gd name="connsiteY46" fmla="*/ 349640 h 466879"/>
                      <a:gd name="connsiteX47" fmla="*/ 1464728 w 2128277"/>
                      <a:gd name="connsiteY47" fmla="*/ 309586 h 466879"/>
                      <a:gd name="connsiteX48" fmla="*/ 1466438 w 2128277"/>
                      <a:gd name="connsiteY48" fmla="*/ 326194 h 466879"/>
                      <a:gd name="connsiteX49" fmla="*/ 1442992 w 2128277"/>
                      <a:gd name="connsiteY49" fmla="*/ 380901 h 466879"/>
                      <a:gd name="connsiteX50" fmla="*/ 1388284 w 2128277"/>
                      <a:gd name="connsiteY50" fmla="*/ 435609 h 466879"/>
                      <a:gd name="connsiteX51" fmla="*/ 1310130 w 2128277"/>
                      <a:gd name="connsiteY51" fmla="*/ 451240 h 466879"/>
                      <a:gd name="connsiteX52" fmla="*/ 1200715 w 2128277"/>
                      <a:gd name="connsiteY52" fmla="*/ 459055 h 466879"/>
                      <a:gd name="connsiteX53" fmla="*/ 1138192 w 2128277"/>
                      <a:gd name="connsiteY53" fmla="*/ 412163 h 466879"/>
                      <a:gd name="connsiteX54" fmla="*/ 1114746 w 2128277"/>
                      <a:gd name="connsiteY54" fmla="*/ 365271 h 466879"/>
                      <a:gd name="connsiteX55" fmla="*/ 1083484 w 2128277"/>
                      <a:gd name="connsiteY55" fmla="*/ 318378 h 466879"/>
                      <a:gd name="connsiteX56" fmla="*/ 1088246 w 2128277"/>
                      <a:gd name="connsiteY56" fmla="*/ 320455 h 466879"/>
                      <a:gd name="connsiteX57" fmla="*/ 1083484 w 2128277"/>
                      <a:gd name="connsiteY57" fmla="*/ 349640 h 466879"/>
                      <a:gd name="connsiteX58" fmla="*/ 1052223 w 2128277"/>
                      <a:gd name="connsiteY58" fmla="*/ 396532 h 466879"/>
                      <a:gd name="connsiteX59" fmla="*/ 981884 w 2128277"/>
                      <a:gd name="connsiteY59" fmla="*/ 427794 h 466879"/>
                      <a:gd name="connsiteX60" fmla="*/ 903730 w 2128277"/>
                      <a:gd name="connsiteY60" fmla="*/ 443425 h 466879"/>
                      <a:gd name="connsiteX61" fmla="*/ 809946 w 2128277"/>
                      <a:gd name="connsiteY61" fmla="*/ 443425 h 466879"/>
                      <a:gd name="connsiteX62" fmla="*/ 763053 w 2128277"/>
                      <a:gd name="connsiteY62" fmla="*/ 412163 h 466879"/>
                      <a:gd name="connsiteX63" fmla="*/ 727396 w 2128277"/>
                      <a:gd name="connsiteY63" fmla="*/ 379559 h 466879"/>
                      <a:gd name="connsiteX64" fmla="*/ 708346 w 2128277"/>
                      <a:gd name="connsiteY64" fmla="*/ 334009 h 466879"/>
                      <a:gd name="connsiteX65" fmla="*/ 691371 w 2128277"/>
                      <a:gd name="connsiteY65" fmla="*/ 298717 h 466879"/>
                      <a:gd name="connsiteX66" fmla="*/ 684900 w 2128277"/>
                      <a:gd name="connsiteY66" fmla="*/ 326194 h 466879"/>
                      <a:gd name="connsiteX67" fmla="*/ 654982 w 2128277"/>
                      <a:gd name="connsiteY67" fmla="*/ 385663 h 466879"/>
                      <a:gd name="connsiteX68" fmla="*/ 606746 w 2128277"/>
                      <a:gd name="connsiteY68" fmla="*/ 435609 h 466879"/>
                      <a:gd name="connsiteX69" fmla="*/ 536407 w 2128277"/>
                      <a:gd name="connsiteY69" fmla="*/ 451240 h 466879"/>
                      <a:gd name="connsiteX70" fmla="*/ 450438 w 2128277"/>
                      <a:gd name="connsiteY70" fmla="*/ 451240 h 466879"/>
                      <a:gd name="connsiteX71" fmla="*/ 380100 w 2128277"/>
                      <a:gd name="connsiteY71" fmla="*/ 427794 h 466879"/>
                      <a:gd name="connsiteX72" fmla="*/ 333207 w 2128277"/>
                      <a:gd name="connsiteY72" fmla="*/ 380901 h 466879"/>
                      <a:gd name="connsiteX73" fmla="*/ 325392 w 2128277"/>
                      <a:gd name="connsiteY73" fmla="*/ 343534 h 466879"/>
                      <a:gd name="connsiteX74" fmla="*/ 306708 w 2128277"/>
                      <a:gd name="connsiteY74" fmla="*/ 309220 h 466879"/>
                      <a:gd name="connsiteX75" fmla="*/ 294130 w 2128277"/>
                      <a:gd name="connsiteY75" fmla="*/ 357455 h 466879"/>
                      <a:gd name="connsiteX76" fmla="*/ 247238 w 2128277"/>
                      <a:gd name="connsiteY76" fmla="*/ 404348 h 466879"/>
                      <a:gd name="connsiteX77" fmla="*/ 184715 w 2128277"/>
                      <a:gd name="connsiteY77" fmla="*/ 435609 h 466879"/>
                      <a:gd name="connsiteX78" fmla="*/ 114377 w 2128277"/>
                      <a:gd name="connsiteY78" fmla="*/ 451240 h 466879"/>
                      <a:gd name="connsiteX79" fmla="*/ 44038 w 2128277"/>
                      <a:gd name="connsiteY79" fmla="*/ 451240 h 466879"/>
                      <a:gd name="connsiteX80" fmla="*/ 4595 w 2128277"/>
                      <a:gd name="connsiteY80" fmla="*/ 443425 h 466879"/>
                      <a:gd name="connsiteX81" fmla="*/ 2886 w 2128277"/>
                      <a:gd name="connsiteY81" fmla="*/ 373086 h 466879"/>
                      <a:gd name="connsiteX82" fmla="*/ 23278 w 2128277"/>
                      <a:gd name="connsiteY82" fmla="*/ 285407 h 466879"/>
                      <a:gd name="connsiteX83" fmla="*/ 54540 w 2128277"/>
                      <a:gd name="connsiteY83" fmla="*/ 193332 h 466879"/>
                      <a:gd name="connsiteX84" fmla="*/ 84459 w 2128277"/>
                      <a:gd name="connsiteY84" fmla="*/ 126046 h 466879"/>
                      <a:gd name="connsiteX85" fmla="*/ 128298 w 2128277"/>
                      <a:gd name="connsiteY85" fmla="*/ 71338 h 466879"/>
                      <a:gd name="connsiteX0" fmla="*/ 128298 w 2128277"/>
                      <a:gd name="connsiteY0" fmla="*/ 71338 h 466879"/>
                      <a:gd name="connsiteX1" fmla="*/ 204009 w 2128277"/>
                      <a:gd name="connsiteY1" fmla="*/ 111759 h 466879"/>
                      <a:gd name="connsiteX2" fmla="*/ 305365 w 2128277"/>
                      <a:gd name="connsiteY2" fmla="*/ 140335 h 466879"/>
                      <a:gd name="connsiteX3" fmla="*/ 403546 w 2128277"/>
                      <a:gd name="connsiteY3" fmla="*/ 122994 h 466879"/>
                      <a:gd name="connsiteX4" fmla="*/ 466069 w 2128277"/>
                      <a:gd name="connsiteY4" fmla="*/ 83917 h 466879"/>
                      <a:gd name="connsiteX5" fmla="*/ 505146 w 2128277"/>
                      <a:gd name="connsiteY5" fmla="*/ 7839 h 466879"/>
                      <a:gd name="connsiteX6" fmla="*/ 544223 w 2128277"/>
                      <a:gd name="connsiteY6" fmla="*/ 60471 h 466879"/>
                      <a:gd name="connsiteX7" fmla="*/ 614561 w 2128277"/>
                      <a:gd name="connsiteY7" fmla="*/ 146440 h 466879"/>
                      <a:gd name="connsiteX8" fmla="*/ 723977 w 2128277"/>
                      <a:gd name="connsiteY8" fmla="*/ 162071 h 466879"/>
                      <a:gd name="connsiteX9" fmla="*/ 809946 w 2128277"/>
                      <a:gd name="connsiteY9" fmla="*/ 146440 h 466879"/>
                      <a:gd name="connsiteX10" fmla="*/ 864653 w 2128277"/>
                      <a:gd name="connsiteY10" fmla="*/ 91732 h 466879"/>
                      <a:gd name="connsiteX11" fmla="*/ 900678 w 2128277"/>
                      <a:gd name="connsiteY11" fmla="*/ 31285 h 466879"/>
                      <a:gd name="connsiteX12" fmla="*/ 934992 w 2128277"/>
                      <a:gd name="connsiteY12" fmla="*/ 76101 h 466879"/>
                      <a:gd name="connsiteX13" fmla="*/ 989700 w 2128277"/>
                      <a:gd name="connsiteY13" fmla="*/ 130809 h 466879"/>
                      <a:gd name="connsiteX14" fmla="*/ 1099115 w 2128277"/>
                      <a:gd name="connsiteY14" fmla="*/ 154255 h 466879"/>
                      <a:gd name="connsiteX15" fmla="*/ 1185084 w 2128277"/>
                      <a:gd name="connsiteY15" fmla="*/ 146440 h 466879"/>
                      <a:gd name="connsiteX16" fmla="*/ 1239792 w 2128277"/>
                      <a:gd name="connsiteY16" fmla="*/ 91732 h 466879"/>
                      <a:gd name="connsiteX17" fmla="*/ 1294500 w 2128277"/>
                      <a:gd name="connsiteY17" fmla="*/ 29209 h 466879"/>
                      <a:gd name="connsiteX18" fmla="*/ 1311840 w 2128277"/>
                      <a:gd name="connsiteY18" fmla="*/ 1733 h 466879"/>
                      <a:gd name="connsiteX19" fmla="*/ 1333577 w 2128277"/>
                      <a:gd name="connsiteY19" fmla="*/ 76101 h 466879"/>
                      <a:gd name="connsiteX20" fmla="*/ 1411730 w 2128277"/>
                      <a:gd name="connsiteY20" fmla="*/ 115178 h 466879"/>
                      <a:gd name="connsiteX21" fmla="*/ 1489884 w 2128277"/>
                      <a:gd name="connsiteY21" fmla="*/ 130809 h 466879"/>
                      <a:gd name="connsiteX22" fmla="*/ 1568038 w 2128277"/>
                      <a:gd name="connsiteY22" fmla="*/ 130809 h 466879"/>
                      <a:gd name="connsiteX23" fmla="*/ 1621403 w 2128277"/>
                      <a:gd name="connsiteY23" fmla="*/ 102967 h 466879"/>
                      <a:gd name="connsiteX24" fmla="*/ 1669638 w 2128277"/>
                      <a:gd name="connsiteY24" fmla="*/ 53021 h 466879"/>
                      <a:gd name="connsiteX25" fmla="*/ 1705663 w 2128277"/>
                      <a:gd name="connsiteY25" fmla="*/ 19074 h 466879"/>
                      <a:gd name="connsiteX26" fmla="*/ 1735580 w 2128277"/>
                      <a:gd name="connsiteY26" fmla="*/ 84284 h 466879"/>
                      <a:gd name="connsiteX27" fmla="*/ 1774657 w 2128277"/>
                      <a:gd name="connsiteY27" fmla="*/ 135571 h 466879"/>
                      <a:gd name="connsiteX28" fmla="*/ 1833761 w 2128277"/>
                      <a:gd name="connsiteY28" fmla="*/ 162071 h 466879"/>
                      <a:gd name="connsiteX29" fmla="*/ 1896284 w 2128277"/>
                      <a:gd name="connsiteY29" fmla="*/ 154255 h 466879"/>
                      <a:gd name="connsiteX30" fmla="*/ 1982619 w 2128277"/>
                      <a:gd name="connsiteY30" fmla="*/ 124337 h 466879"/>
                      <a:gd name="connsiteX31" fmla="*/ 2016934 w 2128277"/>
                      <a:gd name="connsiteY31" fmla="*/ 179044 h 466879"/>
                      <a:gd name="connsiteX32" fmla="*/ 2056011 w 2128277"/>
                      <a:gd name="connsiteY32" fmla="*/ 268067 h 466879"/>
                      <a:gd name="connsiteX33" fmla="*/ 2093745 w 2128277"/>
                      <a:gd name="connsiteY33" fmla="*/ 328880 h 466879"/>
                      <a:gd name="connsiteX34" fmla="*/ 2118900 w 2128277"/>
                      <a:gd name="connsiteY34" fmla="*/ 405325 h 466879"/>
                      <a:gd name="connsiteX35" fmla="*/ 2121953 w 2128277"/>
                      <a:gd name="connsiteY35" fmla="*/ 452584 h 466879"/>
                      <a:gd name="connsiteX36" fmla="*/ 2036961 w 2128277"/>
                      <a:gd name="connsiteY36" fmla="*/ 466871 h 466879"/>
                      <a:gd name="connsiteX37" fmla="*/ 1958807 w 2128277"/>
                      <a:gd name="connsiteY37" fmla="*/ 451240 h 466879"/>
                      <a:gd name="connsiteX38" fmla="*/ 1888469 w 2128277"/>
                      <a:gd name="connsiteY38" fmla="*/ 396532 h 466879"/>
                      <a:gd name="connsiteX39" fmla="*/ 1866366 w 2128277"/>
                      <a:gd name="connsiteY39" fmla="*/ 326561 h 466879"/>
                      <a:gd name="connsiteX40" fmla="*/ 1858551 w 2128277"/>
                      <a:gd name="connsiteY40" fmla="*/ 375163 h 466879"/>
                      <a:gd name="connsiteX41" fmla="*/ 1833761 w 2128277"/>
                      <a:gd name="connsiteY41" fmla="*/ 404348 h 466879"/>
                      <a:gd name="connsiteX42" fmla="*/ 1779053 w 2128277"/>
                      <a:gd name="connsiteY42" fmla="*/ 443425 h 466879"/>
                      <a:gd name="connsiteX43" fmla="*/ 1654007 w 2128277"/>
                      <a:gd name="connsiteY43" fmla="*/ 451240 h 466879"/>
                      <a:gd name="connsiteX44" fmla="*/ 1568038 w 2128277"/>
                      <a:gd name="connsiteY44" fmla="*/ 435609 h 466879"/>
                      <a:gd name="connsiteX45" fmla="*/ 1521146 w 2128277"/>
                      <a:gd name="connsiteY45" fmla="*/ 396532 h 466879"/>
                      <a:gd name="connsiteX46" fmla="*/ 1482069 w 2128277"/>
                      <a:gd name="connsiteY46" fmla="*/ 349640 h 466879"/>
                      <a:gd name="connsiteX47" fmla="*/ 1464728 w 2128277"/>
                      <a:gd name="connsiteY47" fmla="*/ 309586 h 466879"/>
                      <a:gd name="connsiteX48" fmla="*/ 1466438 w 2128277"/>
                      <a:gd name="connsiteY48" fmla="*/ 326194 h 466879"/>
                      <a:gd name="connsiteX49" fmla="*/ 1442992 w 2128277"/>
                      <a:gd name="connsiteY49" fmla="*/ 380901 h 466879"/>
                      <a:gd name="connsiteX50" fmla="*/ 1388284 w 2128277"/>
                      <a:gd name="connsiteY50" fmla="*/ 435609 h 466879"/>
                      <a:gd name="connsiteX51" fmla="*/ 1310130 w 2128277"/>
                      <a:gd name="connsiteY51" fmla="*/ 451240 h 466879"/>
                      <a:gd name="connsiteX52" fmla="*/ 1200715 w 2128277"/>
                      <a:gd name="connsiteY52" fmla="*/ 459055 h 466879"/>
                      <a:gd name="connsiteX53" fmla="*/ 1138192 w 2128277"/>
                      <a:gd name="connsiteY53" fmla="*/ 412163 h 466879"/>
                      <a:gd name="connsiteX54" fmla="*/ 1114746 w 2128277"/>
                      <a:gd name="connsiteY54" fmla="*/ 365271 h 466879"/>
                      <a:gd name="connsiteX55" fmla="*/ 1083484 w 2128277"/>
                      <a:gd name="connsiteY55" fmla="*/ 318378 h 466879"/>
                      <a:gd name="connsiteX56" fmla="*/ 1088246 w 2128277"/>
                      <a:gd name="connsiteY56" fmla="*/ 320455 h 466879"/>
                      <a:gd name="connsiteX57" fmla="*/ 1083484 w 2128277"/>
                      <a:gd name="connsiteY57" fmla="*/ 349640 h 466879"/>
                      <a:gd name="connsiteX58" fmla="*/ 1052223 w 2128277"/>
                      <a:gd name="connsiteY58" fmla="*/ 396532 h 466879"/>
                      <a:gd name="connsiteX59" fmla="*/ 981884 w 2128277"/>
                      <a:gd name="connsiteY59" fmla="*/ 427794 h 466879"/>
                      <a:gd name="connsiteX60" fmla="*/ 903730 w 2128277"/>
                      <a:gd name="connsiteY60" fmla="*/ 443425 h 466879"/>
                      <a:gd name="connsiteX61" fmla="*/ 809946 w 2128277"/>
                      <a:gd name="connsiteY61" fmla="*/ 443425 h 466879"/>
                      <a:gd name="connsiteX62" fmla="*/ 763053 w 2128277"/>
                      <a:gd name="connsiteY62" fmla="*/ 412163 h 466879"/>
                      <a:gd name="connsiteX63" fmla="*/ 727396 w 2128277"/>
                      <a:gd name="connsiteY63" fmla="*/ 379559 h 466879"/>
                      <a:gd name="connsiteX64" fmla="*/ 708346 w 2128277"/>
                      <a:gd name="connsiteY64" fmla="*/ 334009 h 466879"/>
                      <a:gd name="connsiteX65" fmla="*/ 691371 w 2128277"/>
                      <a:gd name="connsiteY65" fmla="*/ 298717 h 466879"/>
                      <a:gd name="connsiteX66" fmla="*/ 684900 w 2128277"/>
                      <a:gd name="connsiteY66" fmla="*/ 326194 h 466879"/>
                      <a:gd name="connsiteX67" fmla="*/ 654982 w 2128277"/>
                      <a:gd name="connsiteY67" fmla="*/ 385663 h 466879"/>
                      <a:gd name="connsiteX68" fmla="*/ 606746 w 2128277"/>
                      <a:gd name="connsiteY68" fmla="*/ 435609 h 466879"/>
                      <a:gd name="connsiteX69" fmla="*/ 536407 w 2128277"/>
                      <a:gd name="connsiteY69" fmla="*/ 451240 h 466879"/>
                      <a:gd name="connsiteX70" fmla="*/ 450438 w 2128277"/>
                      <a:gd name="connsiteY70" fmla="*/ 451240 h 466879"/>
                      <a:gd name="connsiteX71" fmla="*/ 380100 w 2128277"/>
                      <a:gd name="connsiteY71" fmla="*/ 427794 h 466879"/>
                      <a:gd name="connsiteX72" fmla="*/ 333207 w 2128277"/>
                      <a:gd name="connsiteY72" fmla="*/ 380901 h 466879"/>
                      <a:gd name="connsiteX73" fmla="*/ 325392 w 2128277"/>
                      <a:gd name="connsiteY73" fmla="*/ 343534 h 466879"/>
                      <a:gd name="connsiteX74" fmla="*/ 306708 w 2128277"/>
                      <a:gd name="connsiteY74" fmla="*/ 309220 h 466879"/>
                      <a:gd name="connsiteX75" fmla="*/ 294130 w 2128277"/>
                      <a:gd name="connsiteY75" fmla="*/ 357455 h 466879"/>
                      <a:gd name="connsiteX76" fmla="*/ 247238 w 2128277"/>
                      <a:gd name="connsiteY76" fmla="*/ 404348 h 466879"/>
                      <a:gd name="connsiteX77" fmla="*/ 184715 w 2128277"/>
                      <a:gd name="connsiteY77" fmla="*/ 435609 h 466879"/>
                      <a:gd name="connsiteX78" fmla="*/ 114377 w 2128277"/>
                      <a:gd name="connsiteY78" fmla="*/ 451240 h 466879"/>
                      <a:gd name="connsiteX79" fmla="*/ 44038 w 2128277"/>
                      <a:gd name="connsiteY79" fmla="*/ 451240 h 466879"/>
                      <a:gd name="connsiteX80" fmla="*/ 4595 w 2128277"/>
                      <a:gd name="connsiteY80" fmla="*/ 443425 h 466879"/>
                      <a:gd name="connsiteX81" fmla="*/ 2886 w 2128277"/>
                      <a:gd name="connsiteY81" fmla="*/ 373086 h 466879"/>
                      <a:gd name="connsiteX82" fmla="*/ 23278 w 2128277"/>
                      <a:gd name="connsiteY82" fmla="*/ 285407 h 466879"/>
                      <a:gd name="connsiteX83" fmla="*/ 54540 w 2128277"/>
                      <a:gd name="connsiteY83" fmla="*/ 193332 h 466879"/>
                      <a:gd name="connsiteX84" fmla="*/ 84459 w 2128277"/>
                      <a:gd name="connsiteY84" fmla="*/ 126046 h 466879"/>
                      <a:gd name="connsiteX85" fmla="*/ 128298 w 2128277"/>
                      <a:gd name="connsiteY85" fmla="*/ 71338 h 466879"/>
                      <a:gd name="connsiteX0" fmla="*/ 128298 w 2128277"/>
                      <a:gd name="connsiteY0" fmla="*/ 71338 h 466879"/>
                      <a:gd name="connsiteX1" fmla="*/ 204009 w 2128277"/>
                      <a:gd name="connsiteY1" fmla="*/ 111759 h 466879"/>
                      <a:gd name="connsiteX2" fmla="*/ 305365 w 2128277"/>
                      <a:gd name="connsiteY2" fmla="*/ 140335 h 466879"/>
                      <a:gd name="connsiteX3" fmla="*/ 403546 w 2128277"/>
                      <a:gd name="connsiteY3" fmla="*/ 122994 h 466879"/>
                      <a:gd name="connsiteX4" fmla="*/ 466069 w 2128277"/>
                      <a:gd name="connsiteY4" fmla="*/ 83917 h 466879"/>
                      <a:gd name="connsiteX5" fmla="*/ 505146 w 2128277"/>
                      <a:gd name="connsiteY5" fmla="*/ 7839 h 466879"/>
                      <a:gd name="connsiteX6" fmla="*/ 544223 w 2128277"/>
                      <a:gd name="connsiteY6" fmla="*/ 74759 h 466879"/>
                      <a:gd name="connsiteX7" fmla="*/ 614561 w 2128277"/>
                      <a:gd name="connsiteY7" fmla="*/ 146440 h 466879"/>
                      <a:gd name="connsiteX8" fmla="*/ 723977 w 2128277"/>
                      <a:gd name="connsiteY8" fmla="*/ 162071 h 466879"/>
                      <a:gd name="connsiteX9" fmla="*/ 809946 w 2128277"/>
                      <a:gd name="connsiteY9" fmla="*/ 146440 h 466879"/>
                      <a:gd name="connsiteX10" fmla="*/ 864653 w 2128277"/>
                      <a:gd name="connsiteY10" fmla="*/ 91732 h 466879"/>
                      <a:gd name="connsiteX11" fmla="*/ 900678 w 2128277"/>
                      <a:gd name="connsiteY11" fmla="*/ 31285 h 466879"/>
                      <a:gd name="connsiteX12" fmla="*/ 934992 w 2128277"/>
                      <a:gd name="connsiteY12" fmla="*/ 76101 h 466879"/>
                      <a:gd name="connsiteX13" fmla="*/ 989700 w 2128277"/>
                      <a:gd name="connsiteY13" fmla="*/ 130809 h 466879"/>
                      <a:gd name="connsiteX14" fmla="*/ 1099115 w 2128277"/>
                      <a:gd name="connsiteY14" fmla="*/ 154255 h 466879"/>
                      <a:gd name="connsiteX15" fmla="*/ 1185084 w 2128277"/>
                      <a:gd name="connsiteY15" fmla="*/ 146440 h 466879"/>
                      <a:gd name="connsiteX16" fmla="*/ 1239792 w 2128277"/>
                      <a:gd name="connsiteY16" fmla="*/ 91732 h 466879"/>
                      <a:gd name="connsiteX17" fmla="*/ 1294500 w 2128277"/>
                      <a:gd name="connsiteY17" fmla="*/ 29209 h 466879"/>
                      <a:gd name="connsiteX18" fmla="*/ 1311840 w 2128277"/>
                      <a:gd name="connsiteY18" fmla="*/ 1733 h 466879"/>
                      <a:gd name="connsiteX19" fmla="*/ 1333577 w 2128277"/>
                      <a:gd name="connsiteY19" fmla="*/ 76101 h 466879"/>
                      <a:gd name="connsiteX20" fmla="*/ 1411730 w 2128277"/>
                      <a:gd name="connsiteY20" fmla="*/ 115178 h 466879"/>
                      <a:gd name="connsiteX21" fmla="*/ 1489884 w 2128277"/>
                      <a:gd name="connsiteY21" fmla="*/ 130809 h 466879"/>
                      <a:gd name="connsiteX22" fmla="*/ 1568038 w 2128277"/>
                      <a:gd name="connsiteY22" fmla="*/ 130809 h 466879"/>
                      <a:gd name="connsiteX23" fmla="*/ 1621403 w 2128277"/>
                      <a:gd name="connsiteY23" fmla="*/ 102967 h 466879"/>
                      <a:gd name="connsiteX24" fmla="*/ 1669638 w 2128277"/>
                      <a:gd name="connsiteY24" fmla="*/ 53021 h 466879"/>
                      <a:gd name="connsiteX25" fmla="*/ 1705663 w 2128277"/>
                      <a:gd name="connsiteY25" fmla="*/ 19074 h 466879"/>
                      <a:gd name="connsiteX26" fmla="*/ 1735580 w 2128277"/>
                      <a:gd name="connsiteY26" fmla="*/ 84284 h 466879"/>
                      <a:gd name="connsiteX27" fmla="*/ 1774657 w 2128277"/>
                      <a:gd name="connsiteY27" fmla="*/ 135571 h 466879"/>
                      <a:gd name="connsiteX28" fmla="*/ 1833761 w 2128277"/>
                      <a:gd name="connsiteY28" fmla="*/ 162071 h 466879"/>
                      <a:gd name="connsiteX29" fmla="*/ 1896284 w 2128277"/>
                      <a:gd name="connsiteY29" fmla="*/ 154255 h 466879"/>
                      <a:gd name="connsiteX30" fmla="*/ 1982619 w 2128277"/>
                      <a:gd name="connsiteY30" fmla="*/ 124337 h 466879"/>
                      <a:gd name="connsiteX31" fmla="*/ 2016934 w 2128277"/>
                      <a:gd name="connsiteY31" fmla="*/ 179044 h 466879"/>
                      <a:gd name="connsiteX32" fmla="*/ 2056011 w 2128277"/>
                      <a:gd name="connsiteY32" fmla="*/ 268067 h 466879"/>
                      <a:gd name="connsiteX33" fmla="*/ 2093745 w 2128277"/>
                      <a:gd name="connsiteY33" fmla="*/ 328880 h 466879"/>
                      <a:gd name="connsiteX34" fmla="*/ 2118900 w 2128277"/>
                      <a:gd name="connsiteY34" fmla="*/ 405325 h 466879"/>
                      <a:gd name="connsiteX35" fmla="*/ 2121953 w 2128277"/>
                      <a:gd name="connsiteY35" fmla="*/ 452584 h 466879"/>
                      <a:gd name="connsiteX36" fmla="*/ 2036961 w 2128277"/>
                      <a:gd name="connsiteY36" fmla="*/ 466871 h 466879"/>
                      <a:gd name="connsiteX37" fmla="*/ 1958807 w 2128277"/>
                      <a:gd name="connsiteY37" fmla="*/ 451240 h 466879"/>
                      <a:gd name="connsiteX38" fmla="*/ 1888469 w 2128277"/>
                      <a:gd name="connsiteY38" fmla="*/ 396532 h 466879"/>
                      <a:gd name="connsiteX39" fmla="*/ 1866366 w 2128277"/>
                      <a:gd name="connsiteY39" fmla="*/ 326561 h 466879"/>
                      <a:gd name="connsiteX40" fmla="*/ 1858551 w 2128277"/>
                      <a:gd name="connsiteY40" fmla="*/ 375163 h 466879"/>
                      <a:gd name="connsiteX41" fmla="*/ 1833761 w 2128277"/>
                      <a:gd name="connsiteY41" fmla="*/ 404348 h 466879"/>
                      <a:gd name="connsiteX42" fmla="*/ 1779053 w 2128277"/>
                      <a:gd name="connsiteY42" fmla="*/ 443425 h 466879"/>
                      <a:gd name="connsiteX43" fmla="*/ 1654007 w 2128277"/>
                      <a:gd name="connsiteY43" fmla="*/ 451240 h 466879"/>
                      <a:gd name="connsiteX44" fmla="*/ 1568038 w 2128277"/>
                      <a:gd name="connsiteY44" fmla="*/ 435609 h 466879"/>
                      <a:gd name="connsiteX45" fmla="*/ 1521146 w 2128277"/>
                      <a:gd name="connsiteY45" fmla="*/ 396532 h 466879"/>
                      <a:gd name="connsiteX46" fmla="*/ 1482069 w 2128277"/>
                      <a:gd name="connsiteY46" fmla="*/ 349640 h 466879"/>
                      <a:gd name="connsiteX47" fmla="*/ 1464728 w 2128277"/>
                      <a:gd name="connsiteY47" fmla="*/ 309586 h 466879"/>
                      <a:gd name="connsiteX48" fmla="*/ 1466438 w 2128277"/>
                      <a:gd name="connsiteY48" fmla="*/ 326194 h 466879"/>
                      <a:gd name="connsiteX49" fmla="*/ 1442992 w 2128277"/>
                      <a:gd name="connsiteY49" fmla="*/ 380901 h 466879"/>
                      <a:gd name="connsiteX50" fmla="*/ 1388284 w 2128277"/>
                      <a:gd name="connsiteY50" fmla="*/ 435609 h 466879"/>
                      <a:gd name="connsiteX51" fmla="*/ 1310130 w 2128277"/>
                      <a:gd name="connsiteY51" fmla="*/ 451240 h 466879"/>
                      <a:gd name="connsiteX52" fmla="*/ 1200715 w 2128277"/>
                      <a:gd name="connsiteY52" fmla="*/ 459055 h 466879"/>
                      <a:gd name="connsiteX53" fmla="*/ 1138192 w 2128277"/>
                      <a:gd name="connsiteY53" fmla="*/ 412163 h 466879"/>
                      <a:gd name="connsiteX54" fmla="*/ 1114746 w 2128277"/>
                      <a:gd name="connsiteY54" fmla="*/ 365271 h 466879"/>
                      <a:gd name="connsiteX55" fmla="*/ 1083484 w 2128277"/>
                      <a:gd name="connsiteY55" fmla="*/ 318378 h 466879"/>
                      <a:gd name="connsiteX56" fmla="*/ 1088246 w 2128277"/>
                      <a:gd name="connsiteY56" fmla="*/ 320455 h 466879"/>
                      <a:gd name="connsiteX57" fmla="*/ 1083484 w 2128277"/>
                      <a:gd name="connsiteY57" fmla="*/ 349640 h 466879"/>
                      <a:gd name="connsiteX58" fmla="*/ 1052223 w 2128277"/>
                      <a:gd name="connsiteY58" fmla="*/ 396532 h 466879"/>
                      <a:gd name="connsiteX59" fmla="*/ 981884 w 2128277"/>
                      <a:gd name="connsiteY59" fmla="*/ 427794 h 466879"/>
                      <a:gd name="connsiteX60" fmla="*/ 903730 w 2128277"/>
                      <a:gd name="connsiteY60" fmla="*/ 443425 h 466879"/>
                      <a:gd name="connsiteX61" fmla="*/ 809946 w 2128277"/>
                      <a:gd name="connsiteY61" fmla="*/ 443425 h 466879"/>
                      <a:gd name="connsiteX62" fmla="*/ 763053 w 2128277"/>
                      <a:gd name="connsiteY62" fmla="*/ 412163 h 466879"/>
                      <a:gd name="connsiteX63" fmla="*/ 727396 w 2128277"/>
                      <a:gd name="connsiteY63" fmla="*/ 379559 h 466879"/>
                      <a:gd name="connsiteX64" fmla="*/ 708346 w 2128277"/>
                      <a:gd name="connsiteY64" fmla="*/ 334009 h 466879"/>
                      <a:gd name="connsiteX65" fmla="*/ 691371 w 2128277"/>
                      <a:gd name="connsiteY65" fmla="*/ 298717 h 466879"/>
                      <a:gd name="connsiteX66" fmla="*/ 684900 w 2128277"/>
                      <a:gd name="connsiteY66" fmla="*/ 326194 h 466879"/>
                      <a:gd name="connsiteX67" fmla="*/ 654982 w 2128277"/>
                      <a:gd name="connsiteY67" fmla="*/ 385663 h 466879"/>
                      <a:gd name="connsiteX68" fmla="*/ 606746 w 2128277"/>
                      <a:gd name="connsiteY68" fmla="*/ 435609 h 466879"/>
                      <a:gd name="connsiteX69" fmla="*/ 536407 w 2128277"/>
                      <a:gd name="connsiteY69" fmla="*/ 451240 h 466879"/>
                      <a:gd name="connsiteX70" fmla="*/ 450438 w 2128277"/>
                      <a:gd name="connsiteY70" fmla="*/ 451240 h 466879"/>
                      <a:gd name="connsiteX71" fmla="*/ 380100 w 2128277"/>
                      <a:gd name="connsiteY71" fmla="*/ 427794 h 466879"/>
                      <a:gd name="connsiteX72" fmla="*/ 333207 w 2128277"/>
                      <a:gd name="connsiteY72" fmla="*/ 380901 h 466879"/>
                      <a:gd name="connsiteX73" fmla="*/ 325392 w 2128277"/>
                      <a:gd name="connsiteY73" fmla="*/ 343534 h 466879"/>
                      <a:gd name="connsiteX74" fmla="*/ 306708 w 2128277"/>
                      <a:gd name="connsiteY74" fmla="*/ 309220 h 466879"/>
                      <a:gd name="connsiteX75" fmla="*/ 294130 w 2128277"/>
                      <a:gd name="connsiteY75" fmla="*/ 357455 h 466879"/>
                      <a:gd name="connsiteX76" fmla="*/ 247238 w 2128277"/>
                      <a:gd name="connsiteY76" fmla="*/ 404348 h 466879"/>
                      <a:gd name="connsiteX77" fmla="*/ 184715 w 2128277"/>
                      <a:gd name="connsiteY77" fmla="*/ 435609 h 466879"/>
                      <a:gd name="connsiteX78" fmla="*/ 114377 w 2128277"/>
                      <a:gd name="connsiteY78" fmla="*/ 451240 h 466879"/>
                      <a:gd name="connsiteX79" fmla="*/ 44038 w 2128277"/>
                      <a:gd name="connsiteY79" fmla="*/ 451240 h 466879"/>
                      <a:gd name="connsiteX80" fmla="*/ 4595 w 2128277"/>
                      <a:gd name="connsiteY80" fmla="*/ 443425 h 466879"/>
                      <a:gd name="connsiteX81" fmla="*/ 2886 w 2128277"/>
                      <a:gd name="connsiteY81" fmla="*/ 373086 h 466879"/>
                      <a:gd name="connsiteX82" fmla="*/ 23278 w 2128277"/>
                      <a:gd name="connsiteY82" fmla="*/ 285407 h 466879"/>
                      <a:gd name="connsiteX83" fmla="*/ 54540 w 2128277"/>
                      <a:gd name="connsiteY83" fmla="*/ 193332 h 466879"/>
                      <a:gd name="connsiteX84" fmla="*/ 84459 w 2128277"/>
                      <a:gd name="connsiteY84" fmla="*/ 126046 h 466879"/>
                      <a:gd name="connsiteX85" fmla="*/ 128298 w 2128277"/>
                      <a:gd name="connsiteY85" fmla="*/ 71338 h 466879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39792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07078 w 2128277"/>
                      <a:gd name="connsiteY18" fmla="*/ 12982 h 459078"/>
                      <a:gd name="connsiteX19" fmla="*/ 1333577 w 2128277"/>
                      <a:gd name="connsiteY19" fmla="*/ 68300 h 459078"/>
                      <a:gd name="connsiteX20" fmla="*/ 1411730 w 2128277"/>
                      <a:gd name="connsiteY20" fmla="*/ 107377 h 459078"/>
                      <a:gd name="connsiteX21" fmla="*/ 1489884 w 2128277"/>
                      <a:gd name="connsiteY21" fmla="*/ 123008 h 459078"/>
                      <a:gd name="connsiteX22" fmla="*/ 1568038 w 2128277"/>
                      <a:gd name="connsiteY22" fmla="*/ 123008 h 459078"/>
                      <a:gd name="connsiteX23" fmla="*/ 1621403 w 2128277"/>
                      <a:gd name="connsiteY23" fmla="*/ 95166 h 459078"/>
                      <a:gd name="connsiteX24" fmla="*/ 1669638 w 2128277"/>
                      <a:gd name="connsiteY24" fmla="*/ 45220 h 459078"/>
                      <a:gd name="connsiteX25" fmla="*/ 1705663 w 2128277"/>
                      <a:gd name="connsiteY25" fmla="*/ 11273 h 459078"/>
                      <a:gd name="connsiteX26" fmla="*/ 1735580 w 2128277"/>
                      <a:gd name="connsiteY26" fmla="*/ 76483 h 459078"/>
                      <a:gd name="connsiteX27" fmla="*/ 1774657 w 2128277"/>
                      <a:gd name="connsiteY27" fmla="*/ 127770 h 459078"/>
                      <a:gd name="connsiteX28" fmla="*/ 1833761 w 2128277"/>
                      <a:gd name="connsiteY28" fmla="*/ 154270 h 459078"/>
                      <a:gd name="connsiteX29" fmla="*/ 1896284 w 2128277"/>
                      <a:gd name="connsiteY29" fmla="*/ 146454 h 459078"/>
                      <a:gd name="connsiteX30" fmla="*/ 1982619 w 2128277"/>
                      <a:gd name="connsiteY30" fmla="*/ 116536 h 459078"/>
                      <a:gd name="connsiteX31" fmla="*/ 2016934 w 2128277"/>
                      <a:gd name="connsiteY31" fmla="*/ 171243 h 459078"/>
                      <a:gd name="connsiteX32" fmla="*/ 2056011 w 2128277"/>
                      <a:gd name="connsiteY32" fmla="*/ 260266 h 459078"/>
                      <a:gd name="connsiteX33" fmla="*/ 2093745 w 2128277"/>
                      <a:gd name="connsiteY33" fmla="*/ 321079 h 459078"/>
                      <a:gd name="connsiteX34" fmla="*/ 2118900 w 2128277"/>
                      <a:gd name="connsiteY34" fmla="*/ 397524 h 459078"/>
                      <a:gd name="connsiteX35" fmla="*/ 2121953 w 2128277"/>
                      <a:gd name="connsiteY35" fmla="*/ 444783 h 459078"/>
                      <a:gd name="connsiteX36" fmla="*/ 2036961 w 2128277"/>
                      <a:gd name="connsiteY36" fmla="*/ 459070 h 459078"/>
                      <a:gd name="connsiteX37" fmla="*/ 1958807 w 2128277"/>
                      <a:gd name="connsiteY37" fmla="*/ 443439 h 459078"/>
                      <a:gd name="connsiteX38" fmla="*/ 1888469 w 2128277"/>
                      <a:gd name="connsiteY38" fmla="*/ 388731 h 459078"/>
                      <a:gd name="connsiteX39" fmla="*/ 1866366 w 2128277"/>
                      <a:gd name="connsiteY39" fmla="*/ 318760 h 459078"/>
                      <a:gd name="connsiteX40" fmla="*/ 1858551 w 2128277"/>
                      <a:gd name="connsiteY40" fmla="*/ 367362 h 459078"/>
                      <a:gd name="connsiteX41" fmla="*/ 1833761 w 2128277"/>
                      <a:gd name="connsiteY41" fmla="*/ 396547 h 459078"/>
                      <a:gd name="connsiteX42" fmla="*/ 1779053 w 2128277"/>
                      <a:gd name="connsiteY42" fmla="*/ 435624 h 459078"/>
                      <a:gd name="connsiteX43" fmla="*/ 1654007 w 2128277"/>
                      <a:gd name="connsiteY43" fmla="*/ 443439 h 459078"/>
                      <a:gd name="connsiteX44" fmla="*/ 1568038 w 2128277"/>
                      <a:gd name="connsiteY44" fmla="*/ 427808 h 459078"/>
                      <a:gd name="connsiteX45" fmla="*/ 1521146 w 2128277"/>
                      <a:gd name="connsiteY45" fmla="*/ 388731 h 459078"/>
                      <a:gd name="connsiteX46" fmla="*/ 1482069 w 2128277"/>
                      <a:gd name="connsiteY46" fmla="*/ 341839 h 459078"/>
                      <a:gd name="connsiteX47" fmla="*/ 1464728 w 2128277"/>
                      <a:gd name="connsiteY47" fmla="*/ 301785 h 459078"/>
                      <a:gd name="connsiteX48" fmla="*/ 1466438 w 2128277"/>
                      <a:gd name="connsiteY48" fmla="*/ 318393 h 459078"/>
                      <a:gd name="connsiteX49" fmla="*/ 1442992 w 2128277"/>
                      <a:gd name="connsiteY49" fmla="*/ 373100 h 459078"/>
                      <a:gd name="connsiteX50" fmla="*/ 1388284 w 2128277"/>
                      <a:gd name="connsiteY50" fmla="*/ 427808 h 459078"/>
                      <a:gd name="connsiteX51" fmla="*/ 1310130 w 2128277"/>
                      <a:gd name="connsiteY51" fmla="*/ 443439 h 459078"/>
                      <a:gd name="connsiteX52" fmla="*/ 1200715 w 2128277"/>
                      <a:gd name="connsiteY52" fmla="*/ 451254 h 459078"/>
                      <a:gd name="connsiteX53" fmla="*/ 1138192 w 2128277"/>
                      <a:gd name="connsiteY53" fmla="*/ 404362 h 459078"/>
                      <a:gd name="connsiteX54" fmla="*/ 1114746 w 2128277"/>
                      <a:gd name="connsiteY54" fmla="*/ 357470 h 459078"/>
                      <a:gd name="connsiteX55" fmla="*/ 1083484 w 2128277"/>
                      <a:gd name="connsiteY55" fmla="*/ 310577 h 459078"/>
                      <a:gd name="connsiteX56" fmla="*/ 1088246 w 2128277"/>
                      <a:gd name="connsiteY56" fmla="*/ 312654 h 459078"/>
                      <a:gd name="connsiteX57" fmla="*/ 1083484 w 2128277"/>
                      <a:gd name="connsiteY57" fmla="*/ 341839 h 459078"/>
                      <a:gd name="connsiteX58" fmla="*/ 1052223 w 2128277"/>
                      <a:gd name="connsiteY58" fmla="*/ 388731 h 459078"/>
                      <a:gd name="connsiteX59" fmla="*/ 981884 w 2128277"/>
                      <a:gd name="connsiteY59" fmla="*/ 419993 h 459078"/>
                      <a:gd name="connsiteX60" fmla="*/ 903730 w 2128277"/>
                      <a:gd name="connsiteY60" fmla="*/ 435624 h 459078"/>
                      <a:gd name="connsiteX61" fmla="*/ 809946 w 2128277"/>
                      <a:gd name="connsiteY61" fmla="*/ 435624 h 459078"/>
                      <a:gd name="connsiteX62" fmla="*/ 763053 w 2128277"/>
                      <a:gd name="connsiteY62" fmla="*/ 404362 h 459078"/>
                      <a:gd name="connsiteX63" fmla="*/ 727396 w 2128277"/>
                      <a:gd name="connsiteY63" fmla="*/ 371758 h 459078"/>
                      <a:gd name="connsiteX64" fmla="*/ 708346 w 2128277"/>
                      <a:gd name="connsiteY64" fmla="*/ 326208 h 459078"/>
                      <a:gd name="connsiteX65" fmla="*/ 691371 w 2128277"/>
                      <a:gd name="connsiteY65" fmla="*/ 290916 h 459078"/>
                      <a:gd name="connsiteX66" fmla="*/ 684900 w 2128277"/>
                      <a:gd name="connsiteY66" fmla="*/ 318393 h 459078"/>
                      <a:gd name="connsiteX67" fmla="*/ 654982 w 2128277"/>
                      <a:gd name="connsiteY67" fmla="*/ 377862 h 459078"/>
                      <a:gd name="connsiteX68" fmla="*/ 606746 w 2128277"/>
                      <a:gd name="connsiteY68" fmla="*/ 427808 h 459078"/>
                      <a:gd name="connsiteX69" fmla="*/ 536407 w 2128277"/>
                      <a:gd name="connsiteY69" fmla="*/ 443439 h 459078"/>
                      <a:gd name="connsiteX70" fmla="*/ 450438 w 2128277"/>
                      <a:gd name="connsiteY70" fmla="*/ 443439 h 459078"/>
                      <a:gd name="connsiteX71" fmla="*/ 380100 w 2128277"/>
                      <a:gd name="connsiteY71" fmla="*/ 419993 h 459078"/>
                      <a:gd name="connsiteX72" fmla="*/ 333207 w 2128277"/>
                      <a:gd name="connsiteY72" fmla="*/ 373100 h 459078"/>
                      <a:gd name="connsiteX73" fmla="*/ 325392 w 2128277"/>
                      <a:gd name="connsiteY73" fmla="*/ 335733 h 459078"/>
                      <a:gd name="connsiteX74" fmla="*/ 306708 w 2128277"/>
                      <a:gd name="connsiteY74" fmla="*/ 301419 h 459078"/>
                      <a:gd name="connsiteX75" fmla="*/ 294130 w 2128277"/>
                      <a:gd name="connsiteY75" fmla="*/ 349654 h 459078"/>
                      <a:gd name="connsiteX76" fmla="*/ 247238 w 2128277"/>
                      <a:gd name="connsiteY76" fmla="*/ 396547 h 459078"/>
                      <a:gd name="connsiteX77" fmla="*/ 184715 w 2128277"/>
                      <a:gd name="connsiteY77" fmla="*/ 427808 h 459078"/>
                      <a:gd name="connsiteX78" fmla="*/ 114377 w 2128277"/>
                      <a:gd name="connsiteY78" fmla="*/ 443439 h 459078"/>
                      <a:gd name="connsiteX79" fmla="*/ 44038 w 2128277"/>
                      <a:gd name="connsiteY79" fmla="*/ 443439 h 459078"/>
                      <a:gd name="connsiteX80" fmla="*/ 4595 w 2128277"/>
                      <a:gd name="connsiteY80" fmla="*/ 435624 h 459078"/>
                      <a:gd name="connsiteX81" fmla="*/ 2886 w 2128277"/>
                      <a:gd name="connsiteY81" fmla="*/ 365285 h 459078"/>
                      <a:gd name="connsiteX82" fmla="*/ 23278 w 2128277"/>
                      <a:gd name="connsiteY82" fmla="*/ 277606 h 459078"/>
                      <a:gd name="connsiteX83" fmla="*/ 54540 w 2128277"/>
                      <a:gd name="connsiteY83" fmla="*/ 185531 h 459078"/>
                      <a:gd name="connsiteX84" fmla="*/ 84459 w 2128277"/>
                      <a:gd name="connsiteY84" fmla="*/ 118245 h 459078"/>
                      <a:gd name="connsiteX85" fmla="*/ 128298 w 2128277"/>
                      <a:gd name="connsiteY85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39792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114746 w 2128277"/>
                      <a:gd name="connsiteY53" fmla="*/ 357470 h 459078"/>
                      <a:gd name="connsiteX54" fmla="*/ 1083484 w 2128277"/>
                      <a:gd name="connsiteY54" fmla="*/ 310577 h 459078"/>
                      <a:gd name="connsiteX55" fmla="*/ 1088246 w 2128277"/>
                      <a:gd name="connsiteY55" fmla="*/ 312654 h 459078"/>
                      <a:gd name="connsiteX56" fmla="*/ 1083484 w 2128277"/>
                      <a:gd name="connsiteY56" fmla="*/ 341839 h 459078"/>
                      <a:gd name="connsiteX57" fmla="*/ 1052223 w 2128277"/>
                      <a:gd name="connsiteY57" fmla="*/ 388731 h 459078"/>
                      <a:gd name="connsiteX58" fmla="*/ 981884 w 2128277"/>
                      <a:gd name="connsiteY58" fmla="*/ 419993 h 459078"/>
                      <a:gd name="connsiteX59" fmla="*/ 903730 w 2128277"/>
                      <a:gd name="connsiteY59" fmla="*/ 435624 h 459078"/>
                      <a:gd name="connsiteX60" fmla="*/ 809946 w 2128277"/>
                      <a:gd name="connsiteY60" fmla="*/ 435624 h 459078"/>
                      <a:gd name="connsiteX61" fmla="*/ 763053 w 2128277"/>
                      <a:gd name="connsiteY61" fmla="*/ 404362 h 459078"/>
                      <a:gd name="connsiteX62" fmla="*/ 727396 w 2128277"/>
                      <a:gd name="connsiteY62" fmla="*/ 371758 h 459078"/>
                      <a:gd name="connsiteX63" fmla="*/ 708346 w 2128277"/>
                      <a:gd name="connsiteY63" fmla="*/ 326208 h 459078"/>
                      <a:gd name="connsiteX64" fmla="*/ 691371 w 2128277"/>
                      <a:gd name="connsiteY64" fmla="*/ 290916 h 459078"/>
                      <a:gd name="connsiteX65" fmla="*/ 684900 w 2128277"/>
                      <a:gd name="connsiteY65" fmla="*/ 318393 h 459078"/>
                      <a:gd name="connsiteX66" fmla="*/ 654982 w 2128277"/>
                      <a:gd name="connsiteY66" fmla="*/ 377862 h 459078"/>
                      <a:gd name="connsiteX67" fmla="*/ 606746 w 2128277"/>
                      <a:gd name="connsiteY67" fmla="*/ 427808 h 459078"/>
                      <a:gd name="connsiteX68" fmla="*/ 536407 w 2128277"/>
                      <a:gd name="connsiteY68" fmla="*/ 443439 h 459078"/>
                      <a:gd name="connsiteX69" fmla="*/ 450438 w 2128277"/>
                      <a:gd name="connsiteY69" fmla="*/ 443439 h 459078"/>
                      <a:gd name="connsiteX70" fmla="*/ 380100 w 2128277"/>
                      <a:gd name="connsiteY70" fmla="*/ 419993 h 459078"/>
                      <a:gd name="connsiteX71" fmla="*/ 333207 w 2128277"/>
                      <a:gd name="connsiteY71" fmla="*/ 373100 h 459078"/>
                      <a:gd name="connsiteX72" fmla="*/ 325392 w 2128277"/>
                      <a:gd name="connsiteY72" fmla="*/ 335733 h 459078"/>
                      <a:gd name="connsiteX73" fmla="*/ 306708 w 2128277"/>
                      <a:gd name="connsiteY73" fmla="*/ 301419 h 459078"/>
                      <a:gd name="connsiteX74" fmla="*/ 294130 w 2128277"/>
                      <a:gd name="connsiteY74" fmla="*/ 349654 h 459078"/>
                      <a:gd name="connsiteX75" fmla="*/ 247238 w 2128277"/>
                      <a:gd name="connsiteY75" fmla="*/ 396547 h 459078"/>
                      <a:gd name="connsiteX76" fmla="*/ 184715 w 2128277"/>
                      <a:gd name="connsiteY76" fmla="*/ 427808 h 459078"/>
                      <a:gd name="connsiteX77" fmla="*/ 114377 w 2128277"/>
                      <a:gd name="connsiteY77" fmla="*/ 443439 h 459078"/>
                      <a:gd name="connsiteX78" fmla="*/ 44038 w 2128277"/>
                      <a:gd name="connsiteY78" fmla="*/ 443439 h 459078"/>
                      <a:gd name="connsiteX79" fmla="*/ 4595 w 2128277"/>
                      <a:gd name="connsiteY79" fmla="*/ 435624 h 459078"/>
                      <a:gd name="connsiteX80" fmla="*/ 2886 w 2128277"/>
                      <a:gd name="connsiteY80" fmla="*/ 365285 h 459078"/>
                      <a:gd name="connsiteX81" fmla="*/ 23278 w 2128277"/>
                      <a:gd name="connsiteY81" fmla="*/ 277606 h 459078"/>
                      <a:gd name="connsiteX82" fmla="*/ 54540 w 2128277"/>
                      <a:gd name="connsiteY82" fmla="*/ 185531 h 459078"/>
                      <a:gd name="connsiteX83" fmla="*/ 84459 w 2128277"/>
                      <a:gd name="connsiteY83" fmla="*/ 118245 h 459078"/>
                      <a:gd name="connsiteX84" fmla="*/ 128298 w 2128277"/>
                      <a:gd name="connsiteY84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9317 w 2128277"/>
                      <a:gd name="connsiteY16" fmla="*/ 88693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114746 w 2128277"/>
                      <a:gd name="connsiteY53" fmla="*/ 357470 h 459078"/>
                      <a:gd name="connsiteX54" fmla="*/ 1083484 w 2128277"/>
                      <a:gd name="connsiteY54" fmla="*/ 310577 h 459078"/>
                      <a:gd name="connsiteX55" fmla="*/ 1088246 w 2128277"/>
                      <a:gd name="connsiteY55" fmla="*/ 312654 h 459078"/>
                      <a:gd name="connsiteX56" fmla="*/ 1083484 w 2128277"/>
                      <a:gd name="connsiteY56" fmla="*/ 341839 h 459078"/>
                      <a:gd name="connsiteX57" fmla="*/ 1052223 w 2128277"/>
                      <a:gd name="connsiteY57" fmla="*/ 388731 h 459078"/>
                      <a:gd name="connsiteX58" fmla="*/ 981884 w 2128277"/>
                      <a:gd name="connsiteY58" fmla="*/ 419993 h 459078"/>
                      <a:gd name="connsiteX59" fmla="*/ 903730 w 2128277"/>
                      <a:gd name="connsiteY59" fmla="*/ 435624 h 459078"/>
                      <a:gd name="connsiteX60" fmla="*/ 809946 w 2128277"/>
                      <a:gd name="connsiteY60" fmla="*/ 435624 h 459078"/>
                      <a:gd name="connsiteX61" fmla="*/ 763053 w 2128277"/>
                      <a:gd name="connsiteY61" fmla="*/ 404362 h 459078"/>
                      <a:gd name="connsiteX62" fmla="*/ 727396 w 2128277"/>
                      <a:gd name="connsiteY62" fmla="*/ 371758 h 459078"/>
                      <a:gd name="connsiteX63" fmla="*/ 708346 w 2128277"/>
                      <a:gd name="connsiteY63" fmla="*/ 326208 h 459078"/>
                      <a:gd name="connsiteX64" fmla="*/ 691371 w 2128277"/>
                      <a:gd name="connsiteY64" fmla="*/ 290916 h 459078"/>
                      <a:gd name="connsiteX65" fmla="*/ 684900 w 2128277"/>
                      <a:gd name="connsiteY65" fmla="*/ 318393 h 459078"/>
                      <a:gd name="connsiteX66" fmla="*/ 654982 w 2128277"/>
                      <a:gd name="connsiteY66" fmla="*/ 377862 h 459078"/>
                      <a:gd name="connsiteX67" fmla="*/ 606746 w 2128277"/>
                      <a:gd name="connsiteY67" fmla="*/ 427808 h 459078"/>
                      <a:gd name="connsiteX68" fmla="*/ 536407 w 2128277"/>
                      <a:gd name="connsiteY68" fmla="*/ 443439 h 459078"/>
                      <a:gd name="connsiteX69" fmla="*/ 450438 w 2128277"/>
                      <a:gd name="connsiteY69" fmla="*/ 443439 h 459078"/>
                      <a:gd name="connsiteX70" fmla="*/ 380100 w 2128277"/>
                      <a:gd name="connsiteY70" fmla="*/ 419993 h 459078"/>
                      <a:gd name="connsiteX71" fmla="*/ 333207 w 2128277"/>
                      <a:gd name="connsiteY71" fmla="*/ 373100 h 459078"/>
                      <a:gd name="connsiteX72" fmla="*/ 325392 w 2128277"/>
                      <a:gd name="connsiteY72" fmla="*/ 335733 h 459078"/>
                      <a:gd name="connsiteX73" fmla="*/ 306708 w 2128277"/>
                      <a:gd name="connsiteY73" fmla="*/ 301419 h 459078"/>
                      <a:gd name="connsiteX74" fmla="*/ 294130 w 2128277"/>
                      <a:gd name="connsiteY74" fmla="*/ 349654 h 459078"/>
                      <a:gd name="connsiteX75" fmla="*/ 247238 w 2128277"/>
                      <a:gd name="connsiteY75" fmla="*/ 396547 h 459078"/>
                      <a:gd name="connsiteX76" fmla="*/ 184715 w 2128277"/>
                      <a:gd name="connsiteY76" fmla="*/ 427808 h 459078"/>
                      <a:gd name="connsiteX77" fmla="*/ 114377 w 2128277"/>
                      <a:gd name="connsiteY77" fmla="*/ 443439 h 459078"/>
                      <a:gd name="connsiteX78" fmla="*/ 44038 w 2128277"/>
                      <a:gd name="connsiteY78" fmla="*/ 443439 h 459078"/>
                      <a:gd name="connsiteX79" fmla="*/ 4595 w 2128277"/>
                      <a:gd name="connsiteY79" fmla="*/ 435624 h 459078"/>
                      <a:gd name="connsiteX80" fmla="*/ 2886 w 2128277"/>
                      <a:gd name="connsiteY80" fmla="*/ 365285 h 459078"/>
                      <a:gd name="connsiteX81" fmla="*/ 23278 w 2128277"/>
                      <a:gd name="connsiteY81" fmla="*/ 277606 h 459078"/>
                      <a:gd name="connsiteX82" fmla="*/ 54540 w 2128277"/>
                      <a:gd name="connsiteY82" fmla="*/ 185531 h 459078"/>
                      <a:gd name="connsiteX83" fmla="*/ 84459 w 2128277"/>
                      <a:gd name="connsiteY83" fmla="*/ 118245 h 459078"/>
                      <a:gd name="connsiteX84" fmla="*/ 128298 w 2128277"/>
                      <a:gd name="connsiteY84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114746 w 2128277"/>
                      <a:gd name="connsiteY53" fmla="*/ 357470 h 459078"/>
                      <a:gd name="connsiteX54" fmla="*/ 1083484 w 2128277"/>
                      <a:gd name="connsiteY54" fmla="*/ 310577 h 459078"/>
                      <a:gd name="connsiteX55" fmla="*/ 1088246 w 2128277"/>
                      <a:gd name="connsiteY55" fmla="*/ 312654 h 459078"/>
                      <a:gd name="connsiteX56" fmla="*/ 1083484 w 2128277"/>
                      <a:gd name="connsiteY56" fmla="*/ 341839 h 459078"/>
                      <a:gd name="connsiteX57" fmla="*/ 1052223 w 2128277"/>
                      <a:gd name="connsiteY57" fmla="*/ 388731 h 459078"/>
                      <a:gd name="connsiteX58" fmla="*/ 981884 w 2128277"/>
                      <a:gd name="connsiteY58" fmla="*/ 419993 h 459078"/>
                      <a:gd name="connsiteX59" fmla="*/ 903730 w 2128277"/>
                      <a:gd name="connsiteY59" fmla="*/ 435624 h 459078"/>
                      <a:gd name="connsiteX60" fmla="*/ 809946 w 2128277"/>
                      <a:gd name="connsiteY60" fmla="*/ 435624 h 459078"/>
                      <a:gd name="connsiteX61" fmla="*/ 763053 w 2128277"/>
                      <a:gd name="connsiteY61" fmla="*/ 404362 h 459078"/>
                      <a:gd name="connsiteX62" fmla="*/ 727396 w 2128277"/>
                      <a:gd name="connsiteY62" fmla="*/ 371758 h 459078"/>
                      <a:gd name="connsiteX63" fmla="*/ 708346 w 2128277"/>
                      <a:gd name="connsiteY63" fmla="*/ 326208 h 459078"/>
                      <a:gd name="connsiteX64" fmla="*/ 691371 w 2128277"/>
                      <a:gd name="connsiteY64" fmla="*/ 290916 h 459078"/>
                      <a:gd name="connsiteX65" fmla="*/ 684900 w 2128277"/>
                      <a:gd name="connsiteY65" fmla="*/ 318393 h 459078"/>
                      <a:gd name="connsiteX66" fmla="*/ 654982 w 2128277"/>
                      <a:gd name="connsiteY66" fmla="*/ 377862 h 459078"/>
                      <a:gd name="connsiteX67" fmla="*/ 606746 w 2128277"/>
                      <a:gd name="connsiteY67" fmla="*/ 427808 h 459078"/>
                      <a:gd name="connsiteX68" fmla="*/ 536407 w 2128277"/>
                      <a:gd name="connsiteY68" fmla="*/ 443439 h 459078"/>
                      <a:gd name="connsiteX69" fmla="*/ 450438 w 2128277"/>
                      <a:gd name="connsiteY69" fmla="*/ 443439 h 459078"/>
                      <a:gd name="connsiteX70" fmla="*/ 380100 w 2128277"/>
                      <a:gd name="connsiteY70" fmla="*/ 419993 h 459078"/>
                      <a:gd name="connsiteX71" fmla="*/ 333207 w 2128277"/>
                      <a:gd name="connsiteY71" fmla="*/ 373100 h 459078"/>
                      <a:gd name="connsiteX72" fmla="*/ 325392 w 2128277"/>
                      <a:gd name="connsiteY72" fmla="*/ 335733 h 459078"/>
                      <a:gd name="connsiteX73" fmla="*/ 306708 w 2128277"/>
                      <a:gd name="connsiteY73" fmla="*/ 301419 h 459078"/>
                      <a:gd name="connsiteX74" fmla="*/ 294130 w 2128277"/>
                      <a:gd name="connsiteY74" fmla="*/ 349654 h 459078"/>
                      <a:gd name="connsiteX75" fmla="*/ 247238 w 2128277"/>
                      <a:gd name="connsiteY75" fmla="*/ 396547 h 459078"/>
                      <a:gd name="connsiteX76" fmla="*/ 184715 w 2128277"/>
                      <a:gd name="connsiteY76" fmla="*/ 427808 h 459078"/>
                      <a:gd name="connsiteX77" fmla="*/ 114377 w 2128277"/>
                      <a:gd name="connsiteY77" fmla="*/ 443439 h 459078"/>
                      <a:gd name="connsiteX78" fmla="*/ 44038 w 2128277"/>
                      <a:gd name="connsiteY78" fmla="*/ 443439 h 459078"/>
                      <a:gd name="connsiteX79" fmla="*/ 4595 w 2128277"/>
                      <a:gd name="connsiteY79" fmla="*/ 435624 h 459078"/>
                      <a:gd name="connsiteX80" fmla="*/ 2886 w 2128277"/>
                      <a:gd name="connsiteY80" fmla="*/ 365285 h 459078"/>
                      <a:gd name="connsiteX81" fmla="*/ 23278 w 2128277"/>
                      <a:gd name="connsiteY81" fmla="*/ 277606 h 459078"/>
                      <a:gd name="connsiteX82" fmla="*/ 54540 w 2128277"/>
                      <a:gd name="connsiteY82" fmla="*/ 185531 h 459078"/>
                      <a:gd name="connsiteX83" fmla="*/ 84459 w 2128277"/>
                      <a:gd name="connsiteY83" fmla="*/ 118245 h 459078"/>
                      <a:gd name="connsiteX84" fmla="*/ 128298 w 2128277"/>
                      <a:gd name="connsiteY84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114746 w 2128277"/>
                      <a:gd name="connsiteY53" fmla="*/ 357470 h 459078"/>
                      <a:gd name="connsiteX54" fmla="*/ 1083484 w 2128277"/>
                      <a:gd name="connsiteY54" fmla="*/ 310577 h 459078"/>
                      <a:gd name="connsiteX55" fmla="*/ 1088246 w 2128277"/>
                      <a:gd name="connsiteY55" fmla="*/ 312654 h 459078"/>
                      <a:gd name="connsiteX56" fmla="*/ 1083484 w 2128277"/>
                      <a:gd name="connsiteY56" fmla="*/ 341839 h 459078"/>
                      <a:gd name="connsiteX57" fmla="*/ 1052223 w 2128277"/>
                      <a:gd name="connsiteY57" fmla="*/ 388731 h 459078"/>
                      <a:gd name="connsiteX58" fmla="*/ 981884 w 2128277"/>
                      <a:gd name="connsiteY58" fmla="*/ 419993 h 459078"/>
                      <a:gd name="connsiteX59" fmla="*/ 903730 w 2128277"/>
                      <a:gd name="connsiteY59" fmla="*/ 435624 h 459078"/>
                      <a:gd name="connsiteX60" fmla="*/ 809946 w 2128277"/>
                      <a:gd name="connsiteY60" fmla="*/ 435624 h 459078"/>
                      <a:gd name="connsiteX61" fmla="*/ 763053 w 2128277"/>
                      <a:gd name="connsiteY61" fmla="*/ 404362 h 459078"/>
                      <a:gd name="connsiteX62" fmla="*/ 727396 w 2128277"/>
                      <a:gd name="connsiteY62" fmla="*/ 371758 h 459078"/>
                      <a:gd name="connsiteX63" fmla="*/ 708346 w 2128277"/>
                      <a:gd name="connsiteY63" fmla="*/ 326208 h 459078"/>
                      <a:gd name="connsiteX64" fmla="*/ 691371 w 2128277"/>
                      <a:gd name="connsiteY64" fmla="*/ 290916 h 459078"/>
                      <a:gd name="connsiteX65" fmla="*/ 684900 w 2128277"/>
                      <a:gd name="connsiteY65" fmla="*/ 318393 h 459078"/>
                      <a:gd name="connsiteX66" fmla="*/ 654982 w 2128277"/>
                      <a:gd name="connsiteY66" fmla="*/ 377862 h 459078"/>
                      <a:gd name="connsiteX67" fmla="*/ 606746 w 2128277"/>
                      <a:gd name="connsiteY67" fmla="*/ 427808 h 459078"/>
                      <a:gd name="connsiteX68" fmla="*/ 536407 w 2128277"/>
                      <a:gd name="connsiteY68" fmla="*/ 443439 h 459078"/>
                      <a:gd name="connsiteX69" fmla="*/ 450438 w 2128277"/>
                      <a:gd name="connsiteY69" fmla="*/ 443439 h 459078"/>
                      <a:gd name="connsiteX70" fmla="*/ 380100 w 2128277"/>
                      <a:gd name="connsiteY70" fmla="*/ 419993 h 459078"/>
                      <a:gd name="connsiteX71" fmla="*/ 333207 w 2128277"/>
                      <a:gd name="connsiteY71" fmla="*/ 373100 h 459078"/>
                      <a:gd name="connsiteX72" fmla="*/ 325392 w 2128277"/>
                      <a:gd name="connsiteY72" fmla="*/ 335733 h 459078"/>
                      <a:gd name="connsiteX73" fmla="*/ 306708 w 2128277"/>
                      <a:gd name="connsiteY73" fmla="*/ 301419 h 459078"/>
                      <a:gd name="connsiteX74" fmla="*/ 247238 w 2128277"/>
                      <a:gd name="connsiteY74" fmla="*/ 396547 h 459078"/>
                      <a:gd name="connsiteX75" fmla="*/ 184715 w 2128277"/>
                      <a:gd name="connsiteY75" fmla="*/ 427808 h 459078"/>
                      <a:gd name="connsiteX76" fmla="*/ 114377 w 2128277"/>
                      <a:gd name="connsiteY76" fmla="*/ 443439 h 459078"/>
                      <a:gd name="connsiteX77" fmla="*/ 44038 w 2128277"/>
                      <a:gd name="connsiteY77" fmla="*/ 443439 h 459078"/>
                      <a:gd name="connsiteX78" fmla="*/ 4595 w 2128277"/>
                      <a:gd name="connsiteY78" fmla="*/ 435624 h 459078"/>
                      <a:gd name="connsiteX79" fmla="*/ 2886 w 2128277"/>
                      <a:gd name="connsiteY79" fmla="*/ 365285 h 459078"/>
                      <a:gd name="connsiteX80" fmla="*/ 23278 w 2128277"/>
                      <a:gd name="connsiteY80" fmla="*/ 277606 h 459078"/>
                      <a:gd name="connsiteX81" fmla="*/ 54540 w 2128277"/>
                      <a:gd name="connsiteY81" fmla="*/ 185531 h 459078"/>
                      <a:gd name="connsiteX82" fmla="*/ 84459 w 2128277"/>
                      <a:gd name="connsiteY82" fmla="*/ 118245 h 459078"/>
                      <a:gd name="connsiteX83" fmla="*/ 128298 w 2128277"/>
                      <a:gd name="connsiteY83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114746 w 2128277"/>
                      <a:gd name="connsiteY53" fmla="*/ 357470 h 459078"/>
                      <a:gd name="connsiteX54" fmla="*/ 1083484 w 2128277"/>
                      <a:gd name="connsiteY54" fmla="*/ 310577 h 459078"/>
                      <a:gd name="connsiteX55" fmla="*/ 1088246 w 2128277"/>
                      <a:gd name="connsiteY55" fmla="*/ 312654 h 459078"/>
                      <a:gd name="connsiteX56" fmla="*/ 1083484 w 2128277"/>
                      <a:gd name="connsiteY56" fmla="*/ 341839 h 459078"/>
                      <a:gd name="connsiteX57" fmla="*/ 1052223 w 2128277"/>
                      <a:gd name="connsiteY57" fmla="*/ 388731 h 459078"/>
                      <a:gd name="connsiteX58" fmla="*/ 981884 w 2128277"/>
                      <a:gd name="connsiteY58" fmla="*/ 419993 h 459078"/>
                      <a:gd name="connsiteX59" fmla="*/ 903730 w 2128277"/>
                      <a:gd name="connsiteY59" fmla="*/ 435624 h 459078"/>
                      <a:gd name="connsiteX60" fmla="*/ 809946 w 2128277"/>
                      <a:gd name="connsiteY60" fmla="*/ 435624 h 459078"/>
                      <a:gd name="connsiteX61" fmla="*/ 763053 w 2128277"/>
                      <a:gd name="connsiteY61" fmla="*/ 404362 h 459078"/>
                      <a:gd name="connsiteX62" fmla="*/ 727396 w 2128277"/>
                      <a:gd name="connsiteY62" fmla="*/ 371758 h 459078"/>
                      <a:gd name="connsiteX63" fmla="*/ 708346 w 2128277"/>
                      <a:gd name="connsiteY63" fmla="*/ 326208 h 459078"/>
                      <a:gd name="connsiteX64" fmla="*/ 691371 w 2128277"/>
                      <a:gd name="connsiteY64" fmla="*/ 290916 h 459078"/>
                      <a:gd name="connsiteX65" fmla="*/ 684900 w 2128277"/>
                      <a:gd name="connsiteY65" fmla="*/ 318393 h 459078"/>
                      <a:gd name="connsiteX66" fmla="*/ 654982 w 2128277"/>
                      <a:gd name="connsiteY66" fmla="*/ 377862 h 459078"/>
                      <a:gd name="connsiteX67" fmla="*/ 606746 w 2128277"/>
                      <a:gd name="connsiteY67" fmla="*/ 427808 h 459078"/>
                      <a:gd name="connsiteX68" fmla="*/ 536407 w 2128277"/>
                      <a:gd name="connsiteY68" fmla="*/ 443439 h 459078"/>
                      <a:gd name="connsiteX69" fmla="*/ 450438 w 2128277"/>
                      <a:gd name="connsiteY69" fmla="*/ 443439 h 459078"/>
                      <a:gd name="connsiteX70" fmla="*/ 380100 w 2128277"/>
                      <a:gd name="connsiteY70" fmla="*/ 419993 h 459078"/>
                      <a:gd name="connsiteX71" fmla="*/ 333207 w 2128277"/>
                      <a:gd name="connsiteY71" fmla="*/ 373100 h 459078"/>
                      <a:gd name="connsiteX72" fmla="*/ 306708 w 2128277"/>
                      <a:gd name="connsiteY72" fmla="*/ 301419 h 459078"/>
                      <a:gd name="connsiteX73" fmla="*/ 247238 w 2128277"/>
                      <a:gd name="connsiteY73" fmla="*/ 396547 h 459078"/>
                      <a:gd name="connsiteX74" fmla="*/ 184715 w 2128277"/>
                      <a:gd name="connsiteY74" fmla="*/ 427808 h 459078"/>
                      <a:gd name="connsiteX75" fmla="*/ 114377 w 2128277"/>
                      <a:gd name="connsiteY75" fmla="*/ 443439 h 459078"/>
                      <a:gd name="connsiteX76" fmla="*/ 44038 w 2128277"/>
                      <a:gd name="connsiteY76" fmla="*/ 443439 h 459078"/>
                      <a:gd name="connsiteX77" fmla="*/ 4595 w 2128277"/>
                      <a:gd name="connsiteY77" fmla="*/ 435624 h 459078"/>
                      <a:gd name="connsiteX78" fmla="*/ 2886 w 2128277"/>
                      <a:gd name="connsiteY78" fmla="*/ 365285 h 459078"/>
                      <a:gd name="connsiteX79" fmla="*/ 23278 w 2128277"/>
                      <a:gd name="connsiteY79" fmla="*/ 277606 h 459078"/>
                      <a:gd name="connsiteX80" fmla="*/ 54540 w 2128277"/>
                      <a:gd name="connsiteY80" fmla="*/ 185531 h 459078"/>
                      <a:gd name="connsiteX81" fmla="*/ 84459 w 2128277"/>
                      <a:gd name="connsiteY81" fmla="*/ 118245 h 459078"/>
                      <a:gd name="connsiteX82" fmla="*/ 128298 w 2128277"/>
                      <a:gd name="connsiteY82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114746 w 2128277"/>
                      <a:gd name="connsiteY53" fmla="*/ 357470 h 459078"/>
                      <a:gd name="connsiteX54" fmla="*/ 1083484 w 2128277"/>
                      <a:gd name="connsiteY54" fmla="*/ 310577 h 459078"/>
                      <a:gd name="connsiteX55" fmla="*/ 1088246 w 2128277"/>
                      <a:gd name="connsiteY55" fmla="*/ 312654 h 459078"/>
                      <a:gd name="connsiteX56" fmla="*/ 1083484 w 2128277"/>
                      <a:gd name="connsiteY56" fmla="*/ 341839 h 459078"/>
                      <a:gd name="connsiteX57" fmla="*/ 1052223 w 2128277"/>
                      <a:gd name="connsiteY57" fmla="*/ 388731 h 459078"/>
                      <a:gd name="connsiteX58" fmla="*/ 981884 w 2128277"/>
                      <a:gd name="connsiteY58" fmla="*/ 419993 h 459078"/>
                      <a:gd name="connsiteX59" fmla="*/ 903730 w 2128277"/>
                      <a:gd name="connsiteY59" fmla="*/ 435624 h 459078"/>
                      <a:gd name="connsiteX60" fmla="*/ 809946 w 2128277"/>
                      <a:gd name="connsiteY60" fmla="*/ 435624 h 459078"/>
                      <a:gd name="connsiteX61" fmla="*/ 763053 w 2128277"/>
                      <a:gd name="connsiteY61" fmla="*/ 404362 h 459078"/>
                      <a:gd name="connsiteX62" fmla="*/ 727396 w 2128277"/>
                      <a:gd name="connsiteY62" fmla="*/ 371758 h 459078"/>
                      <a:gd name="connsiteX63" fmla="*/ 708346 w 2128277"/>
                      <a:gd name="connsiteY63" fmla="*/ 326208 h 459078"/>
                      <a:gd name="connsiteX64" fmla="*/ 691371 w 2128277"/>
                      <a:gd name="connsiteY64" fmla="*/ 290916 h 459078"/>
                      <a:gd name="connsiteX65" fmla="*/ 684900 w 2128277"/>
                      <a:gd name="connsiteY65" fmla="*/ 318393 h 459078"/>
                      <a:gd name="connsiteX66" fmla="*/ 654982 w 2128277"/>
                      <a:gd name="connsiteY66" fmla="*/ 377862 h 459078"/>
                      <a:gd name="connsiteX67" fmla="*/ 606746 w 2128277"/>
                      <a:gd name="connsiteY67" fmla="*/ 427808 h 459078"/>
                      <a:gd name="connsiteX68" fmla="*/ 536407 w 2128277"/>
                      <a:gd name="connsiteY68" fmla="*/ 443439 h 459078"/>
                      <a:gd name="connsiteX69" fmla="*/ 450438 w 2128277"/>
                      <a:gd name="connsiteY69" fmla="*/ 443439 h 459078"/>
                      <a:gd name="connsiteX70" fmla="*/ 380100 w 2128277"/>
                      <a:gd name="connsiteY70" fmla="*/ 419993 h 459078"/>
                      <a:gd name="connsiteX71" fmla="*/ 333207 w 2128277"/>
                      <a:gd name="connsiteY71" fmla="*/ 373100 h 459078"/>
                      <a:gd name="connsiteX72" fmla="*/ 292421 w 2128277"/>
                      <a:gd name="connsiteY72" fmla="*/ 320469 h 459078"/>
                      <a:gd name="connsiteX73" fmla="*/ 247238 w 2128277"/>
                      <a:gd name="connsiteY73" fmla="*/ 396547 h 459078"/>
                      <a:gd name="connsiteX74" fmla="*/ 184715 w 2128277"/>
                      <a:gd name="connsiteY74" fmla="*/ 427808 h 459078"/>
                      <a:gd name="connsiteX75" fmla="*/ 114377 w 2128277"/>
                      <a:gd name="connsiteY75" fmla="*/ 443439 h 459078"/>
                      <a:gd name="connsiteX76" fmla="*/ 44038 w 2128277"/>
                      <a:gd name="connsiteY76" fmla="*/ 443439 h 459078"/>
                      <a:gd name="connsiteX77" fmla="*/ 4595 w 2128277"/>
                      <a:gd name="connsiteY77" fmla="*/ 435624 h 459078"/>
                      <a:gd name="connsiteX78" fmla="*/ 2886 w 2128277"/>
                      <a:gd name="connsiteY78" fmla="*/ 365285 h 459078"/>
                      <a:gd name="connsiteX79" fmla="*/ 23278 w 2128277"/>
                      <a:gd name="connsiteY79" fmla="*/ 277606 h 459078"/>
                      <a:gd name="connsiteX80" fmla="*/ 54540 w 2128277"/>
                      <a:gd name="connsiteY80" fmla="*/ 185531 h 459078"/>
                      <a:gd name="connsiteX81" fmla="*/ 84459 w 2128277"/>
                      <a:gd name="connsiteY81" fmla="*/ 118245 h 459078"/>
                      <a:gd name="connsiteX82" fmla="*/ 128298 w 2128277"/>
                      <a:gd name="connsiteY82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114746 w 2128277"/>
                      <a:gd name="connsiteY53" fmla="*/ 357470 h 459078"/>
                      <a:gd name="connsiteX54" fmla="*/ 1083484 w 2128277"/>
                      <a:gd name="connsiteY54" fmla="*/ 310577 h 459078"/>
                      <a:gd name="connsiteX55" fmla="*/ 1088246 w 2128277"/>
                      <a:gd name="connsiteY55" fmla="*/ 312654 h 459078"/>
                      <a:gd name="connsiteX56" fmla="*/ 1083484 w 2128277"/>
                      <a:gd name="connsiteY56" fmla="*/ 341839 h 459078"/>
                      <a:gd name="connsiteX57" fmla="*/ 1052223 w 2128277"/>
                      <a:gd name="connsiteY57" fmla="*/ 388731 h 459078"/>
                      <a:gd name="connsiteX58" fmla="*/ 981884 w 2128277"/>
                      <a:gd name="connsiteY58" fmla="*/ 419993 h 459078"/>
                      <a:gd name="connsiteX59" fmla="*/ 903730 w 2128277"/>
                      <a:gd name="connsiteY59" fmla="*/ 435624 h 459078"/>
                      <a:gd name="connsiteX60" fmla="*/ 809946 w 2128277"/>
                      <a:gd name="connsiteY60" fmla="*/ 435624 h 459078"/>
                      <a:gd name="connsiteX61" fmla="*/ 763053 w 2128277"/>
                      <a:gd name="connsiteY61" fmla="*/ 404362 h 459078"/>
                      <a:gd name="connsiteX62" fmla="*/ 727396 w 2128277"/>
                      <a:gd name="connsiteY62" fmla="*/ 371758 h 459078"/>
                      <a:gd name="connsiteX63" fmla="*/ 708346 w 2128277"/>
                      <a:gd name="connsiteY63" fmla="*/ 326208 h 459078"/>
                      <a:gd name="connsiteX64" fmla="*/ 691371 w 2128277"/>
                      <a:gd name="connsiteY64" fmla="*/ 290916 h 459078"/>
                      <a:gd name="connsiteX65" fmla="*/ 654982 w 2128277"/>
                      <a:gd name="connsiteY65" fmla="*/ 377862 h 459078"/>
                      <a:gd name="connsiteX66" fmla="*/ 606746 w 2128277"/>
                      <a:gd name="connsiteY66" fmla="*/ 427808 h 459078"/>
                      <a:gd name="connsiteX67" fmla="*/ 536407 w 2128277"/>
                      <a:gd name="connsiteY67" fmla="*/ 443439 h 459078"/>
                      <a:gd name="connsiteX68" fmla="*/ 450438 w 2128277"/>
                      <a:gd name="connsiteY68" fmla="*/ 443439 h 459078"/>
                      <a:gd name="connsiteX69" fmla="*/ 380100 w 2128277"/>
                      <a:gd name="connsiteY69" fmla="*/ 419993 h 459078"/>
                      <a:gd name="connsiteX70" fmla="*/ 333207 w 2128277"/>
                      <a:gd name="connsiteY70" fmla="*/ 373100 h 459078"/>
                      <a:gd name="connsiteX71" fmla="*/ 292421 w 2128277"/>
                      <a:gd name="connsiteY71" fmla="*/ 320469 h 459078"/>
                      <a:gd name="connsiteX72" fmla="*/ 247238 w 2128277"/>
                      <a:gd name="connsiteY72" fmla="*/ 396547 h 459078"/>
                      <a:gd name="connsiteX73" fmla="*/ 184715 w 2128277"/>
                      <a:gd name="connsiteY73" fmla="*/ 427808 h 459078"/>
                      <a:gd name="connsiteX74" fmla="*/ 114377 w 2128277"/>
                      <a:gd name="connsiteY74" fmla="*/ 443439 h 459078"/>
                      <a:gd name="connsiteX75" fmla="*/ 44038 w 2128277"/>
                      <a:gd name="connsiteY75" fmla="*/ 443439 h 459078"/>
                      <a:gd name="connsiteX76" fmla="*/ 4595 w 2128277"/>
                      <a:gd name="connsiteY76" fmla="*/ 435624 h 459078"/>
                      <a:gd name="connsiteX77" fmla="*/ 2886 w 2128277"/>
                      <a:gd name="connsiteY77" fmla="*/ 365285 h 459078"/>
                      <a:gd name="connsiteX78" fmla="*/ 23278 w 2128277"/>
                      <a:gd name="connsiteY78" fmla="*/ 277606 h 459078"/>
                      <a:gd name="connsiteX79" fmla="*/ 54540 w 2128277"/>
                      <a:gd name="connsiteY79" fmla="*/ 185531 h 459078"/>
                      <a:gd name="connsiteX80" fmla="*/ 84459 w 2128277"/>
                      <a:gd name="connsiteY80" fmla="*/ 118245 h 459078"/>
                      <a:gd name="connsiteX81" fmla="*/ 128298 w 2128277"/>
                      <a:gd name="connsiteY81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114746 w 2128277"/>
                      <a:gd name="connsiteY53" fmla="*/ 357470 h 459078"/>
                      <a:gd name="connsiteX54" fmla="*/ 1083484 w 2128277"/>
                      <a:gd name="connsiteY54" fmla="*/ 310577 h 459078"/>
                      <a:gd name="connsiteX55" fmla="*/ 1088246 w 2128277"/>
                      <a:gd name="connsiteY55" fmla="*/ 312654 h 459078"/>
                      <a:gd name="connsiteX56" fmla="*/ 1083484 w 2128277"/>
                      <a:gd name="connsiteY56" fmla="*/ 341839 h 459078"/>
                      <a:gd name="connsiteX57" fmla="*/ 1052223 w 2128277"/>
                      <a:gd name="connsiteY57" fmla="*/ 388731 h 459078"/>
                      <a:gd name="connsiteX58" fmla="*/ 981884 w 2128277"/>
                      <a:gd name="connsiteY58" fmla="*/ 419993 h 459078"/>
                      <a:gd name="connsiteX59" fmla="*/ 903730 w 2128277"/>
                      <a:gd name="connsiteY59" fmla="*/ 435624 h 459078"/>
                      <a:gd name="connsiteX60" fmla="*/ 809946 w 2128277"/>
                      <a:gd name="connsiteY60" fmla="*/ 435624 h 459078"/>
                      <a:gd name="connsiteX61" fmla="*/ 763053 w 2128277"/>
                      <a:gd name="connsiteY61" fmla="*/ 404362 h 459078"/>
                      <a:gd name="connsiteX62" fmla="*/ 727396 w 2128277"/>
                      <a:gd name="connsiteY62" fmla="*/ 371758 h 459078"/>
                      <a:gd name="connsiteX63" fmla="*/ 691371 w 2128277"/>
                      <a:gd name="connsiteY63" fmla="*/ 290916 h 459078"/>
                      <a:gd name="connsiteX64" fmla="*/ 654982 w 2128277"/>
                      <a:gd name="connsiteY64" fmla="*/ 377862 h 459078"/>
                      <a:gd name="connsiteX65" fmla="*/ 606746 w 2128277"/>
                      <a:gd name="connsiteY65" fmla="*/ 427808 h 459078"/>
                      <a:gd name="connsiteX66" fmla="*/ 536407 w 2128277"/>
                      <a:gd name="connsiteY66" fmla="*/ 443439 h 459078"/>
                      <a:gd name="connsiteX67" fmla="*/ 450438 w 2128277"/>
                      <a:gd name="connsiteY67" fmla="*/ 443439 h 459078"/>
                      <a:gd name="connsiteX68" fmla="*/ 380100 w 2128277"/>
                      <a:gd name="connsiteY68" fmla="*/ 419993 h 459078"/>
                      <a:gd name="connsiteX69" fmla="*/ 333207 w 2128277"/>
                      <a:gd name="connsiteY69" fmla="*/ 373100 h 459078"/>
                      <a:gd name="connsiteX70" fmla="*/ 292421 w 2128277"/>
                      <a:gd name="connsiteY70" fmla="*/ 320469 h 459078"/>
                      <a:gd name="connsiteX71" fmla="*/ 247238 w 2128277"/>
                      <a:gd name="connsiteY71" fmla="*/ 396547 h 459078"/>
                      <a:gd name="connsiteX72" fmla="*/ 184715 w 2128277"/>
                      <a:gd name="connsiteY72" fmla="*/ 427808 h 459078"/>
                      <a:gd name="connsiteX73" fmla="*/ 114377 w 2128277"/>
                      <a:gd name="connsiteY73" fmla="*/ 443439 h 459078"/>
                      <a:gd name="connsiteX74" fmla="*/ 44038 w 2128277"/>
                      <a:gd name="connsiteY74" fmla="*/ 443439 h 459078"/>
                      <a:gd name="connsiteX75" fmla="*/ 4595 w 2128277"/>
                      <a:gd name="connsiteY75" fmla="*/ 435624 h 459078"/>
                      <a:gd name="connsiteX76" fmla="*/ 2886 w 2128277"/>
                      <a:gd name="connsiteY76" fmla="*/ 365285 h 459078"/>
                      <a:gd name="connsiteX77" fmla="*/ 23278 w 2128277"/>
                      <a:gd name="connsiteY77" fmla="*/ 277606 h 459078"/>
                      <a:gd name="connsiteX78" fmla="*/ 54540 w 2128277"/>
                      <a:gd name="connsiteY78" fmla="*/ 185531 h 459078"/>
                      <a:gd name="connsiteX79" fmla="*/ 84459 w 2128277"/>
                      <a:gd name="connsiteY79" fmla="*/ 118245 h 459078"/>
                      <a:gd name="connsiteX80" fmla="*/ 128298 w 2128277"/>
                      <a:gd name="connsiteY80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114746 w 2128277"/>
                      <a:gd name="connsiteY53" fmla="*/ 357470 h 459078"/>
                      <a:gd name="connsiteX54" fmla="*/ 1083484 w 2128277"/>
                      <a:gd name="connsiteY54" fmla="*/ 310577 h 459078"/>
                      <a:gd name="connsiteX55" fmla="*/ 1088246 w 2128277"/>
                      <a:gd name="connsiteY55" fmla="*/ 312654 h 459078"/>
                      <a:gd name="connsiteX56" fmla="*/ 1083484 w 2128277"/>
                      <a:gd name="connsiteY56" fmla="*/ 341839 h 459078"/>
                      <a:gd name="connsiteX57" fmla="*/ 1052223 w 2128277"/>
                      <a:gd name="connsiteY57" fmla="*/ 388731 h 459078"/>
                      <a:gd name="connsiteX58" fmla="*/ 981884 w 2128277"/>
                      <a:gd name="connsiteY58" fmla="*/ 419993 h 459078"/>
                      <a:gd name="connsiteX59" fmla="*/ 903730 w 2128277"/>
                      <a:gd name="connsiteY59" fmla="*/ 435624 h 459078"/>
                      <a:gd name="connsiteX60" fmla="*/ 809946 w 2128277"/>
                      <a:gd name="connsiteY60" fmla="*/ 435624 h 459078"/>
                      <a:gd name="connsiteX61" fmla="*/ 763053 w 2128277"/>
                      <a:gd name="connsiteY61" fmla="*/ 404362 h 459078"/>
                      <a:gd name="connsiteX62" fmla="*/ 691371 w 2128277"/>
                      <a:gd name="connsiteY62" fmla="*/ 290916 h 459078"/>
                      <a:gd name="connsiteX63" fmla="*/ 654982 w 2128277"/>
                      <a:gd name="connsiteY63" fmla="*/ 377862 h 459078"/>
                      <a:gd name="connsiteX64" fmla="*/ 606746 w 2128277"/>
                      <a:gd name="connsiteY64" fmla="*/ 427808 h 459078"/>
                      <a:gd name="connsiteX65" fmla="*/ 536407 w 2128277"/>
                      <a:gd name="connsiteY65" fmla="*/ 443439 h 459078"/>
                      <a:gd name="connsiteX66" fmla="*/ 450438 w 2128277"/>
                      <a:gd name="connsiteY66" fmla="*/ 443439 h 459078"/>
                      <a:gd name="connsiteX67" fmla="*/ 380100 w 2128277"/>
                      <a:gd name="connsiteY67" fmla="*/ 419993 h 459078"/>
                      <a:gd name="connsiteX68" fmla="*/ 333207 w 2128277"/>
                      <a:gd name="connsiteY68" fmla="*/ 373100 h 459078"/>
                      <a:gd name="connsiteX69" fmla="*/ 292421 w 2128277"/>
                      <a:gd name="connsiteY69" fmla="*/ 320469 h 459078"/>
                      <a:gd name="connsiteX70" fmla="*/ 247238 w 2128277"/>
                      <a:gd name="connsiteY70" fmla="*/ 396547 h 459078"/>
                      <a:gd name="connsiteX71" fmla="*/ 184715 w 2128277"/>
                      <a:gd name="connsiteY71" fmla="*/ 427808 h 459078"/>
                      <a:gd name="connsiteX72" fmla="*/ 114377 w 2128277"/>
                      <a:gd name="connsiteY72" fmla="*/ 443439 h 459078"/>
                      <a:gd name="connsiteX73" fmla="*/ 44038 w 2128277"/>
                      <a:gd name="connsiteY73" fmla="*/ 443439 h 459078"/>
                      <a:gd name="connsiteX74" fmla="*/ 4595 w 2128277"/>
                      <a:gd name="connsiteY74" fmla="*/ 435624 h 459078"/>
                      <a:gd name="connsiteX75" fmla="*/ 2886 w 2128277"/>
                      <a:gd name="connsiteY75" fmla="*/ 365285 h 459078"/>
                      <a:gd name="connsiteX76" fmla="*/ 23278 w 2128277"/>
                      <a:gd name="connsiteY76" fmla="*/ 277606 h 459078"/>
                      <a:gd name="connsiteX77" fmla="*/ 54540 w 2128277"/>
                      <a:gd name="connsiteY77" fmla="*/ 185531 h 459078"/>
                      <a:gd name="connsiteX78" fmla="*/ 84459 w 2128277"/>
                      <a:gd name="connsiteY78" fmla="*/ 118245 h 459078"/>
                      <a:gd name="connsiteX79" fmla="*/ 128298 w 2128277"/>
                      <a:gd name="connsiteY79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114746 w 2128277"/>
                      <a:gd name="connsiteY53" fmla="*/ 357470 h 459078"/>
                      <a:gd name="connsiteX54" fmla="*/ 1083484 w 2128277"/>
                      <a:gd name="connsiteY54" fmla="*/ 310577 h 459078"/>
                      <a:gd name="connsiteX55" fmla="*/ 1088246 w 2128277"/>
                      <a:gd name="connsiteY55" fmla="*/ 312654 h 459078"/>
                      <a:gd name="connsiteX56" fmla="*/ 1083484 w 2128277"/>
                      <a:gd name="connsiteY56" fmla="*/ 341839 h 459078"/>
                      <a:gd name="connsiteX57" fmla="*/ 1052223 w 2128277"/>
                      <a:gd name="connsiteY57" fmla="*/ 388731 h 459078"/>
                      <a:gd name="connsiteX58" fmla="*/ 981884 w 2128277"/>
                      <a:gd name="connsiteY58" fmla="*/ 419993 h 459078"/>
                      <a:gd name="connsiteX59" fmla="*/ 903730 w 2128277"/>
                      <a:gd name="connsiteY59" fmla="*/ 435624 h 459078"/>
                      <a:gd name="connsiteX60" fmla="*/ 809946 w 2128277"/>
                      <a:gd name="connsiteY60" fmla="*/ 435624 h 459078"/>
                      <a:gd name="connsiteX61" fmla="*/ 763053 w 2128277"/>
                      <a:gd name="connsiteY61" fmla="*/ 404362 h 459078"/>
                      <a:gd name="connsiteX62" fmla="*/ 696133 w 2128277"/>
                      <a:gd name="connsiteY62" fmla="*/ 314728 h 459078"/>
                      <a:gd name="connsiteX63" fmla="*/ 654982 w 2128277"/>
                      <a:gd name="connsiteY63" fmla="*/ 377862 h 459078"/>
                      <a:gd name="connsiteX64" fmla="*/ 606746 w 2128277"/>
                      <a:gd name="connsiteY64" fmla="*/ 427808 h 459078"/>
                      <a:gd name="connsiteX65" fmla="*/ 536407 w 2128277"/>
                      <a:gd name="connsiteY65" fmla="*/ 443439 h 459078"/>
                      <a:gd name="connsiteX66" fmla="*/ 450438 w 2128277"/>
                      <a:gd name="connsiteY66" fmla="*/ 443439 h 459078"/>
                      <a:gd name="connsiteX67" fmla="*/ 380100 w 2128277"/>
                      <a:gd name="connsiteY67" fmla="*/ 419993 h 459078"/>
                      <a:gd name="connsiteX68" fmla="*/ 333207 w 2128277"/>
                      <a:gd name="connsiteY68" fmla="*/ 373100 h 459078"/>
                      <a:gd name="connsiteX69" fmla="*/ 292421 w 2128277"/>
                      <a:gd name="connsiteY69" fmla="*/ 320469 h 459078"/>
                      <a:gd name="connsiteX70" fmla="*/ 247238 w 2128277"/>
                      <a:gd name="connsiteY70" fmla="*/ 396547 h 459078"/>
                      <a:gd name="connsiteX71" fmla="*/ 184715 w 2128277"/>
                      <a:gd name="connsiteY71" fmla="*/ 427808 h 459078"/>
                      <a:gd name="connsiteX72" fmla="*/ 114377 w 2128277"/>
                      <a:gd name="connsiteY72" fmla="*/ 443439 h 459078"/>
                      <a:gd name="connsiteX73" fmla="*/ 44038 w 2128277"/>
                      <a:gd name="connsiteY73" fmla="*/ 443439 h 459078"/>
                      <a:gd name="connsiteX74" fmla="*/ 4595 w 2128277"/>
                      <a:gd name="connsiteY74" fmla="*/ 435624 h 459078"/>
                      <a:gd name="connsiteX75" fmla="*/ 2886 w 2128277"/>
                      <a:gd name="connsiteY75" fmla="*/ 365285 h 459078"/>
                      <a:gd name="connsiteX76" fmla="*/ 23278 w 2128277"/>
                      <a:gd name="connsiteY76" fmla="*/ 277606 h 459078"/>
                      <a:gd name="connsiteX77" fmla="*/ 54540 w 2128277"/>
                      <a:gd name="connsiteY77" fmla="*/ 185531 h 459078"/>
                      <a:gd name="connsiteX78" fmla="*/ 84459 w 2128277"/>
                      <a:gd name="connsiteY78" fmla="*/ 118245 h 459078"/>
                      <a:gd name="connsiteX79" fmla="*/ 128298 w 2128277"/>
                      <a:gd name="connsiteY79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114746 w 2128277"/>
                      <a:gd name="connsiteY53" fmla="*/ 357470 h 459078"/>
                      <a:gd name="connsiteX54" fmla="*/ 1083484 w 2128277"/>
                      <a:gd name="connsiteY54" fmla="*/ 310577 h 459078"/>
                      <a:gd name="connsiteX55" fmla="*/ 1088246 w 2128277"/>
                      <a:gd name="connsiteY55" fmla="*/ 312654 h 459078"/>
                      <a:gd name="connsiteX56" fmla="*/ 1083484 w 2128277"/>
                      <a:gd name="connsiteY56" fmla="*/ 341839 h 459078"/>
                      <a:gd name="connsiteX57" fmla="*/ 1052223 w 2128277"/>
                      <a:gd name="connsiteY57" fmla="*/ 388731 h 459078"/>
                      <a:gd name="connsiteX58" fmla="*/ 981884 w 2128277"/>
                      <a:gd name="connsiteY58" fmla="*/ 419993 h 459078"/>
                      <a:gd name="connsiteX59" fmla="*/ 903730 w 2128277"/>
                      <a:gd name="connsiteY59" fmla="*/ 435624 h 459078"/>
                      <a:gd name="connsiteX60" fmla="*/ 809946 w 2128277"/>
                      <a:gd name="connsiteY60" fmla="*/ 435624 h 459078"/>
                      <a:gd name="connsiteX61" fmla="*/ 739241 w 2128277"/>
                      <a:gd name="connsiteY61" fmla="*/ 375787 h 459078"/>
                      <a:gd name="connsiteX62" fmla="*/ 696133 w 2128277"/>
                      <a:gd name="connsiteY62" fmla="*/ 314728 h 459078"/>
                      <a:gd name="connsiteX63" fmla="*/ 654982 w 2128277"/>
                      <a:gd name="connsiteY63" fmla="*/ 377862 h 459078"/>
                      <a:gd name="connsiteX64" fmla="*/ 606746 w 2128277"/>
                      <a:gd name="connsiteY64" fmla="*/ 427808 h 459078"/>
                      <a:gd name="connsiteX65" fmla="*/ 536407 w 2128277"/>
                      <a:gd name="connsiteY65" fmla="*/ 443439 h 459078"/>
                      <a:gd name="connsiteX66" fmla="*/ 450438 w 2128277"/>
                      <a:gd name="connsiteY66" fmla="*/ 443439 h 459078"/>
                      <a:gd name="connsiteX67" fmla="*/ 380100 w 2128277"/>
                      <a:gd name="connsiteY67" fmla="*/ 419993 h 459078"/>
                      <a:gd name="connsiteX68" fmla="*/ 333207 w 2128277"/>
                      <a:gd name="connsiteY68" fmla="*/ 373100 h 459078"/>
                      <a:gd name="connsiteX69" fmla="*/ 292421 w 2128277"/>
                      <a:gd name="connsiteY69" fmla="*/ 320469 h 459078"/>
                      <a:gd name="connsiteX70" fmla="*/ 247238 w 2128277"/>
                      <a:gd name="connsiteY70" fmla="*/ 396547 h 459078"/>
                      <a:gd name="connsiteX71" fmla="*/ 184715 w 2128277"/>
                      <a:gd name="connsiteY71" fmla="*/ 427808 h 459078"/>
                      <a:gd name="connsiteX72" fmla="*/ 114377 w 2128277"/>
                      <a:gd name="connsiteY72" fmla="*/ 443439 h 459078"/>
                      <a:gd name="connsiteX73" fmla="*/ 44038 w 2128277"/>
                      <a:gd name="connsiteY73" fmla="*/ 443439 h 459078"/>
                      <a:gd name="connsiteX74" fmla="*/ 4595 w 2128277"/>
                      <a:gd name="connsiteY74" fmla="*/ 435624 h 459078"/>
                      <a:gd name="connsiteX75" fmla="*/ 2886 w 2128277"/>
                      <a:gd name="connsiteY75" fmla="*/ 365285 h 459078"/>
                      <a:gd name="connsiteX76" fmla="*/ 23278 w 2128277"/>
                      <a:gd name="connsiteY76" fmla="*/ 277606 h 459078"/>
                      <a:gd name="connsiteX77" fmla="*/ 54540 w 2128277"/>
                      <a:gd name="connsiteY77" fmla="*/ 185531 h 459078"/>
                      <a:gd name="connsiteX78" fmla="*/ 84459 w 2128277"/>
                      <a:gd name="connsiteY78" fmla="*/ 118245 h 459078"/>
                      <a:gd name="connsiteX79" fmla="*/ 128298 w 2128277"/>
                      <a:gd name="connsiteY79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114746 w 2128277"/>
                      <a:gd name="connsiteY53" fmla="*/ 357470 h 459078"/>
                      <a:gd name="connsiteX54" fmla="*/ 1083484 w 2128277"/>
                      <a:gd name="connsiteY54" fmla="*/ 310577 h 459078"/>
                      <a:gd name="connsiteX55" fmla="*/ 1088246 w 2128277"/>
                      <a:gd name="connsiteY55" fmla="*/ 312654 h 459078"/>
                      <a:gd name="connsiteX56" fmla="*/ 1052223 w 2128277"/>
                      <a:gd name="connsiteY56" fmla="*/ 388731 h 459078"/>
                      <a:gd name="connsiteX57" fmla="*/ 981884 w 2128277"/>
                      <a:gd name="connsiteY57" fmla="*/ 419993 h 459078"/>
                      <a:gd name="connsiteX58" fmla="*/ 903730 w 2128277"/>
                      <a:gd name="connsiteY58" fmla="*/ 435624 h 459078"/>
                      <a:gd name="connsiteX59" fmla="*/ 809946 w 2128277"/>
                      <a:gd name="connsiteY59" fmla="*/ 435624 h 459078"/>
                      <a:gd name="connsiteX60" fmla="*/ 739241 w 2128277"/>
                      <a:gd name="connsiteY60" fmla="*/ 375787 h 459078"/>
                      <a:gd name="connsiteX61" fmla="*/ 696133 w 2128277"/>
                      <a:gd name="connsiteY61" fmla="*/ 314728 h 459078"/>
                      <a:gd name="connsiteX62" fmla="*/ 654982 w 2128277"/>
                      <a:gd name="connsiteY62" fmla="*/ 377862 h 459078"/>
                      <a:gd name="connsiteX63" fmla="*/ 606746 w 2128277"/>
                      <a:gd name="connsiteY63" fmla="*/ 427808 h 459078"/>
                      <a:gd name="connsiteX64" fmla="*/ 536407 w 2128277"/>
                      <a:gd name="connsiteY64" fmla="*/ 443439 h 459078"/>
                      <a:gd name="connsiteX65" fmla="*/ 450438 w 2128277"/>
                      <a:gd name="connsiteY65" fmla="*/ 443439 h 459078"/>
                      <a:gd name="connsiteX66" fmla="*/ 380100 w 2128277"/>
                      <a:gd name="connsiteY66" fmla="*/ 419993 h 459078"/>
                      <a:gd name="connsiteX67" fmla="*/ 333207 w 2128277"/>
                      <a:gd name="connsiteY67" fmla="*/ 373100 h 459078"/>
                      <a:gd name="connsiteX68" fmla="*/ 292421 w 2128277"/>
                      <a:gd name="connsiteY68" fmla="*/ 320469 h 459078"/>
                      <a:gd name="connsiteX69" fmla="*/ 247238 w 2128277"/>
                      <a:gd name="connsiteY69" fmla="*/ 396547 h 459078"/>
                      <a:gd name="connsiteX70" fmla="*/ 184715 w 2128277"/>
                      <a:gd name="connsiteY70" fmla="*/ 427808 h 459078"/>
                      <a:gd name="connsiteX71" fmla="*/ 114377 w 2128277"/>
                      <a:gd name="connsiteY71" fmla="*/ 443439 h 459078"/>
                      <a:gd name="connsiteX72" fmla="*/ 44038 w 2128277"/>
                      <a:gd name="connsiteY72" fmla="*/ 443439 h 459078"/>
                      <a:gd name="connsiteX73" fmla="*/ 4595 w 2128277"/>
                      <a:gd name="connsiteY73" fmla="*/ 435624 h 459078"/>
                      <a:gd name="connsiteX74" fmla="*/ 2886 w 2128277"/>
                      <a:gd name="connsiteY74" fmla="*/ 365285 h 459078"/>
                      <a:gd name="connsiteX75" fmla="*/ 23278 w 2128277"/>
                      <a:gd name="connsiteY75" fmla="*/ 277606 h 459078"/>
                      <a:gd name="connsiteX76" fmla="*/ 54540 w 2128277"/>
                      <a:gd name="connsiteY76" fmla="*/ 185531 h 459078"/>
                      <a:gd name="connsiteX77" fmla="*/ 84459 w 2128277"/>
                      <a:gd name="connsiteY77" fmla="*/ 118245 h 459078"/>
                      <a:gd name="connsiteX78" fmla="*/ 128298 w 2128277"/>
                      <a:gd name="connsiteY78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083484 w 2128277"/>
                      <a:gd name="connsiteY53" fmla="*/ 310577 h 459078"/>
                      <a:gd name="connsiteX54" fmla="*/ 1088246 w 2128277"/>
                      <a:gd name="connsiteY54" fmla="*/ 312654 h 459078"/>
                      <a:gd name="connsiteX55" fmla="*/ 1052223 w 2128277"/>
                      <a:gd name="connsiteY55" fmla="*/ 388731 h 459078"/>
                      <a:gd name="connsiteX56" fmla="*/ 981884 w 2128277"/>
                      <a:gd name="connsiteY56" fmla="*/ 419993 h 459078"/>
                      <a:gd name="connsiteX57" fmla="*/ 903730 w 2128277"/>
                      <a:gd name="connsiteY57" fmla="*/ 435624 h 459078"/>
                      <a:gd name="connsiteX58" fmla="*/ 809946 w 2128277"/>
                      <a:gd name="connsiteY58" fmla="*/ 435624 h 459078"/>
                      <a:gd name="connsiteX59" fmla="*/ 739241 w 2128277"/>
                      <a:gd name="connsiteY59" fmla="*/ 375787 h 459078"/>
                      <a:gd name="connsiteX60" fmla="*/ 696133 w 2128277"/>
                      <a:gd name="connsiteY60" fmla="*/ 314728 h 459078"/>
                      <a:gd name="connsiteX61" fmla="*/ 654982 w 2128277"/>
                      <a:gd name="connsiteY61" fmla="*/ 377862 h 459078"/>
                      <a:gd name="connsiteX62" fmla="*/ 606746 w 2128277"/>
                      <a:gd name="connsiteY62" fmla="*/ 427808 h 459078"/>
                      <a:gd name="connsiteX63" fmla="*/ 536407 w 2128277"/>
                      <a:gd name="connsiteY63" fmla="*/ 443439 h 459078"/>
                      <a:gd name="connsiteX64" fmla="*/ 450438 w 2128277"/>
                      <a:gd name="connsiteY64" fmla="*/ 443439 h 459078"/>
                      <a:gd name="connsiteX65" fmla="*/ 380100 w 2128277"/>
                      <a:gd name="connsiteY65" fmla="*/ 419993 h 459078"/>
                      <a:gd name="connsiteX66" fmla="*/ 333207 w 2128277"/>
                      <a:gd name="connsiteY66" fmla="*/ 373100 h 459078"/>
                      <a:gd name="connsiteX67" fmla="*/ 292421 w 2128277"/>
                      <a:gd name="connsiteY67" fmla="*/ 320469 h 459078"/>
                      <a:gd name="connsiteX68" fmla="*/ 247238 w 2128277"/>
                      <a:gd name="connsiteY68" fmla="*/ 396547 h 459078"/>
                      <a:gd name="connsiteX69" fmla="*/ 184715 w 2128277"/>
                      <a:gd name="connsiteY69" fmla="*/ 427808 h 459078"/>
                      <a:gd name="connsiteX70" fmla="*/ 114377 w 2128277"/>
                      <a:gd name="connsiteY70" fmla="*/ 443439 h 459078"/>
                      <a:gd name="connsiteX71" fmla="*/ 44038 w 2128277"/>
                      <a:gd name="connsiteY71" fmla="*/ 443439 h 459078"/>
                      <a:gd name="connsiteX72" fmla="*/ 4595 w 2128277"/>
                      <a:gd name="connsiteY72" fmla="*/ 435624 h 459078"/>
                      <a:gd name="connsiteX73" fmla="*/ 2886 w 2128277"/>
                      <a:gd name="connsiteY73" fmla="*/ 365285 h 459078"/>
                      <a:gd name="connsiteX74" fmla="*/ 23278 w 2128277"/>
                      <a:gd name="connsiteY74" fmla="*/ 277606 h 459078"/>
                      <a:gd name="connsiteX75" fmla="*/ 54540 w 2128277"/>
                      <a:gd name="connsiteY75" fmla="*/ 185531 h 459078"/>
                      <a:gd name="connsiteX76" fmla="*/ 84459 w 2128277"/>
                      <a:gd name="connsiteY76" fmla="*/ 118245 h 459078"/>
                      <a:gd name="connsiteX77" fmla="*/ 128298 w 2128277"/>
                      <a:gd name="connsiteY77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8192 w 2128277"/>
                      <a:gd name="connsiteY52" fmla="*/ 404362 h 459078"/>
                      <a:gd name="connsiteX53" fmla="*/ 1083484 w 2128277"/>
                      <a:gd name="connsiteY53" fmla="*/ 310577 h 459078"/>
                      <a:gd name="connsiteX54" fmla="*/ 1097771 w 2128277"/>
                      <a:gd name="connsiteY54" fmla="*/ 331704 h 459078"/>
                      <a:gd name="connsiteX55" fmla="*/ 1052223 w 2128277"/>
                      <a:gd name="connsiteY55" fmla="*/ 388731 h 459078"/>
                      <a:gd name="connsiteX56" fmla="*/ 981884 w 2128277"/>
                      <a:gd name="connsiteY56" fmla="*/ 419993 h 459078"/>
                      <a:gd name="connsiteX57" fmla="*/ 903730 w 2128277"/>
                      <a:gd name="connsiteY57" fmla="*/ 435624 h 459078"/>
                      <a:gd name="connsiteX58" fmla="*/ 809946 w 2128277"/>
                      <a:gd name="connsiteY58" fmla="*/ 435624 h 459078"/>
                      <a:gd name="connsiteX59" fmla="*/ 739241 w 2128277"/>
                      <a:gd name="connsiteY59" fmla="*/ 375787 h 459078"/>
                      <a:gd name="connsiteX60" fmla="*/ 696133 w 2128277"/>
                      <a:gd name="connsiteY60" fmla="*/ 314728 h 459078"/>
                      <a:gd name="connsiteX61" fmla="*/ 654982 w 2128277"/>
                      <a:gd name="connsiteY61" fmla="*/ 377862 h 459078"/>
                      <a:gd name="connsiteX62" fmla="*/ 606746 w 2128277"/>
                      <a:gd name="connsiteY62" fmla="*/ 427808 h 459078"/>
                      <a:gd name="connsiteX63" fmla="*/ 536407 w 2128277"/>
                      <a:gd name="connsiteY63" fmla="*/ 443439 h 459078"/>
                      <a:gd name="connsiteX64" fmla="*/ 450438 w 2128277"/>
                      <a:gd name="connsiteY64" fmla="*/ 443439 h 459078"/>
                      <a:gd name="connsiteX65" fmla="*/ 380100 w 2128277"/>
                      <a:gd name="connsiteY65" fmla="*/ 419993 h 459078"/>
                      <a:gd name="connsiteX66" fmla="*/ 333207 w 2128277"/>
                      <a:gd name="connsiteY66" fmla="*/ 373100 h 459078"/>
                      <a:gd name="connsiteX67" fmla="*/ 292421 w 2128277"/>
                      <a:gd name="connsiteY67" fmla="*/ 320469 h 459078"/>
                      <a:gd name="connsiteX68" fmla="*/ 247238 w 2128277"/>
                      <a:gd name="connsiteY68" fmla="*/ 396547 h 459078"/>
                      <a:gd name="connsiteX69" fmla="*/ 184715 w 2128277"/>
                      <a:gd name="connsiteY69" fmla="*/ 427808 h 459078"/>
                      <a:gd name="connsiteX70" fmla="*/ 114377 w 2128277"/>
                      <a:gd name="connsiteY70" fmla="*/ 443439 h 459078"/>
                      <a:gd name="connsiteX71" fmla="*/ 44038 w 2128277"/>
                      <a:gd name="connsiteY71" fmla="*/ 443439 h 459078"/>
                      <a:gd name="connsiteX72" fmla="*/ 4595 w 2128277"/>
                      <a:gd name="connsiteY72" fmla="*/ 435624 h 459078"/>
                      <a:gd name="connsiteX73" fmla="*/ 2886 w 2128277"/>
                      <a:gd name="connsiteY73" fmla="*/ 365285 h 459078"/>
                      <a:gd name="connsiteX74" fmla="*/ 23278 w 2128277"/>
                      <a:gd name="connsiteY74" fmla="*/ 277606 h 459078"/>
                      <a:gd name="connsiteX75" fmla="*/ 54540 w 2128277"/>
                      <a:gd name="connsiteY75" fmla="*/ 185531 h 459078"/>
                      <a:gd name="connsiteX76" fmla="*/ 84459 w 2128277"/>
                      <a:gd name="connsiteY76" fmla="*/ 118245 h 459078"/>
                      <a:gd name="connsiteX77" fmla="*/ 128298 w 2128277"/>
                      <a:gd name="connsiteY77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3430 w 2128277"/>
                      <a:gd name="connsiteY52" fmla="*/ 390075 h 459078"/>
                      <a:gd name="connsiteX53" fmla="*/ 1083484 w 2128277"/>
                      <a:gd name="connsiteY53" fmla="*/ 310577 h 459078"/>
                      <a:gd name="connsiteX54" fmla="*/ 1097771 w 2128277"/>
                      <a:gd name="connsiteY54" fmla="*/ 331704 h 459078"/>
                      <a:gd name="connsiteX55" fmla="*/ 1052223 w 2128277"/>
                      <a:gd name="connsiteY55" fmla="*/ 388731 h 459078"/>
                      <a:gd name="connsiteX56" fmla="*/ 981884 w 2128277"/>
                      <a:gd name="connsiteY56" fmla="*/ 419993 h 459078"/>
                      <a:gd name="connsiteX57" fmla="*/ 903730 w 2128277"/>
                      <a:gd name="connsiteY57" fmla="*/ 435624 h 459078"/>
                      <a:gd name="connsiteX58" fmla="*/ 809946 w 2128277"/>
                      <a:gd name="connsiteY58" fmla="*/ 435624 h 459078"/>
                      <a:gd name="connsiteX59" fmla="*/ 739241 w 2128277"/>
                      <a:gd name="connsiteY59" fmla="*/ 375787 h 459078"/>
                      <a:gd name="connsiteX60" fmla="*/ 696133 w 2128277"/>
                      <a:gd name="connsiteY60" fmla="*/ 314728 h 459078"/>
                      <a:gd name="connsiteX61" fmla="*/ 654982 w 2128277"/>
                      <a:gd name="connsiteY61" fmla="*/ 377862 h 459078"/>
                      <a:gd name="connsiteX62" fmla="*/ 606746 w 2128277"/>
                      <a:gd name="connsiteY62" fmla="*/ 427808 h 459078"/>
                      <a:gd name="connsiteX63" fmla="*/ 536407 w 2128277"/>
                      <a:gd name="connsiteY63" fmla="*/ 443439 h 459078"/>
                      <a:gd name="connsiteX64" fmla="*/ 450438 w 2128277"/>
                      <a:gd name="connsiteY64" fmla="*/ 443439 h 459078"/>
                      <a:gd name="connsiteX65" fmla="*/ 380100 w 2128277"/>
                      <a:gd name="connsiteY65" fmla="*/ 419993 h 459078"/>
                      <a:gd name="connsiteX66" fmla="*/ 333207 w 2128277"/>
                      <a:gd name="connsiteY66" fmla="*/ 373100 h 459078"/>
                      <a:gd name="connsiteX67" fmla="*/ 292421 w 2128277"/>
                      <a:gd name="connsiteY67" fmla="*/ 320469 h 459078"/>
                      <a:gd name="connsiteX68" fmla="*/ 247238 w 2128277"/>
                      <a:gd name="connsiteY68" fmla="*/ 396547 h 459078"/>
                      <a:gd name="connsiteX69" fmla="*/ 184715 w 2128277"/>
                      <a:gd name="connsiteY69" fmla="*/ 427808 h 459078"/>
                      <a:gd name="connsiteX70" fmla="*/ 114377 w 2128277"/>
                      <a:gd name="connsiteY70" fmla="*/ 443439 h 459078"/>
                      <a:gd name="connsiteX71" fmla="*/ 44038 w 2128277"/>
                      <a:gd name="connsiteY71" fmla="*/ 443439 h 459078"/>
                      <a:gd name="connsiteX72" fmla="*/ 4595 w 2128277"/>
                      <a:gd name="connsiteY72" fmla="*/ 435624 h 459078"/>
                      <a:gd name="connsiteX73" fmla="*/ 2886 w 2128277"/>
                      <a:gd name="connsiteY73" fmla="*/ 365285 h 459078"/>
                      <a:gd name="connsiteX74" fmla="*/ 23278 w 2128277"/>
                      <a:gd name="connsiteY74" fmla="*/ 277606 h 459078"/>
                      <a:gd name="connsiteX75" fmla="*/ 54540 w 2128277"/>
                      <a:gd name="connsiteY75" fmla="*/ 185531 h 459078"/>
                      <a:gd name="connsiteX76" fmla="*/ 84459 w 2128277"/>
                      <a:gd name="connsiteY76" fmla="*/ 118245 h 459078"/>
                      <a:gd name="connsiteX77" fmla="*/ 128298 w 2128277"/>
                      <a:gd name="connsiteY77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3430 w 2128277"/>
                      <a:gd name="connsiteY52" fmla="*/ 390075 h 459078"/>
                      <a:gd name="connsiteX53" fmla="*/ 1083484 w 2128277"/>
                      <a:gd name="connsiteY53" fmla="*/ 310577 h 459078"/>
                      <a:gd name="connsiteX54" fmla="*/ 1097771 w 2128277"/>
                      <a:gd name="connsiteY54" fmla="*/ 365042 h 459078"/>
                      <a:gd name="connsiteX55" fmla="*/ 1052223 w 2128277"/>
                      <a:gd name="connsiteY55" fmla="*/ 388731 h 459078"/>
                      <a:gd name="connsiteX56" fmla="*/ 981884 w 2128277"/>
                      <a:gd name="connsiteY56" fmla="*/ 419993 h 459078"/>
                      <a:gd name="connsiteX57" fmla="*/ 903730 w 2128277"/>
                      <a:gd name="connsiteY57" fmla="*/ 435624 h 459078"/>
                      <a:gd name="connsiteX58" fmla="*/ 809946 w 2128277"/>
                      <a:gd name="connsiteY58" fmla="*/ 435624 h 459078"/>
                      <a:gd name="connsiteX59" fmla="*/ 739241 w 2128277"/>
                      <a:gd name="connsiteY59" fmla="*/ 375787 h 459078"/>
                      <a:gd name="connsiteX60" fmla="*/ 696133 w 2128277"/>
                      <a:gd name="connsiteY60" fmla="*/ 314728 h 459078"/>
                      <a:gd name="connsiteX61" fmla="*/ 654982 w 2128277"/>
                      <a:gd name="connsiteY61" fmla="*/ 377862 h 459078"/>
                      <a:gd name="connsiteX62" fmla="*/ 606746 w 2128277"/>
                      <a:gd name="connsiteY62" fmla="*/ 427808 h 459078"/>
                      <a:gd name="connsiteX63" fmla="*/ 536407 w 2128277"/>
                      <a:gd name="connsiteY63" fmla="*/ 443439 h 459078"/>
                      <a:gd name="connsiteX64" fmla="*/ 450438 w 2128277"/>
                      <a:gd name="connsiteY64" fmla="*/ 443439 h 459078"/>
                      <a:gd name="connsiteX65" fmla="*/ 380100 w 2128277"/>
                      <a:gd name="connsiteY65" fmla="*/ 419993 h 459078"/>
                      <a:gd name="connsiteX66" fmla="*/ 333207 w 2128277"/>
                      <a:gd name="connsiteY66" fmla="*/ 373100 h 459078"/>
                      <a:gd name="connsiteX67" fmla="*/ 292421 w 2128277"/>
                      <a:gd name="connsiteY67" fmla="*/ 320469 h 459078"/>
                      <a:gd name="connsiteX68" fmla="*/ 247238 w 2128277"/>
                      <a:gd name="connsiteY68" fmla="*/ 396547 h 459078"/>
                      <a:gd name="connsiteX69" fmla="*/ 184715 w 2128277"/>
                      <a:gd name="connsiteY69" fmla="*/ 427808 h 459078"/>
                      <a:gd name="connsiteX70" fmla="*/ 114377 w 2128277"/>
                      <a:gd name="connsiteY70" fmla="*/ 443439 h 459078"/>
                      <a:gd name="connsiteX71" fmla="*/ 44038 w 2128277"/>
                      <a:gd name="connsiteY71" fmla="*/ 443439 h 459078"/>
                      <a:gd name="connsiteX72" fmla="*/ 4595 w 2128277"/>
                      <a:gd name="connsiteY72" fmla="*/ 435624 h 459078"/>
                      <a:gd name="connsiteX73" fmla="*/ 2886 w 2128277"/>
                      <a:gd name="connsiteY73" fmla="*/ 365285 h 459078"/>
                      <a:gd name="connsiteX74" fmla="*/ 23278 w 2128277"/>
                      <a:gd name="connsiteY74" fmla="*/ 277606 h 459078"/>
                      <a:gd name="connsiteX75" fmla="*/ 54540 w 2128277"/>
                      <a:gd name="connsiteY75" fmla="*/ 185531 h 459078"/>
                      <a:gd name="connsiteX76" fmla="*/ 84459 w 2128277"/>
                      <a:gd name="connsiteY76" fmla="*/ 118245 h 459078"/>
                      <a:gd name="connsiteX77" fmla="*/ 128298 w 2128277"/>
                      <a:gd name="connsiteY77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3430 w 2128277"/>
                      <a:gd name="connsiteY52" fmla="*/ 390075 h 459078"/>
                      <a:gd name="connsiteX53" fmla="*/ 1083484 w 2128277"/>
                      <a:gd name="connsiteY53" fmla="*/ 310577 h 459078"/>
                      <a:gd name="connsiteX54" fmla="*/ 1054909 w 2128277"/>
                      <a:gd name="connsiteY54" fmla="*/ 360280 h 459078"/>
                      <a:gd name="connsiteX55" fmla="*/ 1052223 w 2128277"/>
                      <a:gd name="connsiteY55" fmla="*/ 388731 h 459078"/>
                      <a:gd name="connsiteX56" fmla="*/ 981884 w 2128277"/>
                      <a:gd name="connsiteY56" fmla="*/ 419993 h 459078"/>
                      <a:gd name="connsiteX57" fmla="*/ 903730 w 2128277"/>
                      <a:gd name="connsiteY57" fmla="*/ 435624 h 459078"/>
                      <a:gd name="connsiteX58" fmla="*/ 809946 w 2128277"/>
                      <a:gd name="connsiteY58" fmla="*/ 435624 h 459078"/>
                      <a:gd name="connsiteX59" fmla="*/ 739241 w 2128277"/>
                      <a:gd name="connsiteY59" fmla="*/ 375787 h 459078"/>
                      <a:gd name="connsiteX60" fmla="*/ 696133 w 2128277"/>
                      <a:gd name="connsiteY60" fmla="*/ 314728 h 459078"/>
                      <a:gd name="connsiteX61" fmla="*/ 654982 w 2128277"/>
                      <a:gd name="connsiteY61" fmla="*/ 377862 h 459078"/>
                      <a:gd name="connsiteX62" fmla="*/ 606746 w 2128277"/>
                      <a:gd name="connsiteY62" fmla="*/ 427808 h 459078"/>
                      <a:gd name="connsiteX63" fmla="*/ 536407 w 2128277"/>
                      <a:gd name="connsiteY63" fmla="*/ 443439 h 459078"/>
                      <a:gd name="connsiteX64" fmla="*/ 450438 w 2128277"/>
                      <a:gd name="connsiteY64" fmla="*/ 443439 h 459078"/>
                      <a:gd name="connsiteX65" fmla="*/ 380100 w 2128277"/>
                      <a:gd name="connsiteY65" fmla="*/ 419993 h 459078"/>
                      <a:gd name="connsiteX66" fmla="*/ 333207 w 2128277"/>
                      <a:gd name="connsiteY66" fmla="*/ 373100 h 459078"/>
                      <a:gd name="connsiteX67" fmla="*/ 292421 w 2128277"/>
                      <a:gd name="connsiteY67" fmla="*/ 320469 h 459078"/>
                      <a:gd name="connsiteX68" fmla="*/ 247238 w 2128277"/>
                      <a:gd name="connsiteY68" fmla="*/ 396547 h 459078"/>
                      <a:gd name="connsiteX69" fmla="*/ 184715 w 2128277"/>
                      <a:gd name="connsiteY69" fmla="*/ 427808 h 459078"/>
                      <a:gd name="connsiteX70" fmla="*/ 114377 w 2128277"/>
                      <a:gd name="connsiteY70" fmla="*/ 443439 h 459078"/>
                      <a:gd name="connsiteX71" fmla="*/ 44038 w 2128277"/>
                      <a:gd name="connsiteY71" fmla="*/ 443439 h 459078"/>
                      <a:gd name="connsiteX72" fmla="*/ 4595 w 2128277"/>
                      <a:gd name="connsiteY72" fmla="*/ 435624 h 459078"/>
                      <a:gd name="connsiteX73" fmla="*/ 2886 w 2128277"/>
                      <a:gd name="connsiteY73" fmla="*/ 365285 h 459078"/>
                      <a:gd name="connsiteX74" fmla="*/ 23278 w 2128277"/>
                      <a:gd name="connsiteY74" fmla="*/ 277606 h 459078"/>
                      <a:gd name="connsiteX75" fmla="*/ 54540 w 2128277"/>
                      <a:gd name="connsiteY75" fmla="*/ 185531 h 459078"/>
                      <a:gd name="connsiteX76" fmla="*/ 84459 w 2128277"/>
                      <a:gd name="connsiteY76" fmla="*/ 118245 h 459078"/>
                      <a:gd name="connsiteX77" fmla="*/ 128298 w 2128277"/>
                      <a:gd name="connsiteY77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3430 w 2128277"/>
                      <a:gd name="connsiteY52" fmla="*/ 390075 h 459078"/>
                      <a:gd name="connsiteX53" fmla="*/ 1083484 w 2128277"/>
                      <a:gd name="connsiteY53" fmla="*/ 310577 h 459078"/>
                      <a:gd name="connsiteX54" fmla="*/ 1054909 w 2128277"/>
                      <a:gd name="connsiteY54" fmla="*/ 360280 h 459078"/>
                      <a:gd name="connsiteX55" fmla="*/ 981884 w 2128277"/>
                      <a:gd name="connsiteY55" fmla="*/ 419993 h 459078"/>
                      <a:gd name="connsiteX56" fmla="*/ 903730 w 2128277"/>
                      <a:gd name="connsiteY56" fmla="*/ 435624 h 459078"/>
                      <a:gd name="connsiteX57" fmla="*/ 809946 w 2128277"/>
                      <a:gd name="connsiteY57" fmla="*/ 435624 h 459078"/>
                      <a:gd name="connsiteX58" fmla="*/ 739241 w 2128277"/>
                      <a:gd name="connsiteY58" fmla="*/ 375787 h 459078"/>
                      <a:gd name="connsiteX59" fmla="*/ 696133 w 2128277"/>
                      <a:gd name="connsiteY59" fmla="*/ 314728 h 459078"/>
                      <a:gd name="connsiteX60" fmla="*/ 654982 w 2128277"/>
                      <a:gd name="connsiteY60" fmla="*/ 377862 h 459078"/>
                      <a:gd name="connsiteX61" fmla="*/ 606746 w 2128277"/>
                      <a:gd name="connsiteY61" fmla="*/ 427808 h 459078"/>
                      <a:gd name="connsiteX62" fmla="*/ 536407 w 2128277"/>
                      <a:gd name="connsiteY62" fmla="*/ 443439 h 459078"/>
                      <a:gd name="connsiteX63" fmla="*/ 450438 w 2128277"/>
                      <a:gd name="connsiteY63" fmla="*/ 443439 h 459078"/>
                      <a:gd name="connsiteX64" fmla="*/ 380100 w 2128277"/>
                      <a:gd name="connsiteY64" fmla="*/ 419993 h 459078"/>
                      <a:gd name="connsiteX65" fmla="*/ 333207 w 2128277"/>
                      <a:gd name="connsiteY65" fmla="*/ 373100 h 459078"/>
                      <a:gd name="connsiteX66" fmla="*/ 292421 w 2128277"/>
                      <a:gd name="connsiteY66" fmla="*/ 320469 h 459078"/>
                      <a:gd name="connsiteX67" fmla="*/ 247238 w 2128277"/>
                      <a:gd name="connsiteY67" fmla="*/ 396547 h 459078"/>
                      <a:gd name="connsiteX68" fmla="*/ 184715 w 2128277"/>
                      <a:gd name="connsiteY68" fmla="*/ 427808 h 459078"/>
                      <a:gd name="connsiteX69" fmla="*/ 114377 w 2128277"/>
                      <a:gd name="connsiteY69" fmla="*/ 443439 h 459078"/>
                      <a:gd name="connsiteX70" fmla="*/ 44038 w 2128277"/>
                      <a:gd name="connsiteY70" fmla="*/ 443439 h 459078"/>
                      <a:gd name="connsiteX71" fmla="*/ 4595 w 2128277"/>
                      <a:gd name="connsiteY71" fmla="*/ 435624 h 459078"/>
                      <a:gd name="connsiteX72" fmla="*/ 2886 w 2128277"/>
                      <a:gd name="connsiteY72" fmla="*/ 365285 h 459078"/>
                      <a:gd name="connsiteX73" fmla="*/ 23278 w 2128277"/>
                      <a:gd name="connsiteY73" fmla="*/ 277606 h 459078"/>
                      <a:gd name="connsiteX74" fmla="*/ 54540 w 2128277"/>
                      <a:gd name="connsiteY74" fmla="*/ 185531 h 459078"/>
                      <a:gd name="connsiteX75" fmla="*/ 84459 w 2128277"/>
                      <a:gd name="connsiteY75" fmla="*/ 118245 h 459078"/>
                      <a:gd name="connsiteX76" fmla="*/ 128298 w 2128277"/>
                      <a:gd name="connsiteY76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3430 w 2128277"/>
                      <a:gd name="connsiteY52" fmla="*/ 390075 h 459078"/>
                      <a:gd name="connsiteX53" fmla="*/ 1083484 w 2128277"/>
                      <a:gd name="connsiteY53" fmla="*/ 310577 h 459078"/>
                      <a:gd name="connsiteX54" fmla="*/ 1054909 w 2128277"/>
                      <a:gd name="connsiteY54" fmla="*/ 360280 h 459078"/>
                      <a:gd name="connsiteX55" fmla="*/ 1015222 w 2128277"/>
                      <a:gd name="connsiteY55" fmla="*/ 424755 h 459078"/>
                      <a:gd name="connsiteX56" fmla="*/ 903730 w 2128277"/>
                      <a:gd name="connsiteY56" fmla="*/ 435624 h 459078"/>
                      <a:gd name="connsiteX57" fmla="*/ 809946 w 2128277"/>
                      <a:gd name="connsiteY57" fmla="*/ 435624 h 459078"/>
                      <a:gd name="connsiteX58" fmla="*/ 739241 w 2128277"/>
                      <a:gd name="connsiteY58" fmla="*/ 375787 h 459078"/>
                      <a:gd name="connsiteX59" fmla="*/ 696133 w 2128277"/>
                      <a:gd name="connsiteY59" fmla="*/ 314728 h 459078"/>
                      <a:gd name="connsiteX60" fmla="*/ 654982 w 2128277"/>
                      <a:gd name="connsiteY60" fmla="*/ 377862 h 459078"/>
                      <a:gd name="connsiteX61" fmla="*/ 606746 w 2128277"/>
                      <a:gd name="connsiteY61" fmla="*/ 427808 h 459078"/>
                      <a:gd name="connsiteX62" fmla="*/ 536407 w 2128277"/>
                      <a:gd name="connsiteY62" fmla="*/ 443439 h 459078"/>
                      <a:gd name="connsiteX63" fmla="*/ 450438 w 2128277"/>
                      <a:gd name="connsiteY63" fmla="*/ 443439 h 459078"/>
                      <a:gd name="connsiteX64" fmla="*/ 380100 w 2128277"/>
                      <a:gd name="connsiteY64" fmla="*/ 419993 h 459078"/>
                      <a:gd name="connsiteX65" fmla="*/ 333207 w 2128277"/>
                      <a:gd name="connsiteY65" fmla="*/ 373100 h 459078"/>
                      <a:gd name="connsiteX66" fmla="*/ 292421 w 2128277"/>
                      <a:gd name="connsiteY66" fmla="*/ 320469 h 459078"/>
                      <a:gd name="connsiteX67" fmla="*/ 247238 w 2128277"/>
                      <a:gd name="connsiteY67" fmla="*/ 396547 h 459078"/>
                      <a:gd name="connsiteX68" fmla="*/ 184715 w 2128277"/>
                      <a:gd name="connsiteY68" fmla="*/ 427808 h 459078"/>
                      <a:gd name="connsiteX69" fmla="*/ 114377 w 2128277"/>
                      <a:gd name="connsiteY69" fmla="*/ 443439 h 459078"/>
                      <a:gd name="connsiteX70" fmla="*/ 44038 w 2128277"/>
                      <a:gd name="connsiteY70" fmla="*/ 443439 h 459078"/>
                      <a:gd name="connsiteX71" fmla="*/ 4595 w 2128277"/>
                      <a:gd name="connsiteY71" fmla="*/ 435624 h 459078"/>
                      <a:gd name="connsiteX72" fmla="*/ 2886 w 2128277"/>
                      <a:gd name="connsiteY72" fmla="*/ 365285 h 459078"/>
                      <a:gd name="connsiteX73" fmla="*/ 23278 w 2128277"/>
                      <a:gd name="connsiteY73" fmla="*/ 277606 h 459078"/>
                      <a:gd name="connsiteX74" fmla="*/ 54540 w 2128277"/>
                      <a:gd name="connsiteY74" fmla="*/ 185531 h 459078"/>
                      <a:gd name="connsiteX75" fmla="*/ 84459 w 2128277"/>
                      <a:gd name="connsiteY75" fmla="*/ 118245 h 459078"/>
                      <a:gd name="connsiteX76" fmla="*/ 128298 w 2128277"/>
                      <a:gd name="connsiteY76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200715 w 2128277"/>
                      <a:gd name="connsiteY51" fmla="*/ 451254 h 459078"/>
                      <a:gd name="connsiteX52" fmla="*/ 1133430 w 2128277"/>
                      <a:gd name="connsiteY52" fmla="*/ 390075 h 459078"/>
                      <a:gd name="connsiteX53" fmla="*/ 1083484 w 2128277"/>
                      <a:gd name="connsiteY53" fmla="*/ 310577 h 459078"/>
                      <a:gd name="connsiteX54" fmla="*/ 1064434 w 2128277"/>
                      <a:gd name="connsiteY54" fmla="*/ 365043 h 459078"/>
                      <a:gd name="connsiteX55" fmla="*/ 1015222 w 2128277"/>
                      <a:gd name="connsiteY55" fmla="*/ 424755 h 459078"/>
                      <a:gd name="connsiteX56" fmla="*/ 903730 w 2128277"/>
                      <a:gd name="connsiteY56" fmla="*/ 435624 h 459078"/>
                      <a:gd name="connsiteX57" fmla="*/ 809946 w 2128277"/>
                      <a:gd name="connsiteY57" fmla="*/ 435624 h 459078"/>
                      <a:gd name="connsiteX58" fmla="*/ 739241 w 2128277"/>
                      <a:gd name="connsiteY58" fmla="*/ 375787 h 459078"/>
                      <a:gd name="connsiteX59" fmla="*/ 696133 w 2128277"/>
                      <a:gd name="connsiteY59" fmla="*/ 314728 h 459078"/>
                      <a:gd name="connsiteX60" fmla="*/ 654982 w 2128277"/>
                      <a:gd name="connsiteY60" fmla="*/ 377862 h 459078"/>
                      <a:gd name="connsiteX61" fmla="*/ 606746 w 2128277"/>
                      <a:gd name="connsiteY61" fmla="*/ 427808 h 459078"/>
                      <a:gd name="connsiteX62" fmla="*/ 536407 w 2128277"/>
                      <a:gd name="connsiteY62" fmla="*/ 443439 h 459078"/>
                      <a:gd name="connsiteX63" fmla="*/ 450438 w 2128277"/>
                      <a:gd name="connsiteY63" fmla="*/ 443439 h 459078"/>
                      <a:gd name="connsiteX64" fmla="*/ 380100 w 2128277"/>
                      <a:gd name="connsiteY64" fmla="*/ 419993 h 459078"/>
                      <a:gd name="connsiteX65" fmla="*/ 333207 w 2128277"/>
                      <a:gd name="connsiteY65" fmla="*/ 373100 h 459078"/>
                      <a:gd name="connsiteX66" fmla="*/ 292421 w 2128277"/>
                      <a:gd name="connsiteY66" fmla="*/ 320469 h 459078"/>
                      <a:gd name="connsiteX67" fmla="*/ 247238 w 2128277"/>
                      <a:gd name="connsiteY67" fmla="*/ 396547 h 459078"/>
                      <a:gd name="connsiteX68" fmla="*/ 184715 w 2128277"/>
                      <a:gd name="connsiteY68" fmla="*/ 427808 h 459078"/>
                      <a:gd name="connsiteX69" fmla="*/ 114377 w 2128277"/>
                      <a:gd name="connsiteY69" fmla="*/ 443439 h 459078"/>
                      <a:gd name="connsiteX70" fmla="*/ 44038 w 2128277"/>
                      <a:gd name="connsiteY70" fmla="*/ 443439 h 459078"/>
                      <a:gd name="connsiteX71" fmla="*/ 4595 w 2128277"/>
                      <a:gd name="connsiteY71" fmla="*/ 435624 h 459078"/>
                      <a:gd name="connsiteX72" fmla="*/ 2886 w 2128277"/>
                      <a:gd name="connsiteY72" fmla="*/ 365285 h 459078"/>
                      <a:gd name="connsiteX73" fmla="*/ 23278 w 2128277"/>
                      <a:gd name="connsiteY73" fmla="*/ 277606 h 459078"/>
                      <a:gd name="connsiteX74" fmla="*/ 54540 w 2128277"/>
                      <a:gd name="connsiteY74" fmla="*/ 185531 h 459078"/>
                      <a:gd name="connsiteX75" fmla="*/ 84459 w 2128277"/>
                      <a:gd name="connsiteY75" fmla="*/ 118245 h 459078"/>
                      <a:gd name="connsiteX76" fmla="*/ 128298 w 2128277"/>
                      <a:gd name="connsiteY76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191190 w 2128277"/>
                      <a:gd name="connsiteY51" fmla="*/ 436966 h 459078"/>
                      <a:gd name="connsiteX52" fmla="*/ 1133430 w 2128277"/>
                      <a:gd name="connsiteY52" fmla="*/ 390075 h 459078"/>
                      <a:gd name="connsiteX53" fmla="*/ 1083484 w 2128277"/>
                      <a:gd name="connsiteY53" fmla="*/ 310577 h 459078"/>
                      <a:gd name="connsiteX54" fmla="*/ 1064434 w 2128277"/>
                      <a:gd name="connsiteY54" fmla="*/ 365043 h 459078"/>
                      <a:gd name="connsiteX55" fmla="*/ 1015222 w 2128277"/>
                      <a:gd name="connsiteY55" fmla="*/ 424755 h 459078"/>
                      <a:gd name="connsiteX56" fmla="*/ 903730 w 2128277"/>
                      <a:gd name="connsiteY56" fmla="*/ 435624 h 459078"/>
                      <a:gd name="connsiteX57" fmla="*/ 809946 w 2128277"/>
                      <a:gd name="connsiteY57" fmla="*/ 435624 h 459078"/>
                      <a:gd name="connsiteX58" fmla="*/ 739241 w 2128277"/>
                      <a:gd name="connsiteY58" fmla="*/ 375787 h 459078"/>
                      <a:gd name="connsiteX59" fmla="*/ 696133 w 2128277"/>
                      <a:gd name="connsiteY59" fmla="*/ 314728 h 459078"/>
                      <a:gd name="connsiteX60" fmla="*/ 654982 w 2128277"/>
                      <a:gd name="connsiteY60" fmla="*/ 377862 h 459078"/>
                      <a:gd name="connsiteX61" fmla="*/ 606746 w 2128277"/>
                      <a:gd name="connsiteY61" fmla="*/ 427808 h 459078"/>
                      <a:gd name="connsiteX62" fmla="*/ 536407 w 2128277"/>
                      <a:gd name="connsiteY62" fmla="*/ 443439 h 459078"/>
                      <a:gd name="connsiteX63" fmla="*/ 450438 w 2128277"/>
                      <a:gd name="connsiteY63" fmla="*/ 443439 h 459078"/>
                      <a:gd name="connsiteX64" fmla="*/ 380100 w 2128277"/>
                      <a:gd name="connsiteY64" fmla="*/ 419993 h 459078"/>
                      <a:gd name="connsiteX65" fmla="*/ 333207 w 2128277"/>
                      <a:gd name="connsiteY65" fmla="*/ 373100 h 459078"/>
                      <a:gd name="connsiteX66" fmla="*/ 292421 w 2128277"/>
                      <a:gd name="connsiteY66" fmla="*/ 320469 h 459078"/>
                      <a:gd name="connsiteX67" fmla="*/ 247238 w 2128277"/>
                      <a:gd name="connsiteY67" fmla="*/ 396547 h 459078"/>
                      <a:gd name="connsiteX68" fmla="*/ 184715 w 2128277"/>
                      <a:gd name="connsiteY68" fmla="*/ 427808 h 459078"/>
                      <a:gd name="connsiteX69" fmla="*/ 114377 w 2128277"/>
                      <a:gd name="connsiteY69" fmla="*/ 443439 h 459078"/>
                      <a:gd name="connsiteX70" fmla="*/ 44038 w 2128277"/>
                      <a:gd name="connsiteY70" fmla="*/ 443439 h 459078"/>
                      <a:gd name="connsiteX71" fmla="*/ 4595 w 2128277"/>
                      <a:gd name="connsiteY71" fmla="*/ 435624 h 459078"/>
                      <a:gd name="connsiteX72" fmla="*/ 2886 w 2128277"/>
                      <a:gd name="connsiteY72" fmla="*/ 365285 h 459078"/>
                      <a:gd name="connsiteX73" fmla="*/ 23278 w 2128277"/>
                      <a:gd name="connsiteY73" fmla="*/ 277606 h 459078"/>
                      <a:gd name="connsiteX74" fmla="*/ 54540 w 2128277"/>
                      <a:gd name="connsiteY74" fmla="*/ 185531 h 459078"/>
                      <a:gd name="connsiteX75" fmla="*/ 84459 w 2128277"/>
                      <a:gd name="connsiteY75" fmla="*/ 118245 h 459078"/>
                      <a:gd name="connsiteX76" fmla="*/ 128298 w 2128277"/>
                      <a:gd name="connsiteY76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66438 w 2128277"/>
                      <a:gd name="connsiteY47" fmla="*/ 318393 h 459078"/>
                      <a:gd name="connsiteX48" fmla="*/ 1442992 w 2128277"/>
                      <a:gd name="connsiteY48" fmla="*/ 373100 h 459078"/>
                      <a:gd name="connsiteX49" fmla="*/ 1388284 w 2128277"/>
                      <a:gd name="connsiteY49" fmla="*/ 427808 h 459078"/>
                      <a:gd name="connsiteX50" fmla="*/ 1310130 w 2128277"/>
                      <a:gd name="connsiteY50" fmla="*/ 443439 h 459078"/>
                      <a:gd name="connsiteX51" fmla="*/ 1191190 w 2128277"/>
                      <a:gd name="connsiteY51" fmla="*/ 436966 h 459078"/>
                      <a:gd name="connsiteX52" fmla="*/ 1133430 w 2128277"/>
                      <a:gd name="connsiteY52" fmla="*/ 390075 h 459078"/>
                      <a:gd name="connsiteX53" fmla="*/ 1102534 w 2128277"/>
                      <a:gd name="connsiteY53" fmla="*/ 329627 h 459078"/>
                      <a:gd name="connsiteX54" fmla="*/ 1064434 w 2128277"/>
                      <a:gd name="connsiteY54" fmla="*/ 365043 h 459078"/>
                      <a:gd name="connsiteX55" fmla="*/ 1015222 w 2128277"/>
                      <a:gd name="connsiteY55" fmla="*/ 424755 h 459078"/>
                      <a:gd name="connsiteX56" fmla="*/ 903730 w 2128277"/>
                      <a:gd name="connsiteY56" fmla="*/ 435624 h 459078"/>
                      <a:gd name="connsiteX57" fmla="*/ 809946 w 2128277"/>
                      <a:gd name="connsiteY57" fmla="*/ 435624 h 459078"/>
                      <a:gd name="connsiteX58" fmla="*/ 739241 w 2128277"/>
                      <a:gd name="connsiteY58" fmla="*/ 375787 h 459078"/>
                      <a:gd name="connsiteX59" fmla="*/ 696133 w 2128277"/>
                      <a:gd name="connsiteY59" fmla="*/ 314728 h 459078"/>
                      <a:gd name="connsiteX60" fmla="*/ 654982 w 2128277"/>
                      <a:gd name="connsiteY60" fmla="*/ 377862 h 459078"/>
                      <a:gd name="connsiteX61" fmla="*/ 606746 w 2128277"/>
                      <a:gd name="connsiteY61" fmla="*/ 427808 h 459078"/>
                      <a:gd name="connsiteX62" fmla="*/ 536407 w 2128277"/>
                      <a:gd name="connsiteY62" fmla="*/ 443439 h 459078"/>
                      <a:gd name="connsiteX63" fmla="*/ 450438 w 2128277"/>
                      <a:gd name="connsiteY63" fmla="*/ 443439 h 459078"/>
                      <a:gd name="connsiteX64" fmla="*/ 380100 w 2128277"/>
                      <a:gd name="connsiteY64" fmla="*/ 419993 h 459078"/>
                      <a:gd name="connsiteX65" fmla="*/ 333207 w 2128277"/>
                      <a:gd name="connsiteY65" fmla="*/ 373100 h 459078"/>
                      <a:gd name="connsiteX66" fmla="*/ 292421 w 2128277"/>
                      <a:gd name="connsiteY66" fmla="*/ 320469 h 459078"/>
                      <a:gd name="connsiteX67" fmla="*/ 247238 w 2128277"/>
                      <a:gd name="connsiteY67" fmla="*/ 396547 h 459078"/>
                      <a:gd name="connsiteX68" fmla="*/ 184715 w 2128277"/>
                      <a:gd name="connsiteY68" fmla="*/ 427808 h 459078"/>
                      <a:gd name="connsiteX69" fmla="*/ 114377 w 2128277"/>
                      <a:gd name="connsiteY69" fmla="*/ 443439 h 459078"/>
                      <a:gd name="connsiteX70" fmla="*/ 44038 w 2128277"/>
                      <a:gd name="connsiteY70" fmla="*/ 443439 h 459078"/>
                      <a:gd name="connsiteX71" fmla="*/ 4595 w 2128277"/>
                      <a:gd name="connsiteY71" fmla="*/ 435624 h 459078"/>
                      <a:gd name="connsiteX72" fmla="*/ 2886 w 2128277"/>
                      <a:gd name="connsiteY72" fmla="*/ 365285 h 459078"/>
                      <a:gd name="connsiteX73" fmla="*/ 23278 w 2128277"/>
                      <a:gd name="connsiteY73" fmla="*/ 277606 h 459078"/>
                      <a:gd name="connsiteX74" fmla="*/ 54540 w 2128277"/>
                      <a:gd name="connsiteY74" fmla="*/ 185531 h 459078"/>
                      <a:gd name="connsiteX75" fmla="*/ 84459 w 2128277"/>
                      <a:gd name="connsiteY75" fmla="*/ 118245 h 459078"/>
                      <a:gd name="connsiteX76" fmla="*/ 128298 w 2128277"/>
                      <a:gd name="connsiteY76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82069 w 2128277"/>
                      <a:gd name="connsiteY45" fmla="*/ 341839 h 459078"/>
                      <a:gd name="connsiteX46" fmla="*/ 1464728 w 2128277"/>
                      <a:gd name="connsiteY46" fmla="*/ 301785 h 459078"/>
                      <a:gd name="connsiteX47" fmla="*/ 1442992 w 2128277"/>
                      <a:gd name="connsiteY47" fmla="*/ 373100 h 459078"/>
                      <a:gd name="connsiteX48" fmla="*/ 1388284 w 2128277"/>
                      <a:gd name="connsiteY48" fmla="*/ 427808 h 459078"/>
                      <a:gd name="connsiteX49" fmla="*/ 1310130 w 2128277"/>
                      <a:gd name="connsiteY49" fmla="*/ 443439 h 459078"/>
                      <a:gd name="connsiteX50" fmla="*/ 1191190 w 2128277"/>
                      <a:gd name="connsiteY50" fmla="*/ 436966 h 459078"/>
                      <a:gd name="connsiteX51" fmla="*/ 1133430 w 2128277"/>
                      <a:gd name="connsiteY51" fmla="*/ 390075 h 459078"/>
                      <a:gd name="connsiteX52" fmla="*/ 1102534 w 2128277"/>
                      <a:gd name="connsiteY52" fmla="*/ 329627 h 459078"/>
                      <a:gd name="connsiteX53" fmla="*/ 1064434 w 2128277"/>
                      <a:gd name="connsiteY53" fmla="*/ 365043 h 459078"/>
                      <a:gd name="connsiteX54" fmla="*/ 1015222 w 2128277"/>
                      <a:gd name="connsiteY54" fmla="*/ 424755 h 459078"/>
                      <a:gd name="connsiteX55" fmla="*/ 903730 w 2128277"/>
                      <a:gd name="connsiteY55" fmla="*/ 435624 h 459078"/>
                      <a:gd name="connsiteX56" fmla="*/ 809946 w 2128277"/>
                      <a:gd name="connsiteY56" fmla="*/ 435624 h 459078"/>
                      <a:gd name="connsiteX57" fmla="*/ 739241 w 2128277"/>
                      <a:gd name="connsiteY57" fmla="*/ 375787 h 459078"/>
                      <a:gd name="connsiteX58" fmla="*/ 696133 w 2128277"/>
                      <a:gd name="connsiteY58" fmla="*/ 314728 h 459078"/>
                      <a:gd name="connsiteX59" fmla="*/ 654982 w 2128277"/>
                      <a:gd name="connsiteY59" fmla="*/ 377862 h 459078"/>
                      <a:gd name="connsiteX60" fmla="*/ 606746 w 2128277"/>
                      <a:gd name="connsiteY60" fmla="*/ 427808 h 459078"/>
                      <a:gd name="connsiteX61" fmla="*/ 536407 w 2128277"/>
                      <a:gd name="connsiteY61" fmla="*/ 443439 h 459078"/>
                      <a:gd name="connsiteX62" fmla="*/ 450438 w 2128277"/>
                      <a:gd name="connsiteY62" fmla="*/ 443439 h 459078"/>
                      <a:gd name="connsiteX63" fmla="*/ 380100 w 2128277"/>
                      <a:gd name="connsiteY63" fmla="*/ 419993 h 459078"/>
                      <a:gd name="connsiteX64" fmla="*/ 333207 w 2128277"/>
                      <a:gd name="connsiteY64" fmla="*/ 373100 h 459078"/>
                      <a:gd name="connsiteX65" fmla="*/ 292421 w 2128277"/>
                      <a:gd name="connsiteY65" fmla="*/ 320469 h 459078"/>
                      <a:gd name="connsiteX66" fmla="*/ 247238 w 2128277"/>
                      <a:gd name="connsiteY66" fmla="*/ 396547 h 459078"/>
                      <a:gd name="connsiteX67" fmla="*/ 184715 w 2128277"/>
                      <a:gd name="connsiteY67" fmla="*/ 427808 h 459078"/>
                      <a:gd name="connsiteX68" fmla="*/ 114377 w 2128277"/>
                      <a:gd name="connsiteY68" fmla="*/ 443439 h 459078"/>
                      <a:gd name="connsiteX69" fmla="*/ 44038 w 2128277"/>
                      <a:gd name="connsiteY69" fmla="*/ 443439 h 459078"/>
                      <a:gd name="connsiteX70" fmla="*/ 4595 w 2128277"/>
                      <a:gd name="connsiteY70" fmla="*/ 435624 h 459078"/>
                      <a:gd name="connsiteX71" fmla="*/ 2886 w 2128277"/>
                      <a:gd name="connsiteY71" fmla="*/ 365285 h 459078"/>
                      <a:gd name="connsiteX72" fmla="*/ 23278 w 2128277"/>
                      <a:gd name="connsiteY72" fmla="*/ 277606 h 459078"/>
                      <a:gd name="connsiteX73" fmla="*/ 54540 w 2128277"/>
                      <a:gd name="connsiteY73" fmla="*/ 185531 h 459078"/>
                      <a:gd name="connsiteX74" fmla="*/ 84459 w 2128277"/>
                      <a:gd name="connsiteY74" fmla="*/ 118245 h 459078"/>
                      <a:gd name="connsiteX75" fmla="*/ 128298 w 2128277"/>
                      <a:gd name="connsiteY75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64728 w 2128277"/>
                      <a:gd name="connsiteY45" fmla="*/ 301785 h 459078"/>
                      <a:gd name="connsiteX46" fmla="*/ 1442992 w 2128277"/>
                      <a:gd name="connsiteY46" fmla="*/ 373100 h 459078"/>
                      <a:gd name="connsiteX47" fmla="*/ 1388284 w 2128277"/>
                      <a:gd name="connsiteY47" fmla="*/ 427808 h 459078"/>
                      <a:gd name="connsiteX48" fmla="*/ 1310130 w 2128277"/>
                      <a:gd name="connsiteY48" fmla="*/ 443439 h 459078"/>
                      <a:gd name="connsiteX49" fmla="*/ 1191190 w 2128277"/>
                      <a:gd name="connsiteY49" fmla="*/ 436966 h 459078"/>
                      <a:gd name="connsiteX50" fmla="*/ 1133430 w 2128277"/>
                      <a:gd name="connsiteY50" fmla="*/ 390075 h 459078"/>
                      <a:gd name="connsiteX51" fmla="*/ 1102534 w 2128277"/>
                      <a:gd name="connsiteY51" fmla="*/ 329627 h 459078"/>
                      <a:gd name="connsiteX52" fmla="*/ 1064434 w 2128277"/>
                      <a:gd name="connsiteY52" fmla="*/ 365043 h 459078"/>
                      <a:gd name="connsiteX53" fmla="*/ 1015222 w 2128277"/>
                      <a:gd name="connsiteY53" fmla="*/ 424755 h 459078"/>
                      <a:gd name="connsiteX54" fmla="*/ 903730 w 2128277"/>
                      <a:gd name="connsiteY54" fmla="*/ 435624 h 459078"/>
                      <a:gd name="connsiteX55" fmla="*/ 809946 w 2128277"/>
                      <a:gd name="connsiteY55" fmla="*/ 435624 h 459078"/>
                      <a:gd name="connsiteX56" fmla="*/ 739241 w 2128277"/>
                      <a:gd name="connsiteY56" fmla="*/ 375787 h 459078"/>
                      <a:gd name="connsiteX57" fmla="*/ 696133 w 2128277"/>
                      <a:gd name="connsiteY57" fmla="*/ 314728 h 459078"/>
                      <a:gd name="connsiteX58" fmla="*/ 654982 w 2128277"/>
                      <a:gd name="connsiteY58" fmla="*/ 377862 h 459078"/>
                      <a:gd name="connsiteX59" fmla="*/ 606746 w 2128277"/>
                      <a:gd name="connsiteY59" fmla="*/ 427808 h 459078"/>
                      <a:gd name="connsiteX60" fmla="*/ 536407 w 2128277"/>
                      <a:gd name="connsiteY60" fmla="*/ 443439 h 459078"/>
                      <a:gd name="connsiteX61" fmla="*/ 450438 w 2128277"/>
                      <a:gd name="connsiteY61" fmla="*/ 443439 h 459078"/>
                      <a:gd name="connsiteX62" fmla="*/ 380100 w 2128277"/>
                      <a:gd name="connsiteY62" fmla="*/ 419993 h 459078"/>
                      <a:gd name="connsiteX63" fmla="*/ 333207 w 2128277"/>
                      <a:gd name="connsiteY63" fmla="*/ 373100 h 459078"/>
                      <a:gd name="connsiteX64" fmla="*/ 292421 w 2128277"/>
                      <a:gd name="connsiteY64" fmla="*/ 320469 h 459078"/>
                      <a:gd name="connsiteX65" fmla="*/ 247238 w 2128277"/>
                      <a:gd name="connsiteY65" fmla="*/ 396547 h 459078"/>
                      <a:gd name="connsiteX66" fmla="*/ 184715 w 2128277"/>
                      <a:gd name="connsiteY66" fmla="*/ 427808 h 459078"/>
                      <a:gd name="connsiteX67" fmla="*/ 114377 w 2128277"/>
                      <a:gd name="connsiteY67" fmla="*/ 443439 h 459078"/>
                      <a:gd name="connsiteX68" fmla="*/ 44038 w 2128277"/>
                      <a:gd name="connsiteY68" fmla="*/ 443439 h 459078"/>
                      <a:gd name="connsiteX69" fmla="*/ 4595 w 2128277"/>
                      <a:gd name="connsiteY69" fmla="*/ 435624 h 459078"/>
                      <a:gd name="connsiteX70" fmla="*/ 2886 w 2128277"/>
                      <a:gd name="connsiteY70" fmla="*/ 365285 h 459078"/>
                      <a:gd name="connsiteX71" fmla="*/ 23278 w 2128277"/>
                      <a:gd name="connsiteY71" fmla="*/ 277606 h 459078"/>
                      <a:gd name="connsiteX72" fmla="*/ 54540 w 2128277"/>
                      <a:gd name="connsiteY72" fmla="*/ 185531 h 459078"/>
                      <a:gd name="connsiteX73" fmla="*/ 84459 w 2128277"/>
                      <a:gd name="connsiteY73" fmla="*/ 118245 h 459078"/>
                      <a:gd name="connsiteX74" fmla="*/ 128298 w 2128277"/>
                      <a:gd name="connsiteY74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21146 w 2128277"/>
                      <a:gd name="connsiteY44" fmla="*/ 388731 h 459078"/>
                      <a:gd name="connsiteX45" fmla="*/ 1469491 w 2128277"/>
                      <a:gd name="connsiteY45" fmla="*/ 316072 h 459078"/>
                      <a:gd name="connsiteX46" fmla="*/ 1442992 w 2128277"/>
                      <a:gd name="connsiteY46" fmla="*/ 373100 h 459078"/>
                      <a:gd name="connsiteX47" fmla="*/ 1388284 w 2128277"/>
                      <a:gd name="connsiteY47" fmla="*/ 427808 h 459078"/>
                      <a:gd name="connsiteX48" fmla="*/ 1310130 w 2128277"/>
                      <a:gd name="connsiteY48" fmla="*/ 443439 h 459078"/>
                      <a:gd name="connsiteX49" fmla="*/ 1191190 w 2128277"/>
                      <a:gd name="connsiteY49" fmla="*/ 436966 h 459078"/>
                      <a:gd name="connsiteX50" fmla="*/ 1133430 w 2128277"/>
                      <a:gd name="connsiteY50" fmla="*/ 390075 h 459078"/>
                      <a:gd name="connsiteX51" fmla="*/ 1102534 w 2128277"/>
                      <a:gd name="connsiteY51" fmla="*/ 329627 h 459078"/>
                      <a:gd name="connsiteX52" fmla="*/ 1064434 w 2128277"/>
                      <a:gd name="connsiteY52" fmla="*/ 365043 h 459078"/>
                      <a:gd name="connsiteX53" fmla="*/ 1015222 w 2128277"/>
                      <a:gd name="connsiteY53" fmla="*/ 424755 h 459078"/>
                      <a:gd name="connsiteX54" fmla="*/ 903730 w 2128277"/>
                      <a:gd name="connsiteY54" fmla="*/ 435624 h 459078"/>
                      <a:gd name="connsiteX55" fmla="*/ 809946 w 2128277"/>
                      <a:gd name="connsiteY55" fmla="*/ 435624 h 459078"/>
                      <a:gd name="connsiteX56" fmla="*/ 739241 w 2128277"/>
                      <a:gd name="connsiteY56" fmla="*/ 375787 h 459078"/>
                      <a:gd name="connsiteX57" fmla="*/ 696133 w 2128277"/>
                      <a:gd name="connsiteY57" fmla="*/ 314728 h 459078"/>
                      <a:gd name="connsiteX58" fmla="*/ 654982 w 2128277"/>
                      <a:gd name="connsiteY58" fmla="*/ 377862 h 459078"/>
                      <a:gd name="connsiteX59" fmla="*/ 606746 w 2128277"/>
                      <a:gd name="connsiteY59" fmla="*/ 427808 h 459078"/>
                      <a:gd name="connsiteX60" fmla="*/ 536407 w 2128277"/>
                      <a:gd name="connsiteY60" fmla="*/ 443439 h 459078"/>
                      <a:gd name="connsiteX61" fmla="*/ 450438 w 2128277"/>
                      <a:gd name="connsiteY61" fmla="*/ 443439 h 459078"/>
                      <a:gd name="connsiteX62" fmla="*/ 380100 w 2128277"/>
                      <a:gd name="connsiteY62" fmla="*/ 419993 h 459078"/>
                      <a:gd name="connsiteX63" fmla="*/ 333207 w 2128277"/>
                      <a:gd name="connsiteY63" fmla="*/ 373100 h 459078"/>
                      <a:gd name="connsiteX64" fmla="*/ 292421 w 2128277"/>
                      <a:gd name="connsiteY64" fmla="*/ 320469 h 459078"/>
                      <a:gd name="connsiteX65" fmla="*/ 247238 w 2128277"/>
                      <a:gd name="connsiteY65" fmla="*/ 396547 h 459078"/>
                      <a:gd name="connsiteX66" fmla="*/ 184715 w 2128277"/>
                      <a:gd name="connsiteY66" fmla="*/ 427808 h 459078"/>
                      <a:gd name="connsiteX67" fmla="*/ 114377 w 2128277"/>
                      <a:gd name="connsiteY67" fmla="*/ 443439 h 459078"/>
                      <a:gd name="connsiteX68" fmla="*/ 44038 w 2128277"/>
                      <a:gd name="connsiteY68" fmla="*/ 443439 h 459078"/>
                      <a:gd name="connsiteX69" fmla="*/ 4595 w 2128277"/>
                      <a:gd name="connsiteY69" fmla="*/ 435624 h 459078"/>
                      <a:gd name="connsiteX70" fmla="*/ 2886 w 2128277"/>
                      <a:gd name="connsiteY70" fmla="*/ 365285 h 459078"/>
                      <a:gd name="connsiteX71" fmla="*/ 23278 w 2128277"/>
                      <a:gd name="connsiteY71" fmla="*/ 277606 h 459078"/>
                      <a:gd name="connsiteX72" fmla="*/ 54540 w 2128277"/>
                      <a:gd name="connsiteY72" fmla="*/ 185531 h 459078"/>
                      <a:gd name="connsiteX73" fmla="*/ 84459 w 2128277"/>
                      <a:gd name="connsiteY73" fmla="*/ 118245 h 459078"/>
                      <a:gd name="connsiteX74" fmla="*/ 128298 w 2128277"/>
                      <a:gd name="connsiteY74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833761 w 2128277"/>
                      <a:gd name="connsiteY40" fmla="*/ 396547 h 459078"/>
                      <a:gd name="connsiteX41" fmla="*/ 1779053 w 2128277"/>
                      <a:gd name="connsiteY41" fmla="*/ 435624 h 459078"/>
                      <a:gd name="connsiteX42" fmla="*/ 1654007 w 2128277"/>
                      <a:gd name="connsiteY42" fmla="*/ 443439 h 459078"/>
                      <a:gd name="connsiteX43" fmla="*/ 1568038 w 2128277"/>
                      <a:gd name="connsiteY43" fmla="*/ 427808 h 459078"/>
                      <a:gd name="connsiteX44" fmla="*/ 1511621 w 2128277"/>
                      <a:gd name="connsiteY44" fmla="*/ 374444 h 459078"/>
                      <a:gd name="connsiteX45" fmla="*/ 1469491 w 2128277"/>
                      <a:gd name="connsiteY45" fmla="*/ 316072 h 459078"/>
                      <a:gd name="connsiteX46" fmla="*/ 1442992 w 2128277"/>
                      <a:gd name="connsiteY46" fmla="*/ 373100 h 459078"/>
                      <a:gd name="connsiteX47" fmla="*/ 1388284 w 2128277"/>
                      <a:gd name="connsiteY47" fmla="*/ 427808 h 459078"/>
                      <a:gd name="connsiteX48" fmla="*/ 1310130 w 2128277"/>
                      <a:gd name="connsiteY48" fmla="*/ 443439 h 459078"/>
                      <a:gd name="connsiteX49" fmla="*/ 1191190 w 2128277"/>
                      <a:gd name="connsiteY49" fmla="*/ 436966 h 459078"/>
                      <a:gd name="connsiteX50" fmla="*/ 1133430 w 2128277"/>
                      <a:gd name="connsiteY50" fmla="*/ 390075 h 459078"/>
                      <a:gd name="connsiteX51" fmla="*/ 1102534 w 2128277"/>
                      <a:gd name="connsiteY51" fmla="*/ 329627 h 459078"/>
                      <a:gd name="connsiteX52" fmla="*/ 1064434 w 2128277"/>
                      <a:gd name="connsiteY52" fmla="*/ 365043 h 459078"/>
                      <a:gd name="connsiteX53" fmla="*/ 1015222 w 2128277"/>
                      <a:gd name="connsiteY53" fmla="*/ 424755 h 459078"/>
                      <a:gd name="connsiteX54" fmla="*/ 903730 w 2128277"/>
                      <a:gd name="connsiteY54" fmla="*/ 435624 h 459078"/>
                      <a:gd name="connsiteX55" fmla="*/ 809946 w 2128277"/>
                      <a:gd name="connsiteY55" fmla="*/ 435624 h 459078"/>
                      <a:gd name="connsiteX56" fmla="*/ 739241 w 2128277"/>
                      <a:gd name="connsiteY56" fmla="*/ 375787 h 459078"/>
                      <a:gd name="connsiteX57" fmla="*/ 696133 w 2128277"/>
                      <a:gd name="connsiteY57" fmla="*/ 314728 h 459078"/>
                      <a:gd name="connsiteX58" fmla="*/ 654982 w 2128277"/>
                      <a:gd name="connsiteY58" fmla="*/ 377862 h 459078"/>
                      <a:gd name="connsiteX59" fmla="*/ 606746 w 2128277"/>
                      <a:gd name="connsiteY59" fmla="*/ 427808 h 459078"/>
                      <a:gd name="connsiteX60" fmla="*/ 536407 w 2128277"/>
                      <a:gd name="connsiteY60" fmla="*/ 443439 h 459078"/>
                      <a:gd name="connsiteX61" fmla="*/ 450438 w 2128277"/>
                      <a:gd name="connsiteY61" fmla="*/ 443439 h 459078"/>
                      <a:gd name="connsiteX62" fmla="*/ 380100 w 2128277"/>
                      <a:gd name="connsiteY62" fmla="*/ 419993 h 459078"/>
                      <a:gd name="connsiteX63" fmla="*/ 333207 w 2128277"/>
                      <a:gd name="connsiteY63" fmla="*/ 373100 h 459078"/>
                      <a:gd name="connsiteX64" fmla="*/ 292421 w 2128277"/>
                      <a:gd name="connsiteY64" fmla="*/ 320469 h 459078"/>
                      <a:gd name="connsiteX65" fmla="*/ 247238 w 2128277"/>
                      <a:gd name="connsiteY65" fmla="*/ 396547 h 459078"/>
                      <a:gd name="connsiteX66" fmla="*/ 184715 w 2128277"/>
                      <a:gd name="connsiteY66" fmla="*/ 427808 h 459078"/>
                      <a:gd name="connsiteX67" fmla="*/ 114377 w 2128277"/>
                      <a:gd name="connsiteY67" fmla="*/ 443439 h 459078"/>
                      <a:gd name="connsiteX68" fmla="*/ 44038 w 2128277"/>
                      <a:gd name="connsiteY68" fmla="*/ 443439 h 459078"/>
                      <a:gd name="connsiteX69" fmla="*/ 4595 w 2128277"/>
                      <a:gd name="connsiteY69" fmla="*/ 435624 h 459078"/>
                      <a:gd name="connsiteX70" fmla="*/ 2886 w 2128277"/>
                      <a:gd name="connsiteY70" fmla="*/ 365285 h 459078"/>
                      <a:gd name="connsiteX71" fmla="*/ 23278 w 2128277"/>
                      <a:gd name="connsiteY71" fmla="*/ 277606 h 459078"/>
                      <a:gd name="connsiteX72" fmla="*/ 54540 w 2128277"/>
                      <a:gd name="connsiteY72" fmla="*/ 185531 h 459078"/>
                      <a:gd name="connsiteX73" fmla="*/ 84459 w 2128277"/>
                      <a:gd name="connsiteY73" fmla="*/ 118245 h 459078"/>
                      <a:gd name="connsiteX74" fmla="*/ 128298 w 2128277"/>
                      <a:gd name="connsiteY74" fmla="*/ 63537 h 459078"/>
                      <a:gd name="connsiteX0" fmla="*/ 128298 w 2128277"/>
                      <a:gd name="connsiteY0" fmla="*/ 63537 h 459078"/>
                      <a:gd name="connsiteX1" fmla="*/ 204009 w 2128277"/>
                      <a:gd name="connsiteY1" fmla="*/ 103958 h 459078"/>
                      <a:gd name="connsiteX2" fmla="*/ 305365 w 2128277"/>
                      <a:gd name="connsiteY2" fmla="*/ 132534 h 459078"/>
                      <a:gd name="connsiteX3" fmla="*/ 403546 w 2128277"/>
                      <a:gd name="connsiteY3" fmla="*/ 115193 h 459078"/>
                      <a:gd name="connsiteX4" fmla="*/ 466069 w 2128277"/>
                      <a:gd name="connsiteY4" fmla="*/ 76116 h 459078"/>
                      <a:gd name="connsiteX5" fmla="*/ 505146 w 2128277"/>
                      <a:gd name="connsiteY5" fmla="*/ 38 h 459078"/>
                      <a:gd name="connsiteX6" fmla="*/ 544223 w 2128277"/>
                      <a:gd name="connsiteY6" fmla="*/ 66958 h 459078"/>
                      <a:gd name="connsiteX7" fmla="*/ 614561 w 2128277"/>
                      <a:gd name="connsiteY7" fmla="*/ 138639 h 459078"/>
                      <a:gd name="connsiteX8" fmla="*/ 723977 w 2128277"/>
                      <a:gd name="connsiteY8" fmla="*/ 154270 h 459078"/>
                      <a:gd name="connsiteX9" fmla="*/ 809946 w 2128277"/>
                      <a:gd name="connsiteY9" fmla="*/ 138639 h 459078"/>
                      <a:gd name="connsiteX10" fmla="*/ 864653 w 2128277"/>
                      <a:gd name="connsiteY10" fmla="*/ 83931 h 459078"/>
                      <a:gd name="connsiteX11" fmla="*/ 900678 w 2128277"/>
                      <a:gd name="connsiteY11" fmla="*/ 23484 h 459078"/>
                      <a:gd name="connsiteX12" fmla="*/ 934992 w 2128277"/>
                      <a:gd name="connsiteY12" fmla="*/ 68300 h 459078"/>
                      <a:gd name="connsiteX13" fmla="*/ 989700 w 2128277"/>
                      <a:gd name="connsiteY13" fmla="*/ 123008 h 459078"/>
                      <a:gd name="connsiteX14" fmla="*/ 1099115 w 2128277"/>
                      <a:gd name="connsiteY14" fmla="*/ 146454 h 459078"/>
                      <a:gd name="connsiteX15" fmla="*/ 1185084 w 2128277"/>
                      <a:gd name="connsiteY15" fmla="*/ 138639 h 459078"/>
                      <a:gd name="connsiteX16" fmla="*/ 1244555 w 2128277"/>
                      <a:gd name="connsiteY16" fmla="*/ 83931 h 459078"/>
                      <a:gd name="connsiteX17" fmla="*/ 1294500 w 2128277"/>
                      <a:gd name="connsiteY17" fmla="*/ 21408 h 459078"/>
                      <a:gd name="connsiteX18" fmla="*/ 1333577 w 2128277"/>
                      <a:gd name="connsiteY18" fmla="*/ 68300 h 459078"/>
                      <a:gd name="connsiteX19" fmla="*/ 1411730 w 2128277"/>
                      <a:gd name="connsiteY19" fmla="*/ 107377 h 459078"/>
                      <a:gd name="connsiteX20" fmla="*/ 1489884 w 2128277"/>
                      <a:gd name="connsiteY20" fmla="*/ 123008 h 459078"/>
                      <a:gd name="connsiteX21" fmla="*/ 1568038 w 2128277"/>
                      <a:gd name="connsiteY21" fmla="*/ 123008 h 459078"/>
                      <a:gd name="connsiteX22" fmla="*/ 1621403 w 2128277"/>
                      <a:gd name="connsiteY22" fmla="*/ 95166 h 459078"/>
                      <a:gd name="connsiteX23" fmla="*/ 1669638 w 2128277"/>
                      <a:gd name="connsiteY23" fmla="*/ 45220 h 459078"/>
                      <a:gd name="connsiteX24" fmla="*/ 1705663 w 2128277"/>
                      <a:gd name="connsiteY24" fmla="*/ 11273 h 459078"/>
                      <a:gd name="connsiteX25" fmla="*/ 1735580 w 2128277"/>
                      <a:gd name="connsiteY25" fmla="*/ 76483 h 459078"/>
                      <a:gd name="connsiteX26" fmla="*/ 1774657 w 2128277"/>
                      <a:gd name="connsiteY26" fmla="*/ 127770 h 459078"/>
                      <a:gd name="connsiteX27" fmla="*/ 1833761 w 2128277"/>
                      <a:gd name="connsiteY27" fmla="*/ 154270 h 459078"/>
                      <a:gd name="connsiteX28" fmla="*/ 1896284 w 2128277"/>
                      <a:gd name="connsiteY28" fmla="*/ 146454 h 459078"/>
                      <a:gd name="connsiteX29" fmla="*/ 1982619 w 2128277"/>
                      <a:gd name="connsiteY29" fmla="*/ 116536 h 459078"/>
                      <a:gd name="connsiteX30" fmla="*/ 2016934 w 2128277"/>
                      <a:gd name="connsiteY30" fmla="*/ 171243 h 459078"/>
                      <a:gd name="connsiteX31" fmla="*/ 2056011 w 2128277"/>
                      <a:gd name="connsiteY31" fmla="*/ 260266 h 459078"/>
                      <a:gd name="connsiteX32" fmla="*/ 2093745 w 2128277"/>
                      <a:gd name="connsiteY32" fmla="*/ 321079 h 459078"/>
                      <a:gd name="connsiteX33" fmla="*/ 2118900 w 2128277"/>
                      <a:gd name="connsiteY33" fmla="*/ 397524 h 459078"/>
                      <a:gd name="connsiteX34" fmla="*/ 2121953 w 2128277"/>
                      <a:gd name="connsiteY34" fmla="*/ 444783 h 459078"/>
                      <a:gd name="connsiteX35" fmla="*/ 2036961 w 2128277"/>
                      <a:gd name="connsiteY35" fmla="*/ 459070 h 459078"/>
                      <a:gd name="connsiteX36" fmla="*/ 1958807 w 2128277"/>
                      <a:gd name="connsiteY36" fmla="*/ 443439 h 459078"/>
                      <a:gd name="connsiteX37" fmla="*/ 1888469 w 2128277"/>
                      <a:gd name="connsiteY37" fmla="*/ 388731 h 459078"/>
                      <a:gd name="connsiteX38" fmla="*/ 1866366 w 2128277"/>
                      <a:gd name="connsiteY38" fmla="*/ 318760 h 459078"/>
                      <a:gd name="connsiteX39" fmla="*/ 1858551 w 2128277"/>
                      <a:gd name="connsiteY39" fmla="*/ 367362 h 459078"/>
                      <a:gd name="connsiteX40" fmla="*/ 1779053 w 2128277"/>
                      <a:gd name="connsiteY40" fmla="*/ 435624 h 459078"/>
                      <a:gd name="connsiteX41" fmla="*/ 1654007 w 2128277"/>
                      <a:gd name="connsiteY41" fmla="*/ 443439 h 459078"/>
                      <a:gd name="connsiteX42" fmla="*/ 1568038 w 2128277"/>
                      <a:gd name="connsiteY42" fmla="*/ 427808 h 459078"/>
                      <a:gd name="connsiteX43" fmla="*/ 1511621 w 2128277"/>
                      <a:gd name="connsiteY43" fmla="*/ 374444 h 459078"/>
                      <a:gd name="connsiteX44" fmla="*/ 1469491 w 2128277"/>
                      <a:gd name="connsiteY44" fmla="*/ 316072 h 459078"/>
                      <a:gd name="connsiteX45" fmla="*/ 1442992 w 2128277"/>
                      <a:gd name="connsiteY45" fmla="*/ 373100 h 459078"/>
                      <a:gd name="connsiteX46" fmla="*/ 1388284 w 2128277"/>
                      <a:gd name="connsiteY46" fmla="*/ 427808 h 459078"/>
                      <a:gd name="connsiteX47" fmla="*/ 1310130 w 2128277"/>
                      <a:gd name="connsiteY47" fmla="*/ 443439 h 459078"/>
                      <a:gd name="connsiteX48" fmla="*/ 1191190 w 2128277"/>
                      <a:gd name="connsiteY48" fmla="*/ 436966 h 459078"/>
                      <a:gd name="connsiteX49" fmla="*/ 1133430 w 2128277"/>
                      <a:gd name="connsiteY49" fmla="*/ 390075 h 459078"/>
                      <a:gd name="connsiteX50" fmla="*/ 1102534 w 2128277"/>
                      <a:gd name="connsiteY50" fmla="*/ 329627 h 459078"/>
                      <a:gd name="connsiteX51" fmla="*/ 1064434 w 2128277"/>
                      <a:gd name="connsiteY51" fmla="*/ 365043 h 459078"/>
                      <a:gd name="connsiteX52" fmla="*/ 1015222 w 2128277"/>
                      <a:gd name="connsiteY52" fmla="*/ 424755 h 459078"/>
                      <a:gd name="connsiteX53" fmla="*/ 903730 w 2128277"/>
                      <a:gd name="connsiteY53" fmla="*/ 435624 h 459078"/>
                      <a:gd name="connsiteX54" fmla="*/ 809946 w 2128277"/>
                      <a:gd name="connsiteY54" fmla="*/ 435624 h 459078"/>
                      <a:gd name="connsiteX55" fmla="*/ 739241 w 2128277"/>
                      <a:gd name="connsiteY55" fmla="*/ 375787 h 459078"/>
                      <a:gd name="connsiteX56" fmla="*/ 696133 w 2128277"/>
                      <a:gd name="connsiteY56" fmla="*/ 314728 h 459078"/>
                      <a:gd name="connsiteX57" fmla="*/ 654982 w 2128277"/>
                      <a:gd name="connsiteY57" fmla="*/ 377862 h 459078"/>
                      <a:gd name="connsiteX58" fmla="*/ 606746 w 2128277"/>
                      <a:gd name="connsiteY58" fmla="*/ 427808 h 459078"/>
                      <a:gd name="connsiteX59" fmla="*/ 536407 w 2128277"/>
                      <a:gd name="connsiteY59" fmla="*/ 443439 h 459078"/>
                      <a:gd name="connsiteX60" fmla="*/ 450438 w 2128277"/>
                      <a:gd name="connsiteY60" fmla="*/ 443439 h 459078"/>
                      <a:gd name="connsiteX61" fmla="*/ 380100 w 2128277"/>
                      <a:gd name="connsiteY61" fmla="*/ 419993 h 459078"/>
                      <a:gd name="connsiteX62" fmla="*/ 333207 w 2128277"/>
                      <a:gd name="connsiteY62" fmla="*/ 373100 h 459078"/>
                      <a:gd name="connsiteX63" fmla="*/ 292421 w 2128277"/>
                      <a:gd name="connsiteY63" fmla="*/ 320469 h 459078"/>
                      <a:gd name="connsiteX64" fmla="*/ 247238 w 2128277"/>
                      <a:gd name="connsiteY64" fmla="*/ 396547 h 459078"/>
                      <a:gd name="connsiteX65" fmla="*/ 184715 w 2128277"/>
                      <a:gd name="connsiteY65" fmla="*/ 427808 h 459078"/>
                      <a:gd name="connsiteX66" fmla="*/ 114377 w 2128277"/>
                      <a:gd name="connsiteY66" fmla="*/ 443439 h 459078"/>
                      <a:gd name="connsiteX67" fmla="*/ 44038 w 2128277"/>
                      <a:gd name="connsiteY67" fmla="*/ 443439 h 459078"/>
                      <a:gd name="connsiteX68" fmla="*/ 4595 w 2128277"/>
                      <a:gd name="connsiteY68" fmla="*/ 435624 h 459078"/>
                      <a:gd name="connsiteX69" fmla="*/ 2886 w 2128277"/>
                      <a:gd name="connsiteY69" fmla="*/ 365285 h 459078"/>
                      <a:gd name="connsiteX70" fmla="*/ 23278 w 2128277"/>
                      <a:gd name="connsiteY70" fmla="*/ 277606 h 459078"/>
                      <a:gd name="connsiteX71" fmla="*/ 54540 w 2128277"/>
                      <a:gd name="connsiteY71" fmla="*/ 185531 h 459078"/>
                      <a:gd name="connsiteX72" fmla="*/ 84459 w 2128277"/>
                      <a:gd name="connsiteY72" fmla="*/ 118245 h 459078"/>
                      <a:gd name="connsiteX73" fmla="*/ 128298 w 2128277"/>
                      <a:gd name="connsiteY73" fmla="*/ 63537 h 459078"/>
                      <a:gd name="connsiteX0" fmla="*/ 128298 w 2128277"/>
                      <a:gd name="connsiteY0" fmla="*/ 63537 h 460206"/>
                      <a:gd name="connsiteX1" fmla="*/ 204009 w 2128277"/>
                      <a:gd name="connsiteY1" fmla="*/ 103958 h 460206"/>
                      <a:gd name="connsiteX2" fmla="*/ 305365 w 2128277"/>
                      <a:gd name="connsiteY2" fmla="*/ 132534 h 460206"/>
                      <a:gd name="connsiteX3" fmla="*/ 403546 w 2128277"/>
                      <a:gd name="connsiteY3" fmla="*/ 115193 h 460206"/>
                      <a:gd name="connsiteX4" fmla="*/ 466069 w 2128277"/>
                      <a:gd name="connsiteY4" fmla="*/ 76116 h 460206"/>
                      <a:gd name="connsiteX5" fmla="*/ 505146 w 2128277"/>
                      <a:gd name="connsiteY5" fmla="*/ 38 h 460206"/>
                      <a:gd name="connsiteX6" fmla="*/ 544223 w 2128277"/>
                      <a:gd name="connsiteY6" fmla="*/ 66958 h 460206"/>
                      <a:gd name="connsiteX7" fmla="*/ 614561 w 2128277"/>
                      <a:gd name="connsiteY7" fmla="*/ 138639 h 460206"/>
                      <a:gd name="connsiteX8" fmla="*/ 723977 w 2128277"/>
                      <a:gd name="connsiteY8" fmla="*/ 154270 h 460206"/>
                      <a:gd name="connsiteX9" fmla="*/ 809946 w 2128277"/>
                      <a:gd name="connsiteY9" fmla="*/ 138639 h 460206"/>
                      <a:gd name="connsiteX10" fmla="*/ 864653 w 2128277"/>
                      <a:gd name="connsiteY10" fmla="*/ 83931 h 460206"/>
                      <a:gd name="connsiteX11" fmla="*/ 900678 w 2128277"/>
                      <a:gd name="connsiteY11" fmla="*/ 23484 h 460206"/>
                      <a:gd name="connsiteX12" fmla="*/ 934992 w 2128277"/>
                      <a:gd name="connsiteY12" fmla="*/ 68300 h 460206"/>
                      <a:gd name="connsiteX13" fmla="*/ 989700 w 2128277"/>
                      <a:gd name="connsiteY13" fmla="*/ 123008 h 460206"/>
                      <a:gd name="connsiteX14" fmla="*/ 1099115 w 2128277"/>
                      <a:gd name="connsiteY14" fmla="*/ 146454 h 460206"/>
                      <a:gd name="connsiteX15" fmla="*/ 1185084 w 2128277"/>
                      <a:gd name="connsiteY15" fmla="*/ 138639 h 460206"/>
                      <a:gd name="connsiteX16" fmla="*/ 1244555 w 2128277"/>
                      <a:gd name="connsiteY16" fmla="*/ 83931 h 460206"/>
                      <a:gd name="connsiteX17" fmla="*/ 1294500 w 2128277"/>
                      <a:gd name="connsiteY17" fmla="*/ 21408 h 460206"/>
                      <a:gd name="connsiteX18" fmla="*/ 1333577 w 2128277"/>
                      <a:gd name="connsiteY18" fmla="*/ 68300 h 460206"/>
                      <a:gd name="connsiteX19" fmla="*/ 1411730 w 2128277"/>
                      <a:gd name="connsiteY19" fmla="*/ 107377 h 460206"/>
                      <a:gd name="connsiteX20" fmla="*/ 1489884 w 2128277"/>
                      <a:gd name="connsiteY20" fmla="*/ 123008 h 460206"/>
                      <a:gd name="connsiteX21" fmla="*/ 1568038 w 2128277"/>
                      <a:gd name="connsiteY21" fmla="*/ 123008 h 460206"/>
                      <a:gd name="connsiteX22" fmla="*/ 1621403 w 2128277"/>
                      <a:gd name="connsiteY22" fmla="*/ 95166 h 460206"/>
                      <a:gd name="connsiteX23" fmla="*/ 1669638 w 2128277"/>
                      <a:gd name="connsiteY23" fmla="*/ 45220 h 460206"/>
                      <a:gd name="connsiteX24" fmla="*/ 1705663 w 2128277"/>
                      <a:gd name="connsiteY24" fmla="*/ 11273 h 460206"/>
                      <a:gd name="connsiteX25" fmla="*/ 1735580 w 2128277"/>
                      <a:gd name="connsiteY25" fmla="*/ 76483 h 460206"/>
                      <a:gd name="connsiteX26" fmla="*/ 1774657 w 2128277"/>
                      <a:gd name="connsiteY26" fmla="*/ 127770 h 460206"/>
                      <a:gd name="connsiteX27" fmla="*/ 1833761 w 2128277"/>
                      <a:gd name="connsiteY27" fmla="*/ 154270 h 460206"/>
                      <a:gd name="connsiteX28" fmla="*/ 1896284 w 2128277"/>
                      <a:gd name="connsiteY28" fmla="*/ 146454 h 460206"/>
                      <a:gd name="connsiteX29" fmla="*/ 1982619 w 2128277"/>
                      <a:gd name="connsiteY29" fmla="*/ 116536 h 460206"/>
                      <a:gd name="connsiteX30" fmla="*/ 2016934 w 2128277"/>
                      <a:gd name="connsiteY30" fmla="*/ 171243 h 460206"/>
                      <a:gd name="connsiteX31" fmla="*/ 2056011 w 2128277"/>
                      <a:gd name="connsiteY31" fmla="*/ 260266 h 460206"/>
                      <a:gd name="connsiteX32" fmla="*/ 2093745 w 2128277"/>
                      <a:gd name="connsiteY32" fmla="*/ 321079 h 460206"/>
                      <a:gd name="connsiteX33" fmla="*/ 2118900 w 2128277"/>
                      <a:gd name="connsiteY33" fmla="*/ 397524 h 460206"/>
                      <a:gd name="connsiteX34" fmla="*/ 2121953 w 2128277"/>
                      <a:gd name="connsiteY34" fmla="*/ 444783 h 460206"/>
                      <a:gd name="connsiteX35" fmla="*/ 2036961 w 2128277"/>
                      <a:gd name="connsiteY35" fmla="*/ 459070 h 460206"/>
                      <a:gd name="connsiteX36" fmla="*/ 1958807 w 2128277"/>
                      <a:gd name="connsiteY36" fmla="*/ 443439 h 460206"/>
                      <a:gd name="connsiteX37" fmla="*/ 1866366 w 2128277"/>
                      <a:gd name="connsiteY37" fmla="*/ 318760 h 460206"/>
                      <a:gd name="connsiteX38" fmla="*/ 1858551 w 2128277"/>
                      <a:gd name="connsiteY38" fmla="*/ 367362 h 460206"/>
                      <a:gd name="connsiteX39" fmla="*/ 1779053 w 2128277"/>
                      <a:gd name="connsiteY39" fmla="*/ 435624 h 460206"/>
                      <a:gd name="connsiteX40" fmla="*/ 1654007 w 2128277"/>
                      <a:gd name="connsiteY40" fmla="*/ 443439 h 460206"/>
                      <a:gd name="connsiteX41" fmla="*/ 1568038 w 2128277"/>
                      <a:gd name="connsiteY41" fmla="*/ 427808 h 460206"/>
                      <a:gd name="connsiteX42" fmla="*/ 1511621 w 2128277"/>
                      <a:gd name="connsiteY42" fmla="*/ 374444 h 460206"/>
                      <a:gd name="connsiteX43" fmla="*/ 1469491 w 2128277"/>
                      <a:gd name="connsiteY43" fmla="*/ 316072 h 460206"/>
                      <a:gd name="connsiteX44" fmla="*/ 1442992 w 2128277"/>
                      <a:gd name="connsiteY44" fmla="*/ 373100 h 460206"/>
                      <a:gd name="connsiteX45" fmla="*/ 1388284 w 2128277"/>
                      <a:gd name="connsiteY45" fmla="*/ 427808 h 460206"/>
                      <a:gd name="connsiteX46" fmla="*/ 1310130 w 2128277"/>
                      <a:gd name="connsiteY46" fmla="*/ 443439 h 460206"/>
                      <a:gd name="connsiteX47" fmla="*/ 1191190 w 2128277"/>
                      <a:gd name="connsiteY47" fmla="*/ 436966 h 460206"/>
                      <a:gd name="connsiteX48" fmla="*/ 1133430 w 2128277"/>
                      <a:gd name="connsiteY48" fmla="*/ 390075 h 460206"/>
                      <a:gd name="connsiteX49" fmla="*/ 1102534 w 2128277"/>
                      <a:gd name="connsiteY49" fmla="*/ 329627 h 460206"/>
                      <a:gd name="connsiteX50" fmla="*/ 1064434 w 2128277"/>
                      <a:gd name="connsiteY50" fmla="*/ 365043 h 460206"/>
                      <a:gd name="connsiteX51" fmla="*/ 1015222 w 2128277"/>
                      <a:gd name="connsiteY51" fmla="*/ 424755 h 460206"/>
                      <a:gd name="connsiteX52" fmla="*/ 903730 w 2128277"/>
                      <a:gd name="connsiteY52" fmla="*/ 435624 h 460206"/>
                      <a:gd name="connsiteX53" fmla="*/ 809946 w 2128277"/>
                      <a:gd name="connsiteY53" fmla="*/ 435624 h 460206"/>
                      <a:gd name="connsiteX54" fmla="*/ 739241 w 2128277"/>
                      <a:gd name="connsiteY54" fmla="*/ 375787 h 460206"/>
                      <a:gd name="connsiteX55" fmla="*/ 696133 w 2128277"/>
                      <a:gd name="connsiteY55" fmla="*/ 314728 h 460206"/>
                      <a:gd name="connsiteX56" fmla="*/ 654982 w 2128277"/>
                      <a:gd name="connsiteY56" fmla="*/ 377862 h 460206"/>
                      <a:gd name="connsiteX57" fmla="*/ 606746 w 2128277"/>
                      <a:gd name="connsiteY57" fmla="*/ 427808 h 460206"/>
                      <a:gd name="connsiteX58" fmla="*/ 536407 w 2128277"/>
                      <a:gd name="connsiteY58" fmla="*/ 443439 h 460206"/>
                      <a:gd name="connsiteX59" fmla="*/ 450438 w 2128277"/>
                      <a:gd name="connsiteY59" fmla="*/ 443439 h 460206"/>
                      <a:gd name="connsiteX60" fmla="*/ 380100 w 2128277"/>
                      <a:gd name="connsiteY60" fmla="*/ 419993 h 460206"/>
                      <a:gd name="connsiteX61" fmla="*/ 333207 w 2128277"/>
                      <a:gd name="connsiteY61" fmla="*/ 373100 h 460206"/>
                      <a:gd name="connsiteX62" fmla="*/ 292421 w 2128277"/>
                      <a:gd name="connsiteY62" fmla="*/ 320469 h 460206"/>
                      <a:gd name="connsiteX63" fmla="*/ 247238 w 2128277"/>
                      <a:gd name="connsiteY63" fmla="*/ 396547 h 460206"/>
                      <a:gd name="connsiteX64" fmla="*/ 184715 w 2128277"/>
                      <a:gd name="connsiteY64" fmla="*/ 427808 h 460206"/>
                      <a:gd name="connsiteX65" fmla="*/ 114377 w 2128277"/>
                      <a:gd name="connsiteY65" fmla="*/ 443439 h 460206"/>
                      <a:gd name="connsiteX66" fmla="*/ 44038 w 2128277"/>
                      <a:gd name="connsiteY66" fmla="*/ 443439 h 460206"/>
                      <a:gd name="connsiteX67" fmla="*/ 4595 w 2128277"/>
                      <a:gd name="connsiteY67" fmla="*/ 435624 h 460206"/>
                      <a:gd name="connsiteX68" fmla="*/ 2886 w 2128277"/>
                      <a:gd name="connsiteY68" fmla="*/ 365285 h 460206"/>
                      <a:gd name="connsiteX69" fmla="*/ 23278 w 2128277"/>
                      <a:gd name="connsiteY69" fmla="*/ 277606 h 460206"/>
                      <a:gd name="connsiteX70" fmla="*/ 54540 w 2128277"/>
                      <a:gd name="connsiteY70" fmla="*/ 185531 h 460206"/>
                      <a:gd name="connsiteX71" fmla="*/ 84459 w 2128277"/>
                      <a:gd name="connsiteY71" fmla="*/ 118245 h 460206"/>
                      <a:gd name="connsiteX72" fmla="*/ 128298 w 2128277"/>
                      <a:gd name="connsiteY72" fmla="*/ 63537 h 460206"/>
                      <a:gd name="connsiteX0" fmla="*/ 128298 w 2128277"/>
                      <a:gd name="connsiteY0" fmla="*/ 63537 h 460206"/>
                      <a:gd name="connsiteX1" fmla="*/ 204009 w 2128277"/>
                      <a:gd name="connsiteY1" fmla="*/ 103958 h 460206"/>
                      <a:gd name="connsiteX2" fmla="*/ 305365 w 2128277"/>
                      <a:gd name="connsiteY2" fmla="*/ 132534 h 460206"/>
                      <a:gd name="connsiteX3" fmla="*/ 403546 w 2128277"/>
                      <a:gd name="connsiteY3" fmla="*/ 115193 h 460206"/>
                      <a:gd name="connsiteX4" fmla="*/ 466069 w 2128277"/>
                      <a:gd name="connsiteY4" fmla="*/ 76116 h 460206"/>
                      <a:gd name="connsiteX5" fmla="*/ 505146 w 2128277"/>
                      <a:gd name="connsiteY5" fmla="*/ 38 h 460206"/>
                      <a:gd name="connsiteX6" fmla="*/ 544223 w 2128277"/>
                      <a:gd name="connsiteY6" fmla="*/ 66958 h 460206"/>
                      <a:gd name="connsiteX7" fmla="*/ 614561 w 2128277"/>
                      <a:gd name="connsiteY7" fmla="*/ 138639 h 460206"/>
                      <a:gd name="connsiteX8" fmla="*/ 723977 w 2128277"/>
                      <a:gd name="connsiteY8" fmla="*/ 154270 h 460206"/>
                      <a:gd name="connsiteX9" fmla="*/ 809946 w 2128277"/>
                      <a:gd name="connsiteY9" fmla="*/ 138639 h 460206"/>
                      <a:gd name="connsiteX10" fmla="*/ 864653 w 2128277"/>
                      <a:gd name="connsiteY10" fmla="*/ 83931 h 460206"/>
                      <a:gd name="connsiteX11" fmla="*/ 900678 w 2128277"/>
                      <a:gd name="connsiteY11" fmla="*/ 23484 h 460206"/>
                      <a:gd name="connsiteX12" fmla="*/ 934992 w 2128277"/>
                      <a:gd name="connsiteY12" fmla="*/ 68300 h 460206"/>
                      <a:gd name="connsiteX13" fmla="*/ 989700 w 2128277"/>
                      <a:gd name="connsiteY13" fmla="*/ 123008 h 460206"/>
                      <a:gd name="connsiteX14" fmla="*/ 1099115 w 2128277"/>
                      <a:gd name="connsiteY14" fmla="*/ 146454 h 460206"/>
                      <a:gd name="connsiteX15" fmla="*/ 1185084 w 2128277"/>
                      <a:gd name="connsiteY15" fmla="*/ 138639 h 460206"/>
                      <a:gd name="connsiteX16" fmla="*/ 1244555 w 2128277"/>
                      <a:gd name="connsiteY16" fmla="*/ 83931 h 460206"/>
                      <a:gd name="connsiteX17" fmla="*/ 1294500 w 2128277"/>
                      <a:gd name="connsiteY17" fmla="*/ 21408 h 460206"/>
                      <a:gd name="connsiteX18" fmla="*/ 1333577 w 2128277"/>
                      <a:gd name="connsiteY18" fmla="*/ 68300 h 460206"/>
                      <a:gd name="connsiteX19" fmla="*/ 1411730 w 2128277"/>
                      <a:gd name="connsiteY19" fmla="*/ 107377 h 460206"/>
                      <a:gd name="connsiteX20" fmla="*/ 1489884 w 2128277"/>
                      <a:gd name="connsiteY20" fmla="*/ 123008 h 460206"/>
                      <a:gd name="connsiteX21" fmla="*/ 1568038 w 2128277"/>
                      <a:gd name="connsiteY21" fmla="*/ 123008 h 460206"/>
                      <a:gd name="connsiteX22" fmla="*/ 1621403 w 2128277"/>
                      <a:gd name="connsiteY22" fmla="*/ 95166 h 460206"/>
                      <a:gd name="connsiteX23" fmla="*/ 1669638 w 2128277"/>
                      <a:gd name="connsiteY23" fmla="*/ 45220 h 460206"/>
                      <a:gd name="connsiteX24" fmla="*/ 1705663 w 2128277"/>
                      <a:gd name="connsiteY24" fmla="*/ 11273 h 460206"/>
                      <a:gd name="connsiteX25" fmla="*/ 1735580 w 2128277"/>
                      <a:gd name="connsiteY25" fmla="*/ 76483 h 460206"/>
                      <a:gd name="connsiteX26" fmla="*/ 1774657 w 2128277"/>
                      <a:gd name="connsiteY26" fmla="*/ 127770 h 460206"/>
                      <a:gd name="connsiteX27" fmla="*/ 1833761 w 2128277"/>
                      <a:gd name="connsiteY27" fmla="*/ 154270 h 460206"/>
                      <a:gd name="connsiteX28" fmla="*/ 1896284 w 2128277"/>
                      <a:gd name="connsiteY28" fmla="*/ 146454 h 460206"/>
                      <a:gd name="connsiteX29" fmla="*/ 1982619 w 2128277"/>
                      <a:gd name="connsiteY29" fmla="*/ 116536 h 460206"/>
                      <a:gd name="connsiteX30" fmla="*/ 2016934 w 2128277"/>
                      <a:gd name="connsiteY30" fmla="*/ 171243 h 460206"/>
                      <a:gd name="connsiteX31" fmla="*/ 2056011 w 2128277"/>
                      <a:gd name="connsiteY31" fmla="*/ 260266 h 460206"/>
                      <a:gd name="connsiteX32" fmla="*/ 2093745 w 2128277"/>
                      <a:gd name="connsiteY32" fmla="*/ 321079 h 460206"/>
                      <a:gd name="connsiteX33" fmla="*/ 2118900 w 2128277"/>
                      <a:gd name="connsiteY33" fmla="*/ 397524 h 460206"/>
                      <a:gd name="connsiteX34" fmla="*/ 2121953 w 2128277"/>
                      <a:gd name="connsiteY34" fmla="*/ 444783 h 460206"/>
                      <a:gd name="connsiteX35" fmla="*/ 2036961 w 2128277"/>
                      <a:gd name="connsiteY35" fmla="*/ 459070 h 460206"/>
                      <a:gd name="connsiteX36" fmla="*/ 1958807 w 2128277"/>
                      <a:gd name="connsiteY36" fmla="*/ 443439 h 460206"/>
                      <a:gd name="connsiteX37" fmla="*/ 1866366 w 2128277"/>
                      <a:gd name="connsiteY37" fmla="*/ 318760 h 460206"/>
                      <a:gd name="connsiteX38" fmla="*/ 1839501 w 2128277"/>
                      <a:gd name="connsiteY38" fmla="*/ 381649 h 460206"/>
                      <a:gd name="connsiteX39" fmla="*/ 1779053 w 2128277"/>
                      <a:gd name="connsiteY39" fmla="*/ 435624 h 460206"/>
                      <a:gd name="connsiteX40" fmla="*/ 1654007 w 2128277"/>
                      <a:gd name="connsiteY40" fmla="*/ 443439 h 460206"/>
                      <a:gd name="connsiteX41" fmla="*/ 1568038 w 2128277"/>
                      <a:gd name="connsiteY41" fmla="*/ 427808 h 460206"/>
                      <a:gd name="connsiteX42" fmla="*/ 1511621 w 2128277"/>
                      <a:gd name="connsiteY42" fmla="*/ 374444 h 460206"/>
                      <a:gd name="connsiteX43" fmla="*/ 1469491 w 2128277"/>
                      <a:gd name="connsiteY43" fmla="*/ 316072 h 460206"/>
                      <a:gd name="connsiteX44" fmla="*/ 1442992 w 2128277"/>
                      <a:gd name="connsiteY44" fmla="*/ 373100 h 460206"/>
                      <a:gd name="connsiteX45" fmla="*/ 1388284 w 2128277"/>
                      <a:gd name="connsiteY45" fmla="*/ 427808 h 460206"/>
                      <a:gd name="connsiteX46" fmla="*/ 1310130 w 2128277"/>
                      <a:gd name="connsiteY46" fmla="*/ 443439 h 460206"/>
                      <a:gd name="connsiteX47" fmla="*/ 1191190 w 2128277"/>
                      <a:gd name="connsiteY47" fmla="*/ 436966 h 460206"/>
                      <a:gd name="connsiteX48" fmla="*/ 1133430 w 2128277"/>
                      <a:gd name="connsiteY48" fmla="*/ 390075 h 460206"/>
                      <a:gd name="connsiteX49" fmla="*/ 1102534 w 2128277"/>
                      <a:gd name="connsiteY49" fmla="*/ 329627 h 460206"/>
                      <a:gd name="connsiteX50" fmla="*/ 1064434 w 2128277"/>
                      <a:gd name="connsiteY50" fmla="*/ 365043 h 460206"/>
                      <a:gd name="connsiteX51" fmla="*/ 1015222 w 2128277"/>
                      <a:gd name="connsiteY51" fmla="*/ 424755 h 460206"/>
                      <a:gd name="connsiteX52" fmla="*/ 903730 w 2128277"/>
                      <a:gd name="connsiteY52" fmla="*/ 435624 h 460206"/>
                      <a:gd name="connsiteX53" fmla="*/ 809946 w 2128277"/>
                      <a:gd name="connsiteY53" fmla="*/ 435624 h 460206"/>
                      <a:gd name="connsiteX54" fmla="*/ 739241 w 2128277"/>
                      <a:gd name="connsiteY54" fmla="*/ 375787 h 460206"/>
                      <a:gd name="connsiteX55" fmla="*/ 696133 w 2128277"/>
                      <a:gd name="connsiteY55" fmla="*/ 314728 h 460206"/>
                      <a:gd name="connsiteX56" fmla="*/ 654982 w 2128277"/>
                      <a:gd name="connsiteY56" fmla="*/ 377862 h 460206"/>
                      <a:gd name="connsiteX57" fmla="*/ 606746 w 2128277"/>
                      <a:gd name="connsiteY57" fmla="*/ 427808 h 460206"/>
                      <a:gd name="connsiteX58" fmla="*/ 536407 w 2128277"/>
                      <a:gd name="connsiteY58" fmla="*/ 443439 h 460206"/>
                      <a:gd name="connsiteX59" fmla="*/ 450438 w 2128277"/>
                      <a:gd name="connsiteY59" fmla="*/ 443439 h 460206"/>
                      <a:gd name="connsiteX60" fmla="*/ 380100 w 2128277"/>
                      <a:gd name="connsiteY60" fmla="*/ 419993 h 460206"/>
                      <a:gd name="connsiteX61" fmla="*/ 333207 w 2128277"/>
                      <a:gd name="connsiteY61" fmla="*/ 373100 h 460206"/>
                      <a:gd name="connsiteX62" fmla="*/ 292421 w 2128277"/>
                      <a:gd name="connsiteY62" fmla="*/ 320469 h 460206"/>
                      <a:gd name="connsiteX63" fmla="*/ 247238 w 2128277"/>
                      <a:gd name="connsiteY63" fmla="*/ 396547 h 460206"/>
                      <a:gd name="connsiteX64" fmla="*/ 184715 w 2128277"/>
                      <a:gd name="connsiteY64" fmla="*/ 427808 h 460206"/>
                      <a:gd name="connsiteX65" fmla="*/ 114377 w 2128277"/>
                      <a:gd name="connsiteY65" fmla="*/ 443439 h 460206"/>
                      <a:gd name="connsiteX66" fmla="*/ 44038 w 2128277"/>
                      <a:gd name="connsiteY66" fmla="*/ 443439 h 460206"/>
                      <a:gd name="connsiteX67" fmla="*/ 4595 w 2128277"/>
                      <a:gd name="connsiteY67" fmla="*/ 435624 h 460206"/>
                      <a:gd name="connsiteX68" fmla="*/ 2886 w 2128277"/>
                      <a:gd name="connsiteY68" fmla="*/ 365285 h 460206"/>
                      <a:gd name="connsiteX69" fmla="*/ 23278 w 2128277"/>
                      <a:gd name="connsiteY69" fmla="*/ 277606 h 460206"/>
                      <a:gd name="connsiteX70" fmla="*/ 54540 w 2128277"/>
                      <a:gd name="connsiteY70" fmla="*/ 185531 h 460206"/>
                      <a:gd name="connsiteX71" fmla="*/ 84459 w 2128277"/>
                      <a:gd name="connsiteY71" fmla="*/ 118245 h 460206"/>
                      <a:gd name="connsiteX72" fmla="*/ 128298 w 2128277"/>
                      <a:gd name="connsiteY72" fmla="*/ 63537 h 460206"/>
                      <a:gd name="connsiteX0" fmla="*/ 128298 w 2128277"/>
                      <a:gd name="connsiteY0" fmla="*/ 63537 h 459416"/>
                      <a:gd name="connsiteX1" fmla="*/ 204009 w 2128277"/>
                      <a:gd name="connsiteY1" fmla="*/ 103958 h 459416"/>
                      <a:gd name="connsiteX2" fmla="*/ 305365 w 2128277"/>
                      <a:gd name="connsiteY2" fmla="*/ 132534 h 459416"/>
                      <a:gd name="connsiteX3" fmla="*/ 403546 w 2128277"/>
                      <a:gd name="connsiteY3" fmla="*/ 115193 h 459416"/>
                      <a:gd name="connsiteX4" fmla="*/ 466069 w 2128277"/>
                      <a:gd name="connsiteY4" fmla="*/ 76116 h 459416"/>
                      <a:gd name="connsiteX5" fmla="*/ 505146 w 2128277"/>
                      <a:gd name="connsiteY5" fmla="*/ 38 h 459416"/>
                      <a:gd name="connsiteX6" fmla="*/ 544223 w 2128277"/>
                      <a:gd name="connsiteY6" fmla="*/ 66958 h 459416"/>
                      <a:gd name="connsiteX7" fmla="*/ 614561 w 2128277"/>
                      <a:gd name="connsiteY7" fmla="*/ 138639 h 459416"/>
                      <a:gd name="connsiteX8" fmla="*/ 723977 w 2128277"/>
                      <a:gd name="connsiteY8" fmla="*/ 154270 h 459416"/>
                      <a:gd name="connsiteX9" fmla="*/ 809946 w 2128277"/>
                      <a:gd name="connsiteY9" fmla="*/ 138639 h 459416"/>
                      <a:gd name="connsiteX10" fmla="*/ 864653 w 2128277"/>
                      <a:gd name="connsiteY10" fmla="*/ 83931 h 459416"/>
                      <a:gd name="connsiteX11" fmla="*/ 900678 w 2128277"/>
                      <a:gd name="connsiteY11" fmla="*/ 23484 h 459416"/>
                      <a:gd name="connsiteX12" fmla="*/ 934992 w 2128277"/>
                      <a:gd name="connsiteY12" fmla="*/ 68300 h 459416"/>
                      <a:gd name="connsiteX13" fmla="*/ 989700 w 2128277"/>
                      <a:gd name="connsiteY13" fmla="*/ 123008 h 459416"/>
                      <a:gd name="connsiteX14" fmla="*/ 1099115 w 2128277"/>
                      <a:gd name="connsiteY14" fmla="*/ 146454 h 459416"/>
                      <a:gd name="connsiteX15" fmla="*/ 1185084 w 2128277"/>
                      <a:gd name="connsiteY15" fmla="*/ 138639 h 459416"/>
                      <a:gd name="connsiteX16" fmla="*/ 1244555 w 2128277"/>
                      <a:gd name="connsiteY16" fmla="*/ 83931 h 459416"/>
                      <a:gd name="connsiteX17" fmla="*/ 1294500 w 2128277"/>
                      <a:gd name="connsiteY17" fmla="*/ 21408 h 459416"/>
                      <a:gd name="connsiteX18" fmla="*/ 1333577 w 2128277"/>
                      <a:gd name="connsiteY18" fmla="*/ 68300 h 459416"/>
                      <a:gd name="connsiteX19" fmla="*/ 1411730 w 2128277"/>
                      <a:gd name="connsiteY19" fmla="*/ 107377 h 459416"/>
                      <a:gd name="connsiteX20" fmla="*/ 1489884 w 2128277"/>
                      <a:gd name="connsiteY20" fmla="*/ 123008 h 459416"/>
                      <a:gd name="connsiteX21" fmla="*/ 1568038 w 2128277"/>
                      <a:gd name="connsiteY21" fmla="*/ 123008 h 459416"/>
                      <a:gd name="connsiteX22" fmla="*/ 1621403 w 2128277"/>
                      <a:gd name="connsiteY22" fmla="*/ 95166 h 459416"/>
                      <a:gd name="connsiteX23" fmla="*/ 1669638 w 2128277"/>
                      <a:gd name="connsiteY23" fmla="*/ 45220 h 459416"/>
                      <a:gd name="connsiteX24" fmla="*/ 1705663 w 2128277"/>
                      <a:gd name="connsiteY24" fmla="*/ 11273 h 459416"/>
                      <a:gd name="connsiteX25" fmla="*/ 1735580 w 2128277"/>
                      <a:gd name="connsiteY25" fmla="*/ 76483 h 459416"/>
                      <a:gd name="connsiteX26" fmla="*/ 1774657 w 2128277"/>
                      <a:gd name="connsiteY26" fmla="*/ 127770 h 459416"/>
                      <a:gd name="connsiteX27" fmla="*/ 1833761 w 2128277"/>
                      <a:gd name="connsiteY27" fmla="*/ 154270 h 459416"/>
                      <a:gd name="connsiteX28" fmla="*/ 1896284 w 2128277"/>
                      <a:gd name="connsiteY28" fmla="*/ 146454 h 459416"/>
                      <a:gd name="connsiteX29" fmla="*/ 1982619 w 2128277"/>
                      <a:gd name="connsiteY29" fmla="*/ 116536 h 459416"/>
                      <a:gd name="connsiteX30" fmla="*/ 2016934 w 2128277"/>
                      <a:gd name="connsiteY30" fmla="*/ 171243 h 459416"/>
                      <a:gd name="connsiteX31" fmla="*/ 2056011 w 2128277"/>
                      <a:gd name="connsiteY31" fmla="*/ 260266 h 459416"/>
                      <a:gd name="connsiteX32" fmla="*/ 2093745 w 2128277"/>
                      <a:gd name="connsiteY32" fmla="*/ 321079 h 459416"/>
                      <a:gd name="connsiteX33" fmla="*/ 2118900 w 2128277"/>
                      <a:gd name="connsiteY33" fmla="*/ 397524 h 459416"/>
                      <a:gd name="connsiteX34" fmla="*/ 2121953 w 2128277"/>
                      <a:gd name="connsiteY34" fmla="*/ 444783 h 459416"/>
                      <a:gd name="connsiteX35" fmla="*/ 2036961 w 2128277"/>
                      <a:gd name="connsiteY35" fmla="*/ 459070 h 459416"/>
                      <a:gd name="connsiteX36" fmla="*/ 1958807 w 2128277"/>
                      <a:gd name="connsiteY36" fmla="*/ 443439 h 459416"/>
                      <a:gd name="connsiteX37" fmla="*/ 1890179 w 2128277"/>
                      <a:gd name="connsiteY37" fmla="*/ 337810 h 459416"/>
                      <a:gd name="connsiteX38" fmla="*/ 1839501 w 2128277"/>
                      <a:gd name="connsiteY38" fmla="*/ 381649 h 459416"/>
                      <a:gd name="connsiteX39" fmla="*/ 1779053 w 2128277"/>
                      <a:gd name="connsiteY39" fmla="*/ 435624 h 459416"/>
                      <a:gd name="connsiteX40" fmla="*/ 1654007 w 2128277"/>
                      <a:gd name="connsiteY40" fmla="*/ 443439 h 459416"/>
                      <a:gd name="connsiteX41" fmla="*/ 1568038 w 2128277"/>
                      <a:gd name="connsiteY41" fmla="*/ 427808 h 459416"/>
                      <a:gd name="connsiteX42" fmla="*/ 1511621 w 2128277"/>
                      <a:gd name="connsiteY42" fmla="*/ 374444 h 459416"/>
                      <a:gd name="connsiteX43" fmla="*/ 1469491 w 2128277"/>
                      <a:gd name="connsiteY43" fmla="*/ 316072 h 459416"/>
                      <a:gd name="connsiteX44" fmla="*/ 1442992 w 2128277"/>
                      <a:gd name="connsiteY44" fmla="*/ 373100 h 459416"/>
                      <a:gd name="connsiteX45" fmla="*/ 1388284 w 2128277"/>
                      <a:gd name="connsiteY45" fmla="*/ 427808 h 459416"/>
                      <a:gd name="connsiteX46" fmla="*/ 1310130 w 2128277"/>
                      <a:gd name="connsiteY46" fmla="*/ 443439 h 459416"/>
                      <a:gd name="connsiteX47" fmla="*/ 1191190 w 2128277"/>
                      <a:gd name="connsiteY47" fmla="*/ 436966 h 459416"/>
                      <a:gd name="connsiteX48" fmla="*/ 1133430 w 2128277"/>
                      <a:gd name="connsiteY48" fmla="*/ 390075 h 459416"/>
                      <a:gd name="connsiteX49" fmla="*/ 1102534 w 2128277"/>
                      <a:gd name="connsiteY49" fmla="*/ 329627 h 459416"/>
                      <a:gd name="connsiteX50" fmla="*/ 1064434 w 2128277"/>
                      <a:gd name="connsiteY50" fmla="*/ 365043 h 459416"/>
                      <a:gd name="connsiteX51" fmla="*/ 1015222 w 2128277"/>
                      <a:gd name="connsiteY51" fmla="*/ 424755 h 459416"/>
                      <a:gd name="connsiteX52" fmla="*/ 903730 w 2128277"/>
                      <a:gd name="connsiteY52" fmla="*/ 435624 h 459416"/>
                      <a:gd name="connsiteX53" fmla="*/ 809946 w 2128277"/>
                      <a:gd name="connsiteY53" fmla="*/ 435624 h 459416"/>
                      <a:gd name="connsiteX54" fmla="*/ 739241 w 2128277"/>
                      <a:gd name="connsiteY54" fmla="*/ 375787 h 459416"/>
                      <a:gd name="connsiteX55" fmla="*/ 696133 w 2128277"/>
                      <a:gd name="connsiteY55" fmla="*/ 314728 h 459416"/>
                      <a:gd name="connsiteX56" fmla="*/ 654982 w 2128277"/>
                      <a:gd name="connsiteY56" fmla="*/ 377862 h 459416"/>
                      <a:gd name="connsiteX57" fmla="*/ 606746 w 2128277"/>
                      <a:gd name="connsiteY57" fmla="*/ 427808 h 459416"/>
                      <a:gd name="connsiteX58" fmla="*/ 536407 w 2128277"/>
                      <a:gd name="connsiteY58" fmla="*/ 443439 h 459416"/>
                      <a:gd name="connsiteX59" fmla="*/ 450438 w 2128277"/>
                      <a:gd name="connsiteY59" fmla="*/ 443439 h 459416"/>
                      <a:gd name="connsiteX60" fmla="*/ 380100 w 2128277"/>
                      <a:gd name="connsiteY60" fmla="*/ 419993 h 459416"/>
                      <a:gd name="connsiteX61" fmla="*/ 333207 w 2128277"/>
                      <a:gd name="connsiteY61" fmla="*/ 373100 h 459416"/>
                      <a:gd name="connsiteX62" fmla="*/ 292421 w 2128277"/>
                      <a:gd name="connsiteY62" fmla="*/ 320469 h 459416"/>
                      <a:gd name="connsiteX63" fmla="*/ 247238 w 2128277"/>
                      <a:gd name="connsiteY63" fmla="*/ 396547 h 459416"/>
                      <a:gd name="connsiteX64" fmla="*/ 184715 w 2128277"/>
                      <a:gd name="connsiteY64" fmla="*/ 427808 h 459416"/>
                      <a:gd name="connsiteX65" fmla="*/ 114377 w 2128277"/>
                      <a:gd name="connsiteY65" fmla="*/ 443439 h 459416"/>
                      <a:gd name="connsiteX66" fmla="*/ 44038 w 2128277"/>
                      <a:gd name="connsiteY66" fmla="*/ 443439 h 459416"/>
                      <a:gd name="connsiteX67" fmla="*/ 4595 w 2128277"/>
                      <a:gd name="connsiteY67" fmla="*/ 435624 h 459416"/>
                      <a:gd name="connsiteX68" fmla="*/ 2886 w 2128277"/>
                      <a:gd name="connsiteY68" fmla="*/ 365285 h 459416"/>
                      <a:gd name="connsiteX69" fmla="*/ 23278 w 2128277"/>
                      <a:gd name="connsiteY69" fmla="*/ 277606 h 459416"/>
                      <a:gd name="connsiteX70" fmla="*/ 54540 w 2128277"/>
                      <a:gd name="connsiteY70" fmla="*/ 185531 h 459416"/>
                      <a:gd name="connsiteX71" fmla="*/ 84459 w 2128277"/>
                      <a:gd name="connsiteY71" fmla="*/ 118245 h 459416"/>
                      <a:gd name="connsiteX72" fmla="*/ 128298 w 2128277"/>
                      <a:gd name="connsiteY72" fmla="*/ 63537 h 459416"/>
                      <a:gd name="connsiteX0" fmla="*/ 128298 w 2128277"/>
                      <a:gd name="connsiteY0" fmla="*/ 63537 h 461420"/>
                      <a:gd name="connsiteX1" fmla="*/ 204009 w 2128277"/>
                      <a:gd name="connsiteY1" fmla="*/ 103958 h 461420"/>
                      <a:gd name="connsiteX2" fmla="*/ 305365 w 2128277"/>
                      <a:gd name="connsiteY2" fmla="*/ 132534 h 461420"/>
                      <a:gd name="connsiteX3" fmla="*/ 403546 w 2128277"/>
                      <a:gd name="connsiteY3" fmla="*/ 115193 h 461420"/>
                      <a:gd name="connsiteX4" fmla="*/ 466069 w 2128277"/>
                      <a:gd name="connsiteY4" fmla="*/ 76116 h 461420"/>
                      <a:gd name="connsiteX5" fmla="*/ 505146 w 2128277"/>
                      <a:gd name="connsiteY5" fmla="*/ 38 h 461420"/>
                      <a:gd name="connsiteX6" fmla="*/ 544223 w 2128277"/>
                      <a:gd name="connsiteY6" fmla="*/ 66958 h 461420"/>
                      <a:gd name="connsiteX7" fmla="*/ 614561 w 2128277"/>
                      <a:gd name="connsiteY7" fmla="*/ 138639 h 461420"/>
                      <a:gd name="connsiteX8" fmla="*/ 723977 w 2128277"/>
                      <a:gd name="connsiteY8" fmla="*/ 154270 h 461420"/>
                      <a:gd name="connsiteX9" fmla="*/ 809946 w 2128277"/>
                      <a:gd name="connsiteY9" fmla="*/ 138639 h 461420"/>
                      <a:gd name="connsiteX10" fmla="*/ 864653 w 2128277"/>
                      <a:gd name="connsiteY10" fmla="*/ 83931 h 461420"/>
                      <a:gd name="connsiteX11" fmla="*/ 900678 w 2128277"/>
                      <a:gd name="connsiteY11" fmla="*/ 23484 h 461420"/>
                      <a:gd name="connsiteX12" fmla="*/ 934992 w 2128277"/>
                      <a:gd name="connsiteY12" fmla="*/ 68300 h 461420"/>
                      <a:gd name="connsiteX13" fmla="*/ 989700 w 2128277"/>
                      <a:gd name="connsiteY13" fmla="*/ 123008 h 461420"/>
                      <a:gd name="connsiteX14" fmla="*/ 1099115 w 2128277"/>
                      <a:gd name="connsiteY14" fmla="*/ 146454 h 461420"/>
                      <a:gd name="connsiteX15" fmla="*/ 1185084 w 2128277"/>
                      <a:gd name="connsiteY15" fmla="*/ 138639 h 461420"/>
                      <a:gd name="connsiteX16" fmla="*/ 1244555 w 2128277"/>
                      <a:gd name="connsiteY16" fmla="*/ 83931 h 461420"/>
                      <a:gd name="connsiteX17" fmla="*/ 1294500 w 2128277"/>
                      <a:gd name="connsiteY17" fmla="*/ 21408 h 461420"/>
                      <a:gd name="connsiteX18" fmla="*/ 1333577 w 2128277"/>
                      <a:gd name="connsiteY18" fmla="*/ 68300 h 461420"/>
                      <a:gd name="connsiteX19" fmla="*/ 1411730 w 2128277"/>
                      <a:gd name="connsiteY19" fmla="*/ 107377 h 461420"/>
                      <a:gd name="connsiteX20" fmla="*/ 1489884 w 2128277"/>
                      <a:gd name="connsiteY20" fmla="*/ 123008 h 461420"/>
                      <a:gd name="connsiteX21" fmla="*/ 1568038 w 2128277"/>
                      <a:gd name="connsiteY21" fmla="*/ 123008 h 461420"/>
                      <a:gd name="connsiteX22" fmla="*/ 1621403 w 2128277"/>
                      <a:gd name="connsiteY22" fmla="*/ 95166 h 461420"/>
                      <a:gd name="connsiteX23" fmla="*/ 1669638 w 2128277"/>
                      <a:gd name="connsiteY23" fmla="*/ 45220 h 461420"/>
                      <a:gd name="connsiteX24" fmla="*/ 1705663 w 2128277"/>
                      <a:gd name="connsiteY24" fmla="*/ 11273 h 461420"/>
                      <a:gd name="connsiteX25" fmla="*/ 1735580 w 2128277"/>
                      <a:gd name="connsiteY25" fmla="*/ 76483 h 461420"/>
                      <a:gd name="connsiteX26" fmla="*/ 1774657 w 2128277"/>
                      <a:gd name="connsiteY26" fmla="*/ 127770 h 461420"/>
                      <a:gd name="connsiteX27" fmla="*/ 1833761 w 2128277"/>
                      <a:gd name="connsiteY27" fmla="*/ 154270 h 461420"/>
                      <a:gd name="connsiteX28" fmla="*/ 1896284 w 2128277"/>
                      <a:gd name="connsiteY28" fmla="*/ 146454 h 461420"/>
                      <a:gd name="connsiteX29" fmla="*/ 1982619 w 2128277"/>
                      <a:gd name="connsiteY29" fmla="*/ 116536 h 461420"/>
                      <a:gd name="connsiteX30" fmla="*/ 2016934 w 2128277"/>
                      <a:gd name="connsiteY30" fmla="*/ 171243 h 461420"/>
                      <a:gd name="connsiteX31" fmla="*/ 2056011 w 2128277"/>
                      <a:gd name="connsiteY31" fmla="*/ 260266 h 461420"/>
                      <a:gd name="connsiteX32" fmla="*/ 2093745 w 2128277"/>
                      <a:gd name="connsiteY32" fmla="*/ 321079 h 461420"/>
                      <a:gd name="connsiteX33" fmla="*/ 2118900 w 2128277"/>
                      <a:gd name="connsiteY33" fmla="*/ 397524 h 461420"/>
                      <a:gd name="connsiteX34" fmla="*/ 2121953 w 2128277"/>
                      <a:gd name="connsiteY34" fmla="*/ 444783 h 461420"/>
                      <a:gd name="connsiteX35" fmla="*/ 2036961 w 2128277"/>
                      <a:gd name="connsiteY35" fmla="*/ 459070 h 461420"/>
                      <a:gd name="connsiteX36" fmla="*/ 1930232 w 2128277"/>
                      <a:gd name="connsiteY36" fmla="*/ 400576 h 461420"/>
                      <a:gd name="connsiteX37" fmla="*/ 1890179 w 2128277"/>
                      <a:gd name="connsiteY37" fmla="*/ 337810 h 461420"/>
                      <a:gd name="connsiteX38" fmla="*/ 1839501 w 2128277"/>
                      <a:gd name="connsiteY38" fmla="*/ 381649 h 461420"/>
                      <a:gd name="connsiteX39" fmla="*/ 1779053 w 2128277"/>
                      <a:gd name="connsiteY39" fmla="*/ 435624 h 461420"/>
                      <a:gd name="connsiteX40" fmla="*/ 1654007 w 2128277"/>
                      <a:gd name="connsiteY40" fmla="*/ 443439 h 461420"/>
                      <a:gd name="connsiteX41" fmla="*/ 1568038 w 2128277"/>
                      <a:gd name="connsiteY41" fmla="*/ 427808 h 461420"/>
                      <a:gd name="connsiteX42" fmla="*/ 1511621 w 2128277"/>
                      <a:gd name="connsiteY42" fmla="*/ 374444 h 461420"/>
                      <a:gd name="connsiteX43" fmla="*/ 1469491 w 2128277"/>
                      <a:gd name="connsiteY43" fmla="*/ 316072 h 461420"/>
                      <a:gd name="connsiteX44" fmla="*/ 1442992 w 2128277"/>
                      <a:gd name="connsiteY44" fmla="*/ 373100 h 461420"/>
                      <a:gd name="connsiteX45" fmla="*/ 1388284 w 2128277"/>
                      <a:gd name="connsiteY45" fmla="*/ 427808 h 461420"/>
                      <a:gd name="connsiteX46" fmla="*/ 1310130 w 2128277"/>
                      <a:gd name="connsiteY46" fmla="*/ 443439 h 461420"/>
                      <a:gd name="connsiteX47" fmla="*/ 1191190 w 2128277"/>
                      <a:gd name="connsiteY47" fmla="*/ 436966 h 461420"/>
                      <a:gd name="connsiteX48" fmla="*/ 1133430 w 2128277"/>
                      <a:gd name="connsiteY48" fmla="*/ 390075 h 461420"/>
                      <a:gd name="connsiteX49" fmla="*/ 1102534 w 2128277"/>
                      <a:gd name="connsiteY49" fmla="*/ 329627 h 461420"/>
                      <a:gd name="connsiteX50" fmla="*/ 1064434 w 2128277"/>
                      <a:gd name="connsiteY50" fmla="*/ 365043 h 461420"/>
                      <a:gd name="connsiteX51" fmla="*/ 1015222 w 2128277"/>
                      <a:gd name="connsiteY51" fmla="*/ 424755 h 461420"/>
                      <a:gd name="connsiteX52" fmla="*/ 903730 w 2128277"/>
                      <a:gd name="connsiteY52" fmla="*/ 435624 h 461420"/>
                      <a:gd name="connsiteX53" fmla="*/ 809946 w 2128277"/>
                      <a:gd name="connsiteY53" fmla="*/ 435624 h 461420"/>
                      <a:gd name="connsiteX54" fmla="*/ 739241 w 2128277"/>
                      <a:gd name="connsiteY54" fmla="*/ 375787 h 461420"/>
                      <a:gd name="connsiteX55" fmla="*/ 696133 w 2128277"/>
                      <a:gd name="connsiteY55" fmla="*/ 314728 h 461420"/>
                      <a:gd name="connsiteX56" fmla="*/ 654982 w 2128277"/>
                      <a:gd name="connsiteY56" fmla="*/ 377862 h 461420"/>
                      <a:gd name="connsiteX57" fmla="*/ 606746 w 2128277"/>
                      <a:gd name="connsiteY57" fmla="*/ 427808 h 461420"/>
                      <a:gd name="connsiteX58" fmla="*/ 536407 w 2128277"/>
                      <a:gd name="connsiteY58" fmla="*/ 443439 h 461420"/>
                      <a:gd name="connsiteX59" fmla="*/ 450438 w 2128277"/>
                      <a:gd name="connsiteY59" fmla="*/ 443439 h 461420"/>
                      <a:gd name="connsiteX60" fmla="*/ 380100 w 2128277"/>
                      <a:gd name="connsiteY60" fmla="*/ 419993 h 461420"/>
                      <a:gd name="connsiteX61" fmla="*/ 333207 w 2128277"/>
                      <a:gd name="connsiteY61" fmla="*/ 373100 h 461420"/>
                      <a:gd name="connsiteX62" fmla="*/ 292421 w 2128277"/>
                      <a:gd name="connsiteY62" fmla="*/ 320469 h 461420"/>
                      <a:gd name="connsiteX63" fmla="*/ 247238 w 2128277"/>
                      <a:gd name="connsiteY63" fmla="*/ 396547 h 461420"/>
                      <a:gd name="connsiteX64" fmla="*/ 184715 w 2128277"/>
                      <a:gd name="connsiteY64" fmla="*/ 427808 h 461420"/>
                      <a:gd name="connsiteX65" fmla="*/ 114377 w 2128277"/>
                      <a:gd name="connsiteY65" fmla="*/ 443439 h 461420"/>
                      <a:gd name="connsiteX66" fmla="*/ 44038 w 2128277"/>
                      <a:gd name="connsiteY66" fmla="*/ 443439 h 461420"/>
                      <a:gd name="connsiteX67" fmla="*/ 4595 w 2128277"/>
                      <a:gd name="connsiteY67" fmla="*/ 435624 h 461420"/>
                      <a:gd name="connsiteX68" fmla="*/ 2886 w 2128277"/>
                      <a:gd name="connsiteY68" fmla="*/ 365285 h 461420"/>
                      <a:gd name="connsiteX69" fmla="*/ 23278 w 2128277"/>
                      <a:gd name="connsiteY69" fmla="*/ 277606 h 461420"/>
                      <a:gd name="connsiteX70" fmla="*/ 54540 w 2128277"/>
                      <a:gd name="connsiteY70" fmla="*/ 185531 h 461420"/>
                      <a:gd name="connsiteX71" fmla="*/ 84459 w 2128277"/>
                      <a:gd name="connsiteY71" fmla="*/ 118245 h 461420"/>
                      <a:gd name="connsiteX72" fmla="*/ 128298 w 2128277"/>
                      <a:gd name="connsiteY72" fmla="*/ 63537 h 461420"/>
                      <a:gd name="connsiteX0" fmla="*/ 128298 w 2131099"/>
                      <a:gd name="connsiteY0" fmla="*/ 63537 h 450501"/>
                      <a:gd name="connsiteX1" fmla="*/ 204009 w 2131099"/>
                      <a:gd name="connsiteY1" fmla="*/ 103958 h 450501"/>
                      <a:gd name="connsiteX2" fmla="*/ 305365 w 2131099"/>
                      <a:gd name="connsiteY2" fmla="*/ 132534 h 450501"/>
                      <a:gd name="connsiteX3" fmla="*/ 403546 w 2131099"/>
                      <a:gd name="connsiteY3" fmla="*/ 115193 h 450501"/>
                      <a:gd name="connsiteX4" fmla="*/ 466069 w 2131099"/>
                      <a:gd name="connsiteY4" fmla="*/ 76116 h 450501"/>
                      <a:gd name="connsiteX5" fmla="*/ 505146 w 2131099"/>
                      <a:gd name="connsiteY5" fmla="*/ 38 h 450501"/>
                      <a:gd name="connsiteX6" fmla="*/ 544223 w 2131099"/>
                      <a:gd name="connsiteY6" fmla="*/ 66958 h 450501"/>
                      <a:gd name="connsiteX7" fmla="*/ 614561 w 2131099"/>
                      <a:gd name="connsiteY7" fmla="*/ 138639 h 450501"/>
                      <a:gd name="connsiteX8" fmla="*/ 723977 w 2131099"/>
                      <a:gd name="connsiteY8" fmla="*/ 154270 h 450501"/>
                      <a:gd name="connsiteX9" fmla="*/ 809946 w 2131099"/>
                      <a:gd name="connsiteY9" fmla="*/ 138639 h 450501"/>
                      <a:gd name="connsiteX10" fmla="*/ 864653 w 2131099"/>
                      <a:gd name="connsiteY10" fmla="*/ 83931 h 450501"/>
                      <a:gd name="connsiteX11" fmla="*/ 900678 w 2131099"/>
                      <a:gd name="connsiteY11" fmla="*/ 23484 h 450501"/>
                      <a:gd name="connsiteX12" fmla="*/ 934992 w 2131099"/>
                      <a:gd name="connsiteY12" fmla="*/ 68300 h 450501"/>
                      <a:gd name="connsiteX13" fmla="*/ 989700 w 2131099"/>
                      <a:gd name="connsiteY13" fmla="*/ 123008 h 450501"/>
                      <a:gd name="connsiteX14" fmla="*/ 1099115 w 2131099"/>
                      <a:gd name="connsiteY14" fmla="*/ 146454 h 450501"/>
                      <a:gd name="connsiteX15" fmla="*/ 1185084 w 2131099"/>
                      <a:gd name="connsiteY15" fmla="*/ 138639 h 450501"/>
                      <a:gd name="connsiteX16" fmla="*/ 1244555 w 2131099"/>
                      <a:gd name="connsiteY16" fmla="*/ 83931 h 450501"/>
                      <a:gd name="connsiteX17" fmla="*/ 1294500 w 2131099"/>
                      <a:gd name="connsiteY17" fmla="*/ 21408 h 450501"/>
                      <a:gd name="connsiteX18" fmla="*/ 1333577 w 2131099"/>
                      <a:gd name="connsiteY18" fmla="*/ 68300 h 450501"/>
                      <a:gd name="connsiteX19" fmla="*/ 1411730 w 2131099"/>
                      <a:gd name="connsiteY19" fmla="*/ 107377 h 450501"/>
                      <a:gd name="connsiteX20" fmla="*/ 1489884 w 2131099"/>
                      <a:gd name="connsiteY20" fmla="*/ 123008 h 450501"/>
                      <a:gd name="connsiteX21" fmla="*/ 1568038 w 2131099"/>
                      <a:gd name="connsiteY21" fmla="*/ 123008 h 450501"/>
                      <a:gd name="connsiteX22" fmla="*/ 1621403 w 2131099"/>
                      <a:gd name="connsiteY22" fmla="*/ 95166 h 450501"/>
                      <a:gd name="connsiteX23" fmla="*/ 1669638 w 2131099"/>
                      <a:gd name="connsiteY23" fmla="*/ 45220 h 450501"/>
                      <a:gd name="connsiteX24" fmla="*/ 1705663 w 2131099"/>
                      <a:gd name="connsiteY24" fmla="*/ 11273 h 450501"/>
                      <a:gd name="connsiteX25" fmla="*/ 1735580 w 2131099"/>
                      <a:gd name="connsiteY25" fmla="*/ 76483 h 450501"/>
                      <a:gd name="connsiteX26" fmla="*/ 1774657 w 2131099"/>
                      <a:gd name="connsiteY26" fmla="*/ 127770 h 450501"/>
                      <a:gd name="connsiteX27" fmla="*/ 1833761 w 2131099"/>
                      <a:gd name="connsiteY27" fmla="*/ 154270 h 450501"/>
                      <a:gd name="connsiteX28" fmla="*/ 1896284 w 2131099"/>
                      <a:gd name="connsiteY28" fmla="*/ 146454 h 450501"/>
                      <a:gd name="connsiteX29" fmla="*/ 1982619 w 2131099"/>
                      <a:gd name="connsiteY29" fmla="*/ 116536 h 450501"/>
                      <a:gd name="connsiteX30" fmla="*/ 2016934 w 2131099"/>
                      <a:gd name="connsiteY30" fmla="*/ 171243 h 450501"/>
                      <a:gd name="connsiteX31" fmla="*/ 2056011 w 2131099"/>
                      <a:gd name="connsiteY31" fmla="*/ 260266 h 450501"/>
                      <a:gd name="connsiteX32" fmla="*/ 2093745 w 2131099"/>
                      <a:gd name="connsiteY32" fmla="*/ 321079 h 450501"/>
                      <a:gd name="connsiteX33" fmla="*/ 2118900 w 2131099"/>
                      <a:gd name="connsiteY33" fmla="*/ 397524 h 450501"/>
                      <a:gd name="connsiteX34" fmla="*/ 2121953 w 2131099"/>
                      <a:gd name="connsiteY34" fmla="*/ 444783 h 450501"/>
                      <a:gd name="connsiteX35" fmla="*/ 1998861 w 2131099"/>
                      <a:gd name="connsiteY35" fmla="*/ 444783 h 450501"/>
                      <a:gd name="connsiteX36" fmla="*/ 1930232 w 2131099"/>
                      <a:gd name="connsiteY36" fmla="*/ 400576 h 450501"/>
                      <a:gd name="connsiteX37" fmla="*/ 1890179 w 2131099"/>
                      <a:gd name="connsiteY37" fmla="*/ 337810 h 450501"/>
                      <a:gd name="connsiteX38" fmla="*/ 1839501 w 2131099"/>
                      <a:gd name="connsiteY38" fmla="*/ 381649 h 450501"/>
                      <a:gd name="connsiteX39" fmla="*/ 1779053 w 2131099"/>
                      <a:gd name="connsiteY39" fmla="*/ 435624 h 450501"/>
                      <a:gd name="connsiteX40" fmla="*/ 1654007 w 2131099"/>
                      <a:gd name="connsiteY40" fmla="*/ 443439 h 450501"/>
                      <a:gd name="connsiteX41" fmla="*/ 1568038 w 2131099"/>
                      <a:gd name="connsiteY41" fmla="*/ 427808 h 450501"/>
                      <a:gd name="connsiteX42" fmla="*/ 1511621 w 2131099"/>
                      <a:gd name="connsiteY42" fmla="*/ 374444 h 450501"/>
                      <a:gd name="connsiteX43" fmla="*/ 1469491 w 2131099"/>
                      <a:gd name="connsiteY43" fmla="*/ 316072 h 450501"/>
                      <a:gd name="connsiteX44" fmla="*/ 1442992 w 2131099"/>
                      <a:gd name="connsiteY44" fmla="*/ 373100 h 450501"/>
                      <a:gd name="connsiteX45" fmla="*/ 1388284 w 2131099"/>
                      <a:gd name="connsiteY45" fmla="*/ 427808 h 450501"/>
                      <a:gd name="connsiteX46" fmla="*/ 1310130 w 2131099"/>
                      <a:gd name="connsiteY46" fmla="*/ 443439 h 450501"/>
                      <a:gd name="connsiteX47" fmla="*/ 1191190 w 2131099"/>
                      <a:gd name="connsiteY47" fmla="*/ 436966 h 450501"/>
                      <a:gd name="connsiteX48" fmla="*/ 1133430 w 2131099"/>
                      <a:gd name="connsiteY48" fmla="*/ 390075 h 450501"/>
                      <a:gd name="connsiteX49" fmla="*/ 1102534 w 2131099"/>
                      <a:gd name="connsiteY49" fmla="*/ 329627 h 450501"/>
                      <a:gd name="connsiteX50" fmla="*/ 1064434 w 2131099"/>
                      <a:gd name="connsiteY50" fmla="*/ 365043 h 450501"/>
                      <a:gd name="connsiteX51" fmla="*/ 1015222 w 2131099"/>
                      <a:gd name="connsiteY51" fmla="*/ 424755 h 450501"/>
                      <a:gd name="connsiteX52" fmla="*/ 903730 w 2131099"/>
                      <a:gd name="connsiteY52" fmla="*/ 435624 h 450501"/>
                      <a:gd name="connsiteX53" fmla="*/ 809946 w 2131099"/>
                      <a:gd name="connsiteY53" fmla="*/ 435624 h 450501"/>
                      <a:gd name="connsiteX54" fmla="*/ 739241 w 2131099"/>
                      <a:gd name="connsiteY54" fmla="*/ 375787 h 450501"/>
                      <a:gd name="connsiteX55" fmla="*/ 696133 w 2131099"/>
                      <a:gd name="connsiteY55" fmla="*/ 314728 h 450501"/>
                      <a:gd name="connsiteX56" fmla="*/ 654982 w 2131099"/>
                      <a:gd name="connsiteY56" fmla="*/ 377862 h 450501"/>
                      <a:gd name="connsiteX57" fmla="*/ 606746 w 2131099"/>
                      <a:gd name="connsiteY57" fmla="*/ 427808 h 450501"/>
                      <a:gd name="connsiteX58" fmla="*/ 536407 w 2131099"/>
                      <a:gd name="connsiteY58" fmla="*/ 443439 h 450501"/>
                      <a:gd name="connsiteX59" fmla="*/ 450438 w 2131099"/>
                      <a:gd name="connsiteY59" fmla="*/ 443439 h 450501"/>
                      <a:gd name="connsiteX60" fmla="*/ 380100 w 2131099"/>
                      <a:gd name="connsiteY60" fmla="*/ 419993 h 450501"/>
                      <a:gd name="connsiteX61" fmla="*/ 333207 w 2131099"/>
                      <a:gd name="connsiteY61" fmla="*/ 373100 h 450501"/>
                      <a:gd name="connsiteX62" fmla="*/ 292421 w 2131099"/>
                      <a:gd name="connsiteY62" fmla="*/ 320469 h 450501"/>
                      <a:gd name="connsiteX63" fmla="*/ 247238 w 2131099"/>
                      <a:gd name="connsiteY63" fmla="*/ 396547 h 450501"/>
                      <a:gd name="connsiteX64" fmla="*/ 184715 w 2131099"/>
                      <a:gd name="connsiteY64" fmla="*/ 427808 h 450501"/>
                      <a:gd name="connsiteX65" fmla="*/ 114377 w 2131099"/>
                      <a:gd name="connsiteY65" fmla="*/ 443439 h 450501"/>
                      <a:gd name="connsiteX66" fmla="*/ 44038 w 2131099"/>
                      <a:gd name="connsiteY66" fmla="*/ 443439 h 450501"/>
                      <a:gd name="connsiteX67" fmla="*/ 4595 w 2131099"/>
                      <a:gd name="connsiteY67" fmla="*/ 435624 h 450501"/>
                      <a:gd name="connsiteX68" fmla="*/ 2886 w 2131099"/>
                      <a:gd name="connsiteY68" fmla="*/ 365285 h 450501"/>
                      <a:gd name="connsiteX69" fmla="*/ 23278 w 2131099"/>
                      <a:gd name="connsiteY69" fmla="*/ 277606 h 450501"/>
                      <a:gd name="connsiteX70" fmla="*/ 54540 w 2131099"/>
                      <a:gd name="connsiteY70" fmla="*/ 185531 h 450501"/>
                      <a:gd name="connsiteX71" fmla="*/ 84459 w 2131099"/>
                      <a:gd name="connsiteY71" fmla="*/ 118245 h 450501"/>
                      <a:gd name="connsiteX72" fmla="*/ 128298 w 2131099"/>
                      <a:gd name="connsiteY72" fmla="*/ 63537 h 450501"/>
                      <a:gd name="connsiteX0" fmla="*/ 128298 w 2131099"/>
                      <a:gd name="connsiteY0" fmla="*/ 63537 h 450501"/>
                      <a:gd name="connsiteX1" fmla="*/ 204009 w 2131099"/>
                      <a:gd name="connsiteY1" fmla="*/ 103958 h 450501"/>
                      <a:gd name="connsiteX2" fmla="*/ 305365 w 2131099"/>
                      <a:gd name="connsiteY2" fmla="*/ 132534 h 450501"/>
                      <a:gd name="connsiteX3" fmla="*/ 403546 w 2131099"/>
                      <a:gd name="connsiteY3" fmla="*/ 115193 h 450501"/>
                      <a:gd name="connsiteX4" fmla="*/ 466069 w 2131099"/>
                      <a:gd name="connsiteY4" fmla="*/ 76116 h 450501"/>
                      <a:gd name="connsiteX5" fmla="*/ 505146 w 2131099"/>
                      <a:gd name="connsiteY5" fmla="*/ 38 h 450501"/>
                      <a:gd name="connsiteX6" fmla="*/ 544223 w 2131099"/>
                      <a:gd name="connsiteY6" fmla="*/ 66958 h 450501"/>
                      <a:gd name="connsiteX7" fmla="*/ 614561 w 2131099"/>
                      <a:gd name="connsiteY7" fmla="*/ 138639 h 450501"/>
                      <a:gd name="connsiteX8" fmla="*/ 723977 w 2131099"/>
                      <a:gd name="connsiteY8" fmla="*/ 154270 h 450501"/>
                      <a:gd name="connsiteX9" fmla="*/ 809946 w 2131099"/>
                      <a:gd name="connsiteY9" fmla="*/ 138639 h 450501"/>
                      <a:gd name="connsiteX10" fmla="*/ 864653 w 2131099"/>
                      <a:gd name="connsiteY10" fmla="*/ 83931 h 450501"/>
                      <a:gd name="connsiteX11" fmla="*/ 900678 w 2131099"/>
                      <a:gd name="connsiteY11" fmla="*/ 23484 h 450501"/>
                      <a:gd name="connsiteX12" fmla="*/ 934992 w 2131099"/>
                      <a:gd name="connsiteY12" fmla="*/ 68300 h 450501"/>
                      <a:gd name="connsiteX13" fmla="*/ 989700 w 2131099"/>
                      <a:gd name="connsiteY13" fmla="*/ 123008 h 450501"/>
                      <a:gd name="connsiteX14" fmla="*/ 1099115 w 2131099"/>
                      <a:gd name="connsiteY14" fmla="*/ 146454 h 450501"/>
                      <a:gd name="connsiteX15" fmla="*/ 1185084 w 2131099"/>
                      <a:gd name="connsiteY15" fmla="*/ 138639 h 450501"/>
                      <a:gd name="connsiteX16" fmla="*/ 1244555 w 2131099"/>
                      <a:gd name="connsiteY16" fmla="*/ 83931 h 450501"/>
                      <a:gd name="connsiteX17" fmla="*/ 1294500 w 2131099"/>
                      <a:gd name="connsiteY17" fmla="*/ 21408 h 450501"/>
                      <a:gd name="connsiteX18" fmla="*/ 1333577 w 2131099"/>
                      <a:gd name="connsiteY18" fmla="*/ 68300 h 450501"/>
                      <a:gd name="connsiteX19" fmla="*/ 1411730 w 2131099"/>
                      <a:gd name="connsiteY19" fmla="*/ 107377 h 450501"/>
                      <a:gd name="connsiteX20" fmla="*/ 1489884 w 2131099"/>
                      <a:gd name="connsiteY20" fmla="*/ 123008 h 450501"/>
                      <a:gd name="connsiteX21" fmla="*/ 1568038 w 2131099"/>
                      <a:gd name="connsiteY21" fmla="*/ 123008 h 450501"/>
                      <a:gd name="connsiteX22" fmla="*/ 1621403 w 2131099"/>
                      <a:gd name="connsiteY22" fmla="*/ 95166 h 450501"/>
                      <a:gd name="connsiteX23" fmla="*/ 1669638 w 2131099"/>
                      <a:gd name="connsiteY23" fmla="*/ 45220 h 450501"/>
                      <a:gd name="connsiteX24" fmla="*/ 1705663 w 2131099"/>
                      <a:gd name="connsiteY24" fmla="*/ 11273 h 450501"/>
                      <a:gd name="connsiteX25" fmla="*/ 1735580 w 2131099"/>
                      <a:gd name="connsiteY25" fmla="*/ 76483 h 450501"/>
                      <a:gd name="connsiteX26" fmla="*/ 1774657 w 2131099"/>
                      <a:gd name="connsiteY26" fmla="*/ 127770 h 450501"/>
                      <a:gd name="connsiteX27" fmla="*/ 1833761 w 2131099"/>
                      <a:gd name="connsiteY27" fmla="*/ 154270 h 450501"/>
                      <a:gd name="connsiteX28" fmla="*/ 1896284 w 2131099"/>
                      <a:gd name="connsiteY28" fmla="*/ 146454 h 450501"/>
                      <a:gd name="connsiteX29" fmla="*/ 1982619 w 2131099"/>
                      <a:gd name="connsiteY29" fmla="*/ 116536 h 450501"/>
                      <a:gd name="connsiteX30" fmla="*/ 2016934 w 2131099"/>
                      <a:gd name="connsiteY30" fmla="*/ 171243 h 450501"/>
                      <a:gd name="connsiteX31" fmla="*/ 2060773 w 2131099"/>
                      <a:gd name="connsiteY31" fmla="*/ 245978 h 450501"/>
                      <a:gd name="connsiteX32" fmla="*/ 2093745 w 2131099"/>
                      <a:gd name="connsiteY32" fmla="*/ 321079 h 450501"/>
                      <a:gd name="connsiteX33" fmla="*/ 2118900 w 2131099"/>
                      <a:gd name="connsiteY33" fmla="*/ 397524 h 450501"/>
                      <a:gd name="connsiteX34" fmla="*/ 2121953 w 2131099"/>
                      <a:gd name="connsiteY34" fmla="*/ 444783 h 450501"/>
                      <a:gd name="connsiteX35" fmla="*/ 1998861 w 2131099"/>
                      <a:gd name="connsiteY35" fmla="*/ 444783 h 450501"/>
                      <a:gd name="connsiteX36" fmla="*/ 1930232 w 2131099"/>
                      <a:gd name="connsiteY36" fmla="*/ 400576 h 450501"/>
                      <a:gd name="connsiteX37" fmla="*/ 1890179 w 2131099"/>
                      <a:gd name="connsiteY37" fmla="*/ 337810 h 450501"/>
                      <a:gd name="connsiteX38" fmla="*/ 1839501 w 2131099"/>
                      <a:gd name="connsiteY38" fmla="*/ 381649 h 450501"/>
                      <a:gd name="connsiteX39" fmla="*/ 1779053 w 2131099"/>
                      <a:gd name="connsiteY39" fmla="*/ 435624 h 450501"/>
                      <a:gd name="connsiteX40" fmla="*/ 1654007 w 2131099"/>
                      <a:gd name="connsiteY40" fmla="*/ 443439 h 450501"/>
                      <a:gd name="connsiteX41" fmla="*/ 1568038 w 2131099"/>
                      <a:gd name="connsiteY41" fmla="*/ 427808 h 450501"/>
                      <a:gd name="connsiteX42" fmla="*/ 1511621 w 2131099"/>
                      <a:gd name="connsiteY42" fmla="*/ 374444 h 450501"/>
                      <a:gd name="connsiteX43" fmla="*/ 1469491 w 2131099"/>
                      <a:gd name="connsiteY43" fmla="*/ 316072 h 450501"/>
                      <a:gd name="connsiteX44" fmla="*/ 1442992 w 2131099"/>
                      <a:gd name="connsiteY44" fmla="*/ 373100 h 450501"/>
                      <a:gd name="connsiteX45" fmla="*/ 1388284 w 2131099"/>
                      <a:gd name="connsiteY45" fmla="*/ 427808 h 450501"/>
                      <a:gd name="connsiteX46" fmla="*/ 1310130 w 2131099"/>
                      <a:gd name="connsiteY46" fmla="*/ 443439 h 450501"/>
                      <a:gd name="connsiteX47" fmla="*/ 1191190 w 2131099"/>
                      <a:gd name="connsiteY47" fmla="*/ 436966 h 450501"/>
                      <a:gd name="connsiteX48" fmla="*/ 1133430 w 2131099"/>
                      <a:gd name="connsiteY48" fmla="*/ 390075 h 450501"/>
                      <a:gd name="connsiteX49" fmla="*/ 1102534 w 2131099"/>
                      <a:gd name="connsiteY49" fmla="*/ 329627 h 450501"/>
                      <a:gd name="connsiteX50" fmla="*/ 1064434 w 2131099"/>
                      <a:gd name="connsiteY50" fmla="*/ 365043 h 450501"/>
                      <a:gd name="connsiteX51" fmla="*/ 1015222 w 2131099"/>
                      <a:gd name="connsiteY51" fmla="*/ 424755 h 450501"/>
                      <a:gd name="connsiteX52" fmla="*/ 903730 w 2131099"/>
                      <a:gd name="connsiteY52" fmla="*/ 435624 h 450501"/>
                      <a:gd name="connsiteX53" fmla="*/ 809946 w 2131099"/>
                      <a:gd name="connsiteY53" fmla="*/ 435624 h 450501"/>
                      <a:gd name="connsiteX54" fmla="*/ 739241 w 2131099"/>
                      <a:gd name="connsiteY54" fmla="*/ 375787 h 450501"/>
                      <a:gd name="connsiteX55" fmla="*/ 696133 w 2131099"/>
                      <a:gd name="connsiteY55" fmla="*/ 314728 h 450501"/>
                      <a:gd name="connsiteX56" fmla="*/ 654982 w 2131099"/>
                      <a:gd name="connsiteY56" fmla="*/ 377862 h 450501"/>
                      <a:gd name="connsiteX57" fmla="*/ 606746 w 2131099"/>
                      <a:gd name="connsiteY57" fmla="*/ 427808 h 450501"/>
                      <a:gd name="connsiteX58" fmla="*/ 536407 w 2131099"/>
                      <a:gd name="connsiteY58" fmla="*/ 443439 h 450501"/>
                      <a:gd name="connsiteX59" fmla="*/ 450438 w 2131099"/>
                      <a:gd name="connsiteY59" fmla="*/ 443439 h 450501"/>
                      <a:gd name="connsiteX60" fmla="*/ 380100 w 2131099"/>
                      <a:gd name="connsiteY60" fmla="*/ 419993 h 450501"/>
                      <a:gd name="connsiteX61" fmla="*/ 333207 w 2131099"/>
                      <a:gd name="connsiteY61" fmla="*/ 373100 h 450501"/>
                      <a:gd name="connsiteX62" fmla="*/ 292421 w 2131099"/>
                      <a:gd name="connsiteY62" fmla="*/ 320469 h 450501"/>
                      <a:gd name="connsiteX63" fmla="*/ 247238 w 2131099"/>
                      <a:gd name="connsiteY63" fmla="*/ 396547 h 450501"/>
                      <a:gd name="connsiteX64" fmla="*/ 184715 w 2131099"/>
                      <a:gd name="connsiteY64" fmla="*/ 427808 h 450501"/>
                      <a:gd name="connsiteX65" fmla="*/ 114377 w 2131099"/>
                      <a:gd name="connsiteY65" fmla="*/ 443439 h 450501"/>
                      <a:gd name="connsiteX66" fmla="*/ 44038 w 2131099"/>
                      <a:gd name="connsiteY66" fmla="*/ 443439 h 450501"/>
                      <a:gd name="connsiteX67" fmla="*/ 4595 w 2131099"/>
                      <a:gd name="connsiteY67" fmla="*/ 435624 h 450501"/>
                      <a:gd name="connsiteX68" fmla="*/ 2886 w 2131099"/>
                      <a:gd name="connsiteY68" fmla="*/ 365285 h 450501"/>
                      <a:gd name="connsiteX69" fmla="*/ 23278 w 2131099"/>
                      <a:gd name="connsiteY69" fmla="*/ 277606 h 450501"/>
                      <a:gd name="connsiteX70" fmla="*/ 54540 w 2131099"/>
                      <a:gd name="connsiteY70" fmla="*/ 185531 h 450501"/>
                      <a:gd name="connsiteX71" fmla="*/ 84459 w 2131099"/>
                      <a:gd name="connsiteY71" fmla="*/ 118245 h 450501"/>
                      <a:gd name="connsiteX72" fmla="*/ 128298 w 2131099"/>
                      <a:gd name="connsiteY72" fmla="*/ 63537 h 450501"/>
                      <a:gd name="connsiteX0" fmla="*/ 128298 w 2131099"/>
                      <a:gd name="connsiteY0" fmla="*/ 63537 h 450501"/>
                      <a:gd name="connsiteX1" fmla="*/ 204009 w 2131099"/>
                      <a:gd name="connsiteY1" fmla="*/ 103958 h 450501"/>
                      <a:gd name="connsiteX2" fmla="*/ 305365 w 2131099"/>
                      <a:gd name="connsiteY2" fmla="*/ 132534 h 450501"/>
                      <a:gd name="connsiteX3" fmla="*/ 403546 w 2131099"/>
                      <a:gd name="connsiteY3" fmla="*/ 115193 h 450501"/>
                      <a:gd name="connsiteX4" fmla="*/ 466069 w 2131099"/>
                      <a:gd name="connsiteY4" fmla="*/ 76116 h 450501"/>
                      <a:gd name="connsiteX5" fmla="*/ 505146 w 2131099"/>
                      <a:gd name="connsiteY5" fmla="*/ 38 h 450501"/>
                      <a:gd name="connsiteX6" fmla="*/ 544223 w 2131099"/>
                      <a:gd name="connsiteY6" fmla="*/ 66958 h 450501"/>
                      <a:gd name="connsiteX7" fmla="*/ 614561 w 2131099"/>
                      <a:gd name="connsiteY7" fmla="*/ 138639 h 450501"/>
                      <a:gd name="connsiteX8" fmla="*/ 723977 w 2131099"/>
                      <a:gd name="connsiteY8" fmla="*/ 154270 h 450501"/>
                      <a:gd name="connsiteX9" fmla="*/ 809946 w 2131099"/>
                      <a:gd name="connsiteY9" fmla="*/ 138639 h 450501"/>
                      <a:gd name="connsiteX10" fmla="*/ 864653 w 2131099"/>
                      <a:gd name="connsiteY10" fmla="*/ 83931 h 450501"/>
                      <a:gd name="connsiteX11" fmla="*/ 900678 w 2131099"/>
                      <a:gd name="connsiteY11" fmla="*/ 23484 h 450501"/>
                      <a:gd name="connsiteX12" fmla="*/ 934992 w 2131099"/>
                      <a:gd name="connsiteY12" fmla="*/ 68300 h 450501"/>
                      <a:gd name="connsiteX13" fmla="*/ 989700 w 2131099"/>
                      <a:gd name="connsiteY13" fmla="*/ 123008 h 450501"/>
                      <a:gd name="connsiteX14" fmla="*/ 1099115 w 2131099"/>
                      <a:gd name="connsiteY14" fmla="*/ 146454 h 450501"/>
                      <a:gd name="connsiteX15" fmla="*/ 1185084 w 2131099"/>
                      <a:gd name="connsiteY15" fmla="*/ 138639 h 450501"/>
                      <a:gd name="connsiteX16" fmla="*/ 1244555 w 2131099"/>
                      <a:gd name="connsiteY16" fmla="*/ 83931 h 450501"/>
                      <a:gd name="connsiteX17" fmla="*/ 1294500 w 2131099"/>
                      <a:gd name="connsiteY17" fmla="*/ 21408 h 450501"/>
                      <a:gd name="connsiteX18" fmla="*/ 1333577 w 2131099"/>
                      <a:gd name="connsiteY18" fmla="*/ 68300 h 450501"/>
                      <a:gd name="connsiteX19" fmla="*/ 1411730 w 2131099"/>
                      <a:gd name="connsiteY19" fmla="*/ 107377 h 450501"/>
                      <a:gd name="connsiteX20" fmla="*/ 1489884 w 2131099"/>
                      <a:gd name="connsiteY20" fmla="*/ 123008 h 450501"/>
                      <a:gd name="connsiteX21" fmla="*/ 1568038 w 2131099"/>
                      <a:gd name="connsiteY21" fmla="*/ 123008 h 450501"/>
                      <a:gd name="connsiteX22" fmla="*/ 1621403 w 2131099"/>
                      <a:gd name="connsiteY22" fmla="*/ 95166 h 450501"/>
                      <a:gd name="connsiteX23" fmla="*/ 1669638 w 2131099"/>
                      <a:gd name="connsiteY23" fmla="*/ 45220 h 450501"/>
                      <a:gd name="connsiteX24" fmla="*/ 1705663 w 2131099"/>
                      <a:gd name="connsiteY24" fmla="*/ 11273 h 450501"/>
                      <a:gd name="connsiteX25" fmla="*/ 1735580 w 2131099"/>
                      <a:gd name="connsiteY25" fmla="*/ 76483 h 450501"/>
                      <a:gd name="connsiteX26" fmla="*/ 1774657 w 2131099"/>
                      <a:gd name="connsiteY26" fmla="*/ 127770 h 450501"/>
                      <a:gd name="connsiteX27" fmla="*/ 1833761 w 2131099"/>
                      <a:gd name="connsiteY27" fmla="*/ 154270 h 450501"/>
                      <a:gd name="connsiteX28" fmla="*/ 1896284 w 2131099"/>
                      <a:gd name="connsiteY28" fmla="*/ 146454 h 450501"/>
                      <a:gd name="connsiteX29" fmla="*/ 1982619 w 2131099"/>
                      <a:gd name="connsiteY29" fmla="*/ 116536 h 450501"/>
                      <a:gd name="connsiteX30" fmla="*/ 2021696 w 2131099"/>
                      <a:gd name="connsiteY30" fmla="*/ 166481 h 450501"/>
                      <a:gd name="connsiteX31" fmla="*/ 2060773 w 2131099"/>
                      <a:gd name="connsiteY31" fmla="*/ 245978 h 450501"/>
                      <a:gd name="connsiteX32" fmla="*/ 2093745 w 2131099"/>
                      <a:gd name="connsiteY32" fmla="*/ 321079 h 450501"/>
                      <a:gd name="connsiteX33" fmla="*/ 2118900 w 2131099"/>
                      <a:gd name="connsiteY33" fmla="*/ 397524 h 450501"/>
                      <a:gd name="connsiteX34" fmla="*/ 2121953 w 2131099"/>
                      <a:gd name="connsiteY34" fmla="*/ 444783 h 450501"/>
                      <a:gd name="connsiteX35" fmla="*/ 1998861 w 2131099"/>
                      <a:gd name="connsiteY35" fmla="*/ 444783 h 450501"/>
                      <a:gd name="connsiteX36" fmla="*/ 1930232 w 2131099"/>
                      <a:gd name="connsiteY36" fmla="*/ 400576 h 450501"/>
                      <a:gd name="connsiteX37" fmla="*/ 1890179 w 2131099"/>
                      <a:gd name="connsiteY37" fmla="*/ 337810 h 450501"/>
                      <a:gd name="connsiteX38" fmla="*/ 1839501 w 2131099"/>
                      <a:gd name="connsiteY38" fmla="*/ 381649 h 450501"/>
                      <a:gd name="connsiteX39" fmla="*/ 1779053 w 2131099"/>
                      <a:gd name="connsiteY39" fmla="*/ 435624 h 450501"/>
                      <a:gd name="connsiteX40" fmla="*/ 1654007 w 2131099"/>
                      <a:gd name="connsiteY40" fmla="*/ 443439 h 450501"/>
                      <a:gd name="connsiteX41" fmla="*/ 1568038 w 2131099"/>
                      <a:gd name="connsiteY41" fmla="*/ 427808 h 450501"/>
                      <a:gd name="connsiteX42" fmla="*/ 1511621 w 2131099"/>
                      <a:gd name="connsiteY42" fmla="*/ 374444 h 450501"/>
                      <a:gd name="connsiteX43" fmla="*/ 1469491 w 2131099"/>
                      <a:gd name="connsiteY43" fmla="*/ 316072 h 450501"/>
                      <a:gd name="connsiteX44" fmla="*/ 1442992 w 2131099"/>
                      <a:gd name="connsiteY44" fmla="*/ 373100 h 450501"/>
                      <a:gd name="connsiteX45" fmla="*/ 1388284 w 2131099"/>
                      <a:gd name="connsiteY45" fmla="*/ 427808 h 450501"/>
                      <a:gd name="connsiteX46" fmla="*/ 1310130 w 2131099"/>
                      <a:gd name="connsiteY46" fmla="*/ 443439 h 450501"/>
                      <a:gd name="connsiteX47" fmla="*/ 1191190 w 2131099"/>
                      <a:gd name="connsiteY47" fmla="*/ 436966 h 450501"/>
                      <a:gd name="connsiteX48" fmla="*/ 1133430 w 2131099"/>
                      <a:gd name="connsiteY48" fmla="*/ 390075 h 450501"/>
                      <a:gd name="connsiteX49" fmla="*/ 1102534 w 2131099"/>
                      <a:gd name="connsiteY49" fmla="*/ 329627 h 450501"/>
                      <a:gd name="connsiteX50" fmla="*/ 1064434 w 2131099"/>
                      <a:gd name="connsiteY50" fmla="*/ 365043 h 450501"/>
                      <a:gd name="connsiteX51" fmla="*/ 1015222 w 2131099"/>
                      <a:gd name="connsiteY51" fmla="*/ 424755 h 450501"/>
                      <a:gd name="connsiteX52" fmla="*/ 903730 w 2131099"/>
                      <a:gd name="connsiteY52" fmla="*/ 435624 h 450501"/>
                      <a:gd name="connsiteX53" fmla="*/ 809946 w 2131099"/>
                      <a:gd name="connsiteY53" fmla="*/ 435624 h 450501"/>
                      <a:gd name="connsiteX54" fmla="*/ 739241 w 2131099"/>
                      <a:gd name="connsiteY54" fmla="*/ 375787 h 450501"/>
                      <a:gd name="connsiteX55" fmla="*/ 696133 w 2131099"/>
                      <a:gd name="connsiteY55" fmla="*/ 314728 h 450501"/>
                      <a:gd name="connsiteX56" fmla="*/ 654982 w 2131099"/>
                      <a:gd name="connsiteY56" fmla="*/ 377862 h 450501"/>
                      <a:gd name="connsiteX57" fmla="*/ 606746 w 2131099"/>
                      <a:gd name="connsiteY57" fmla="*/ 427808 h 450501"/>
                      <a:gd name="connsiteX58" fmla="*/ 536407 w 2131099"/>
                      <a:gd name="connsiteY58" fmla="*/ 443439 h 450501"/>
                      <a:gd name="connsiteX59" fmla="*/ 450438 w 2131099"/>
                      <a:gd name="connsiteY59" fmla="*/ 443439 h 450501"/>
                      <a:gd name="connsiteX60" fmla="*/ 380100 w 2131099"/>
                      <a:gd name="connsiteY60" fmla="*/ 419993 h 450501"/>
                      <a:gd name="connsiteX61" fmla="*/ 333207 w 2131099"/>
                      <a:gd name="connsiteY61" fmla="*/ 373100 h 450501"/>
                      <a:gd name="connsiteX62" fmla="*/ 292421 w 2131099"/>
                      <a:gd name="connsiteY62" fmla="*/ 320469 h 450501"/>
                      <a:gd name="connsiteX63" fmla="*/ 247238 w 2131099"/>
                      <a:gd name="connsiteY63" fmla="*/ 396547 h 450501"/>
                      <a:gd name="connsiteX64" fmla="*/ 184715 w 2131099"/>
                      <a:gd name="connsiteY64" fmla="*/ 427808 h 450501"/>
                      <a:gd name="connsiteX65" fmla="*/ 114377 w 2131099"/>
                      <a:gd name="connsiteY65" fmla="*/ 443439 h 450501"/>
                      <a:gd name="connsiteX66" fmla="*/ 44038 w 2131099"/>
                      <a:gd name="connsiteY66" fmla="*/ 443439 h 450501"/>
                      <a:gd name="connsiteX67" fmla="*/ 4595 w 2131099"/>
                      <a:gd name="connsiteY67" fmla="*/ 435624 h 450501"/>
                      <a:gd name="connsiteX68" fmla="*/ 2886 w 2131099"/>
                      <a:gd name="connsiteY68" fmla="*/ 365285 h 450501"/>
                      <a:gd name="connsiteX69" fmla="*/ 23278 w 2131099"/>
                      <a:gd name="connsiteY69" fmla="*/ 277606 h 450501"/>
                      <a:gd name="connsiteX70" fmla="*/ 54540 w 2131099"/>
                      <a:gd name="connsiteY70" fmla="*/ 185531 h 450501"/>
                      <a:gd name="connsiteX71" fmla="*/ 84459 w 2131099"/>
                      <a:gd name="connsiteY71" fmla="*/ 118245 h 450501"/>
                      <a:gd name="connsiteX72" fmla="*/ 128298 w 2131099"/>
                      <a:gd name="connsiteY72" fmla="*/ 63537 h 4505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2131099" h="450501">
                        <a:moveTo>
                          <a:pt x="128298" y="63537"/>
                        </a:moveTo>
                        <a:cubicBezTo>
                          <a:pt x="148223" y="61156"/>
                          <a:pt x="174498" y="92459"/>
                          <a:pt x="204009" y="103958"/>
                        </a:cubicBezTo>
                        <a:cubicBezTo>
                          <a:pt x="233520" y="115457"/>
                          <a:pt x="272109" y="130662"/>
                          <a:pt x="305365" y="132534"/>
                        </a:cubicBezTo>
                        <a:cubicBezTo>
                          <a:pt x="338621" y="134406"/>
                          <a:pt x="376762" y="124596"/>
                          <a:pt x="403546" y="115193"/>
                        </a:cubicBezTo>
                        <a:cubicBezTo>
                          <a:pt x="430330" y="105790"/>
                          <a:pt x="449136" y="95308"/>
                          <a:pt x="466069" y="76116"/>
                        </a:cubicBezTo>
                        <a:cubicBezTo>
                          <a:pt x="483002" y="56924"/>
                          <a:pt x="492120" y="1564"/>
                          <a:pt x="505146" y="38"/>
                        </a:cubicBezTo>
                        <a:cubicBezTo>
                          <a:pt x="518172" y="-1488"/>
                          <a:pt x="525987" y="43858"/>
                          <a:pt x="544223" y="66958"/>
                        </a:cubicBezTo>
                        <a:cubicBezTo>
                          <a:pt x="562459" y="90058"/>
                          <a:pt x="584602" y="124087"/>
                          <a:pt x="614561" y="138639"/>
                        </a:cubicBezTo>
                        <a:cubicBezTo>
                          <a:pt x="644520" y="153191"/>
                          <a:pt x="691413" y="154270"/>
                          <a:pt x="723977" y="154270"/>
                        </a:cubicBezTo>
                        <a:cubicBezTo>
                          <a:pt x="756541" y="154270"/>
                          <a:pt x="786500" y="150362"/>
                          <a:pt x="809946" y="138639"/>
                        </a:cubicBezTo>
                        <a:cubicBezTo>
                          <a:pt x="833392" y="126916"/>
                          <a:pt x="849531" y="103123"/>
                          <a:pt x="864653" y="83931"/>
                        </a:cubicBezTo>
                        <a:cubicBezTo>
                          <a:pt x="879775" y="64739"/>
                          <a:pt x="888955" y="26089"/>
                          <a:pt x="900678" y="23484"/>
                        </a:cubicBezTo>
                        <a:cubicBezTo>
                          <a:pt x="912401" y="20879"/>
                          <a:pt x="920155" y="51713"/>
                          <a:pt x="934992" y="68300"/>
                        </a:cubicBezTo>
                        <a:cubicBezTo>
                          <a:pt x="949829" y="84887"/>
                          <a:pt x="962346" y="109982"/>
                          <a:pt x="989700" y="123008"/>
                        </a:cubicBezTo>
                        <a:cubicBezTo>
                          <a:pt x="1017054" y="136034"/>
                          <a:pt x="1066551" y="143849"/>
                          <a:pt x="1099115" y="146454"/>
                        </a:cubicBezTo>
                        <a:cubicBezTo>
                          <a:pt x="1131679" y="149059"/>
                          <a:pt x="1160844" y="149059"/>
                          <a:pt x="1185084" y="138639"/>
                        </a:cubicBezTo>
                        <a:cubicBezTo>
                          <a:pt x="1209324" y="128219"/>
                          <a:pt x="1226319" y="103469"/>
                          <a:pt x="1244555" y="83931"/>
                        </a:cubicBezTo>
                        <a:cubicBezTo>
                          <a:pt x="1262791" y="64393"/>
                          <a:pt x="1279663" y="24013"/>
                          <a:pt x="1294500" y="21408"/>
                        </a:cubicBezTo>
                        <a:cubicBezTo>
                          <a:pt x="1309337" y="18803"/>
                          <a:pt x="1314039" y="53972"/>
                          <a:pt x="1333577" y="68300"/>
                        </a:cubicBezTo>
                        <a:cubicBezTo>
                          <a:pt x="1353115" y="82628"/>
                          <a:pt x="1385679" y="98259"/>
                          <a:pt x="1411730" y="107377"/>
                        </a:cubicBezTo>
                        <a:cubicBezTo>
                          <a:pt x="1437781" y="116495"/>
                          <a:pt x="1463833" y="120403"/>
                          <a:pt x="1489884" y="123008"/>
                        </a:cubicBezTo>
                        <a:cubicBezTo>
                          <a:pt x="1515935" y="125613"/>
                          <a:pt x="1546118" y="127648"/>
                          <a:pt x="1568038" y="123008"/>
                        </a:cubicBezTo>
                        <a:cubicBezTo>
                          <a:pt x="1589958" y="118368"/>
                          <a:pt x="1604470" y="108131"/>
                          <a:pt x="1621403" y="95166"/>
                        </a:cubicBezTo>
                        <a:cubicBezTo>
                          <a:pt x="1638336" y="82201"/>
                          <a:pt x="1655595" y="59202"/>
                          <a:pt x="1669638" y="45220"/>
                        </a:cubicBezTo>
                        <a:cubicBezTo>
                          <a:pt x="1683681" y="31238"/>
                          <a:pt x="1694673" y="6063"/>
                          <a:pt x="1705663" y="11273"/>
                        </a:cubicBezTo>
                        <a:cubicBezTo>
                          <a:pt x="1716653" y="16484"/>
                          <a:pt x="1724081" y="57067"/>
                          <a:pt x="1735580" y="76483"/>
                        </a:cubicBezTo>
                        <a:cubicBezTo>
                          <a:pt x="1747079" y="95899"/>
                          <a:pt x="1758293" y="114805"/>
                          <a:pt x="1774657" y="127770"/>
                        </a:cubicBezTo>
                        <a:cubicBezTo>
                          <a:pt x="1791021" y="140735"/>
                          <a:pt x="1813490" y="151156"/>
                          <a:pt x="1833761" y="154270"/>
                        </a:cubicBezTo>
                        <a:cubicBezTo>
                          <a:pt x="1854032" y="157384"/>
                          <a:pt x="1871474" y="152743"/>
                          <a:pt x="1896284" y="146454"/>
                        </a:cubicBezTo>
                        <a:cubicBezTo>
                          <a:pt x="1921094" y="140165"/>
                          <a:pt x="1961717" y="113198"/>
                          <a:pt x="1982619" y="116536"/>
                        </a:cubicBezTo>
                        <a:cubicBezTo>
                          <a:pt x="2003521" y="119874"/>
                          <a:pt x="2008670" y="144907"/>
                          <a:pt x="2021696" y="166481"/>
                        </a:cubicBezTo>
                        <a:cubicBezTo>
                          <a:pt x="2034722" y="188055"/>
                          <a:pt x="2048765" y="220212"/>
                          <a:pt x="2060773" y="245978"/>
                        </a:cubicBezTo>
                        <a:cubicBezTo>
                          <a:pt x="2072781" y="271744"/>
                          <a:pt x="2084057" y="295821"/>
                          <a:pt x="2093745" y="321079"/>
                        </a:cubicBezTo>
                        <a:cubicBezTo>
                          <a:pt x="2103433" y="346337"/>
                          <a:pt x="2114199" y="376907"/>
                          <a:pt x="2118900" y="397524"/>
                        </a:cubicBezTo>
                        <a:cubicBezTo>
                          <a:pt x="2123601" y="418141"/>
                          <a:pt x="2141960" y="436906"/>
                          <a:pt x="2121953" y="444783"/>
                        </a:cubicBezTo>
                        <a:cubicBezTo>
                          <a:pt x="2101946" y="452660"/>
                          <a:pt x="2030815" y="452151"/>
                          <a:pt x="1998861" y="444783"/>
                        </a:cubicBezTo>
                        <a:cubicBezTo>
                          <a:pt x="1966908" y="437415"/>
                          <a:pt x="1948346" y="418405"/>
                          <a:pt x="1930232" y="400576"/>
                        </a:cubicBezTo>
                        <a:cubicBezTo>
                          <a:pt x="1912118" y="382747"/>
                          <a:pt x="1905301" y="340965"/>
                          <a:pt x="1890179" y="337810"/>
                        </a:cubicBezTo>
                        <a:cubicBezTo>
                          <a:pt x="1875057" y="334656"/>
                          <a:pt x="1858022" y="365347"/>
                          <a:pt x="1839501" y="381649"/>
                        </a:cubicBezTo>
                        <a:cubicBezTo>
                          <a:pt x="1820980" y="397951"/>
                          <a:pt x="1809969" y="425326"/>
                          <a:pt x="1779053" y="435624"/>
                        </a:cubicBezTo>
                        <a:cubicBezTo>
                          <a:pt x="1748137" y="445922"/>
                          <a:pt x="1689176" y="444742"/>
                          <a:pt x="1654007" y="443439"/>
                        </a:cubicBezTo>
                        <a:cubicBezTo>
                          <a:pt x="1618838" y="442136"/>
                          <a:pt x="1591769" y="439307"/>
                          <a:pt x="1568038" y="427808"/>
                        </a:cubicBezTo>
                        <a:cubicBezTo>
                          <a:pt x="1544307" y="416309"/>
                          <a:pt x="1528045" y="393067"/>
                          <a:pt x="1511621" y="374444"/>
                        </a:cubicBezTo>
                        <a:cubicBezTo>
                          <a:pt x="1495197" y="355821"/>
                          <a:pt x="1480929" y="316296"/>
                          <a:pt x="1469491" y="316072"/>
                        </a:cubicBezTo>
                        <a:cubicBezTo>
                          <a:pt x="1458053" y="315848"/>
                          <a:pt x="1456526" y="354477"/>
                          <a:pt x="1442992" y="373100"/>
                        </a:cubicBezTo>
                        <a:cubicBezTo>
                          <a:pt x="1429458" y="391723"/>
                          <a:pt x="1410428" y="416085"/>
                          <a:pt x="1388284" y="427808"/>
                        </a:cubicBezTo>
                        <a:cubicBezTo>
                          <a:pt x="1366140" y="439531"/>
                          <a:pt x="1342979" y="441913"/>
                          <a:pt x="1310130" y="443439"/>
                        </a:cubicBezTo>
                        <a:cubicBezTo>
                          <a:pt x="1277281" y="444965"/>
                          <a:pt x="1220640" y="445860"/>
                          <a:pt x="1191190" y="436966"/>
                        </a:cubicBezTo>
                        <a:cubicBezTo>
                          <a:pt x="1161740" y="428072"/>
                          <a:pt x="1148206" y="407965"/>
                          <a:pt x="1133430" y="390075"/>
                        </a:cubicBezTo>
                        <a:cubicBezTo>
                          <a:pt x="1118654" y="372185"/>
                          <a:pt x="1114033" y="333799"/>
                          <a:pt x="1102534" y="329627"/>
                        </a:cubicBezTo>
                        <a:cubicBezTo>
                          <a:pt x="1091035" y="325455"/>
                          <a:pt x="1078986" y="349188"/>
                          <a:pt x="1064434" y="365043"/>
                        </a:cubicBezTo>
                        <a:cubicBezTo>
                          <a:pt x="1049882" y="380898"/>
                          <a:pt x="1042006" y="412992"/>
                          <a:pt x="1015222" y="424755"/>
                        </a:cubicBezTo>
                        <a:cubicBezTo>
                          <a:pt x="988438" y="436518"/>
                          <a:pt x="937943" y="433813"/>
                          <a:pt x="903730" y="435624"/>
                        </a:cubicBezTo>
                        <a:cubicBezTo>
                          <a:pt x="869517" y="437435"/>
                          <a:pt x="837361" y="445597"/>
                          <a:pt x="809946" y="435624"/>
                        </a:cubicBezTo>
                        <a:cubicBezTo>
                          <a:pt x="782531" y="425651"/>
                          <a:pt x="758210" y="395936"/>
                          <a:pt x="739241" y="375787"/>
                        </a:cubicBezTo>
                        <a:cubicBezTo>
                          <a:pt x="720272" y="355638"/>
                          <a:pt x="710176" y="314382"/>
                          <a:pt x="696133" y="314728"/>
                        </a:cubicBezTo>
                        <a:cubicBezTo>
                          <a:pt x="682090" y="315074"/>
                          <a:pt x="669880" y="359015"/>
                          <a:pt x="654982" y="377862"/>
                        </a:cubicBezTo>
                        <a:cubicBezTo>
                          <a:pt x="640084" y="396709"/>
                          <a:pt x="626508" y="416879"/>
                          <a:pt x="606746" y="427808"/>
                        </a:cubicBezTo>
                        <a:cubicBezTo>
                          <a:pt x="586984" y="438737"/>
                          <a:pt x="562458" y="440834"/>
                          <a:pt x="536407" y="443439"/>
                        </a:cubicBezTo>
                        <a:cubicBezTo>
                          <a:pt x="510356" y="446044"/>
                          <a:pt x="476489" y="447347"/>
                          <a:pt x="450438" y="443439"/>
                        </a:cubicBezTo>
                        <a:cubicBezTo>
                          <a:pt x="424387" y="439531"/>
                          <a:pt x="399639" y="431716"/>
                          <a:pt x="380100" y="419993"/>
                        </a:cubicBezTo>
                        <a:cubicBezTo>
                          <a:pt x="360562" y="408270"/>
                          <a:pt x="347820" y="389687"/>
                          <a:pt x="333207" y="373100"/>
                        </a:cubicBezTo>
                        <a:cubicBezTo>
                          <a:pt x="318594" y="356513"/>
                          <a:pt x="306749" y="316561"/>
                          <a:pt x="292421" y="320469"/>
                        </a:cubicBezTo>
                        <a:cubicBezTo>
                          <a:pt x="278093" y="324377"/>
                          <a:pt x="265189" y="378657"/>
                          <a:pt x="247238" y="396547"/>
                        </a:cubicBezTo>
                        <a:cubicBezTo>
                          <a:pt x="229287" y="414437"/>
                          <a:pt x="206859" y="419993"/>
                          <a:pt x="184715" y="427808"/>
                        </a:cubicBezTo>
                        <a:cubicBezTo>
                          <a:pt x="162572" y="435623"/>
                          <a:pt x="137823" y="440834"/>
                          <a:pt x="114377" y="443439"/>
                        </a:cubicBezTo>
                        <a:cubicBezTo>
                          <a:pt x="90931" y="446044"/>
                          <a:pt x="62335" y="444741"/>
                          <a:pt x="44038" y="443439"/>
                        </a:cubicBezTo>
                        <a:cubicBezTo>
                          <a:pt x="25741" y="442137"/>
                          <a:pt x="11454" y="448650"/>
                          <a:pt x="4595" y="435624"/>
                        </a:cubicBezTo>
                        <a:cubicBezTo>
                          <a:pt x="-2264" y="422598"/>
                          <a:pt x="-228" y="391621"/>
                          <a:pt x="2886" y="365285"/>
                        </a:cubicBezTo>
                        <a:cubicBezTo>
                          <a:pt x="6000" y="338949"/>
                          <a:pt x="14669" y="307565"/>
                          <a:pt x="23278" y="277606"/>
                        </a:cubicBezTo>
                        <a:cubicBezTo>
                          <a:pt x="31887" y="247647"/>
                          <a:pt x="46725" y="212885"/>
                          <a:pt x="54540" y="185531"/>
                        </a:cubicBezTo>
                        <a:cubicBezTo>
                          <a:pt x="62355" y="158177"/>
                          <a:pt x="72166" y="138577"/>
                          <a:pt x="84459" y="118245"/>
                        </a:cubicBezTo>
                        <a:cubicBezTo>
                          <a:pt x="96752" y="97913"/>
                          <a:pt x="108373" y="65918"/>
                          <a:pt x="128298" y="6353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None/>
                      <a:tabLst/>
                    </a:pPr>
                    <a:endParaRPr kumimoji="0" lang="en-GB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grpSp>
                <p:nvGrpSpPr>
                  <p:cNvPr id="132" name="Group 131">
                    <a:extLst>
                      <a:ext uri="{FF2B5EF4-FFF2-40B4-BE49-F238E27FC236}">
                        <a16:creationId xmlns:a16="http://schemas.microsoft.com/office/drawing/2014/main" id="{6A427C3D-9842-431A-B171-1B2FE9F78307}"/>
                      </a:ext>
                    </a:extLst>
                  </p:cNvPr>
                  <p:cNvGrpSpPr/>
                  <p:nvPr/>
                </p:nvGrpSpPr>
                <p:grpSpPr>
                  <a:xfrm>
                    <a:off x="1619672" y="2359446"/>
                    <a:ext cx="2166833" cy="854602"/>
                    <a:chOff x="1214438" y="4553827"/>
                    <a:chExt cx="1376362" cy="689967"/>
                  </a:xfrm>
                </p:grpSpPr>
                <p:sp>
                  <p:nvSpPr>
                    <p:cNvPr id="133" name="Freeform 126">
                      <a:extLst>
                        <a:ext uri="{FF2B5EF4-FFF2-40B4-BE49-F238E27FC236}">
                          <a16:creationId xmlns:a16="http://schemas.microsoft.com/office/drawing/2014/main" id="{4BDED23E-D1CE-479B-AADC-61281414603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214438" y="4553827"/>
                      <a:ext cx="1376362" cy="524156"/>
                    </a:xfrm>
                    <a:custGeom>
                      <a:avLst/>
                      <a:gdLst>
                        <a:gd name="connsiteX0" fmla="*/ 0 w 1376362"/>
                        <a:gd name="connsiteY0" fmla="*/ 151523 h 175511"/>
                        <a:gd name="connsiteX1" fmla="*/ 314325 w 1376362"/>
                        <a:gd name="connsiteY1" fmla="*/ 170573 h 175511"/>
                        <a:gd name="connsiteX2" fmla="*/ 600075 w 1376362"/>
                        <a:gd name="connsiteY2" fmla="*/ 170573 h 175511"/>
                        <a:gd name="connsiteX3" fmla="*/ 771525 w 1376362"/>
                        <a:gd name="connsiteY3" fmla="*/ 170573 h 175511"/>
                        <a:gd name="connsiteX4" fmla="*/ 928687 w 1376362"/>
                        <a:gd name="connsiteY4" fmla="*/ 103898 h 175511"/>
                        <a:gd name="connsiteX5" fmla="*/ 1052512 w 1376362"/>
                        <a:gd name="connsiteY5" fmla="*/ 8648 h 175511"/>
                        <a:gd name="connsiteX6" fmla="*/ 1243012 w 1376362"/>
                        <a:gd name="connsiteY6" fmla="*/ 3886 h 175511"/>
                        <a:gd name="connsiteX7" fmla="*/ 1352550 w 1376362"/>
                        <a:gd name="connsiteY7" fmla="*/ 3886 h 175511"/>
                        <a:gd name="connsiteX8" fmla="*/ 1376362 w 1376362"/>
                        <a:gd name="connsiteY8" fmla="*/ 3886 h 1755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376362" h="175511">
                          <a:moveTo>
                            <a:pt x="0" y="151523"/>
                          </a:moveTo>
                          <a:cubicBezTo>
                            <a:pt x="107156" y="159460"/>
                            <a:pt x="214313" y="167398"/>
                            <a:pt x="314325" y="170573"/>
                          </a:cubicBezTo>
                          <a:cubicBezTo>
                            <a:pt x="414337" y="173748"/>
                            <a:pt x="600075" y="170573"/>
                            <a:pt x="600075" y="170573"/>
                          </a:cubicBezTo>
                          <a:cubicBezTo>
                            <a:pt x="676275" y="170573"/>
                            <a:pt x="716756" y="181685"/>
                            <a:pt x="771525" y="170573"/>
                          </a:cubicBezTo>
                          <a:cubicBezTo>
                            <a:pt x="826294" y="159461"/>
                            <a:pt x="881856" y="130885"/>
                            <a:pt x="928687" y="103898"/>
                          </a:cubicBezTo>
                          <a:cubicBezTo>
                            <a:pt x="975518" y="76911"/>
                            <a:pt x="1000125" y="25317"/>
                            <a:pt x="1052512" y="8648"/>
                          </a:cubicBezTo>
                          <a:cubicBezTo>
                            <a:pt x="1104900" y="-8021"/>
                            <a:pt x="1193006" y="4680"/>
                            <a:pt x="1243012" y="3886"/>
                          </a:cubicBezTo>
                          <a:cubicBezTo>
                            <a:pt x="1293018" y="3092"/>
                            <a:pt x="1352550" y="3886"/>
                            <a:pt x="1352550" y="3886"/>
                          </a:cubicBezTo>
                          <a:lnTo>
                            <a:pt x="1376362" y="3886"/>
                          </a:lnTo>
                        </a:path>
                      </a:pathLst>
                    </a:custGeom>
                    <a:noFill/>
                    <a:ln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4" name="Freeform 127">
                      <a:extLst>
                        <a:ext uri="{FF2B5EF4-FFF2-40B4-BE49-F238E27FC236}">
                          <a16:creationId xmlns:a16="http://schemas.microsoft.com/office/drawing/2014/main" id="{F11E3B3E-E3F0-4433-B830-74AB42C89BC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328738" y="4705073"/>
                      <a:ext cx="1223962" cy="524156"/>
                    </a:xfrm>
                    <a:custGeom>
                      <a:avLst/>
                      <a:gdLst>
                        <a:gd name="connsiteX0" fmla="*/ 0 w 1223962"/>
                        <a:gd name="connsiteY0" fmla="*/ 195540 h 210146"/>
                        <a:gd name="connsiteX1" fmla="*/ 219075 w 1223962"/>
                        <a:gd name="connsiteY1" fmla="*/ 200302 h 210146"/>
                        <a:gd name="connsiteX2" fmla="*/ 466725 w 1223962"/>
                        <a:gd name="connsiteY2" fmla="*/ 205065 h 210146"/>
                        <a:gd name="connsiteX3" fmla="*/ 690562 w 1223962"/>
                        <a:gd name="connsiteY3" fmla="*/ 209827 h 210146"/>
                        <a:gd name="connsiteX4" fmla="*/ 857250 w 1223962"/>
                        <a:gd name="connsiteY4" fmla="*/ 195540 h 210146"/>
                        <a:gd name="connsiteX5" fmla="*/ 971550 w 1223962"/>
                        <a:gd name="connsiteY5" fmla="*/ 114577 h 210146"/>
                        <a:gd name="connsiteX6" fmla="*/ 1033462 w 1223962"/>
                        <a:gd name="connsiteY6" fmla="*/ 57427 h 210146"/>
                        <a:gd name="connsiteX7" fmla="*/ 1114425 w 1223962"/>
                        <a:gd name="connsiteY7" fmla="*/ 5040 h 210146"/>
                        <a:gd name="connsiteX8" fmla="*/ 1223962 w 1223962"/>
                        <a:gd name="connsiteY8" fmla="*/ 5040 h 2101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23962" h="210146">
                          <a:moveTo>
                            <a:pt x="0" y="195540"/>
                          </a:moveTo>
                          <a:lnTo>
                            <a:pt x="219075" y="200302"/>
                          </a:lnTo>
                          <a:lnTo>
                            <a:pt x="466725" y="205065"/>
                          </a:lnTo>
                          <a:cubicBezTo>
                            <a:pt x="545306" y="206652"/>
                            <a:pt x="625475" y="211414"/>
                            <a:pt x="690562" y="209827"/>
                          </a:cubicBezTo>
                          <a:cubicBezTo>
                            <a:pt x="755649" y="208240"/>
                            <a:pt x="810419" y="211415"/>
                            <a:pt x="857250" y="195540"/>
                          </a:cubicBezTo>
                          <a:cubicBezTo>
                            <a:pt x="904081" y="179665"/>
                            <a:pt x="942181" y="137596"/>
                            <a:pt x="971550" y="114577"/>
                          </a:cubicBezTo>
                          <a:cubicBezTo>
                            <a:pt x="1000919" y="91558"/>
                            <a:pt x="1009650" y="75683"/>
                            <a:pt x="1033462" y="57427"/>
                          </a:cubicBezTo>
                          <a:cubicBezTo>
                            <a:pt x="1057275" y="39171"/>
                            <a:pt x="1082675" y="13771"/>
                            <a:pt x="1114425" y="5040"/>
                          </a:cubicBezTo>
                          <a:cubicBezTo>
                            <a:pt x="1146175" y="-3691"/>
                            <a:pt x="1185068" y="674"/>
                            <a:pt x="1223962" y="5040"/>
                          </a:cubicBezTo>
                        </a:path>
                      </a:pathLst>
                    </a:custGeom>
                    <a:noFill/>
                    <a:ln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5" name="Freeform 128">
                      <a:extLst>
                        <a:ext uri="{FF2B5EF4-FFF2-40B4-BE49-F238E27FC236}">
                          <a16:creationId xmlns:a16="http://schemas.microsoft.com/office/drawing/2014/main" id="{0AB9C840-62B3-4EDF-9EA3-87D781D5937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719263" y="4719638"/>
                      <a:ext cx="223837" cy="524156"/>
                    </a:xfrm>
                    <a:custGeom>
                      <a:avLst/>
                      <a:gdLst>
                        <a:gd name="connsiteX0" fmla="*/ 0 w 234782"/>
                        <a:gd name="connsiteY0" fmla="*/ 0 h 200924"/>
                        <a:gd name="connsiteX1" fmla="*/ 104775 w 234782"/>
                        <a:gd name="connsiteY1" fmla="*/ 66675 h 200924"/>
                        <a:gd name="connsiteX2" fmla="*/ 152400 w 234782"/>
                        <a:gd name="connsiteY2" fmla="*/ 157162 h 200924"/>
                        <a:gd name="connsiteX3" fmla="*/ 223837 w 234782"/>
                        <a:gd name="connsiteY3" fmla="*/ 195262 h 200924"/>
                        <a:gd name="connsiteX4" fmla="*/ 233362 w 234782"/>
                        <a:gd name="connsiteY4" fmla="*/ 200025 h 200924"/>
                        <a:gd name="connsiteX0" fmla="*/ 0 w 234782"/>
                        <a:gd name="connsiteY0" fmla="*/ 0 h 196678"/>
                        <a:gd name="connsiteX1" fmla="*/ 104775 w 234782"/>
                        <a:gd name="connsiteY1" fmla="*/ 66675 h 196678"/>
                        <a:gd name="connsiteX2" fmla="*/ 152400 w 234782"/>
                        <a:gd name="connsiteY2" fmla="*/ 157162 h 196678"/>
                        <a:gd name="connsiteX3" fmla="*/ 223837 w 234782"/>
                        <a:gd name="connsiteY3" fmla="*/ 195262 h 196678"/>
                        <a:gd name="connsiteX4" fmla="*/ 233362 w 234782"/>
                        <a:gd name="connsiteY4" fmla="*/ 188490 h 196678"/>
                        <a:gd name="connsiteX0" fmla="*/ 0 w 224950"/>
                        <a:gd name="connsiteY0" fmla="*/ 0 h 195470"/>
                        <a:gd name="connsiteX1" fmla="*/ 104775 w 224950"/>
                        <a:gd name="connsiteY1" fmla="*/ 66675 h 195470"/>
                        <a:gd name="connsiteX2" fmla="*/ 152400 w 224950"/>
                        <a:gd name="connsiteY2" fmla="*/ 157162 h 195470"/>
                        <a:gd name="connsiteX3" fmla="*/ 223837 w 224950"/>
                        <a:gd name="connsiteY3" fmla="*/ 195262 h 195470"/>
                        <a:gd name="connsiteX4" fmla="*/ 197060 w 224950"/>
                        <a:gd name="connsiteY4" fmla="*/ 173110 h 195470"/>
                        <a:gd name="connsiteX0" fmla="*/ 0 w 224950"/>
                        <a:gd name="connsiteY0" fmla="*/ 0 h 195470"/>
                        <a:gd name="connsiteX1" fmla="*/ 104775 w 224950"/>
                        <a:gd name="connsiteY1" fmla="*/ 66675 h 195470"/>
                        <a:gd name="connsiteX2" fmla="*/ 152400 w 224950"/>
                        <a:gd name="connsiteY2" fmla="*/ 157162 h 195470"/>
                        <a:gd name="connsiteX3" fmla="*/ 223837 w 224950"/>
                        <a:gd name="connsiteY3" fmla="*/ 195262 h 195470"/>
                        <a:gd name="connsiteX4" fmla="*/ 197060 w 224950"/>
                        <a:gd name="connsiteY4" fmla="*/ 173110 h 195470"/>
                        <a:gd name="connsiteX0" fmla="*/ 0 w 223837"/>
                        <a:gd name="connsiteY0" fmla="*/ 0 h 195262"/>
                        <a:gd name="connsiteX1" fmla="*/ 104775 w 223837"/>
                        <a:gd name="connsiteY1" fmla="*/ 66675 h 195262"/>
                        <a:gd name="connsiteX2" fmla="*/ 152400 w 223837"/>
                        <a:gd name="connsiteY2" fmla="*/ 157162 h 195262"/>
                        <a:gd name="connsiteX3" fmla="*/ 223837 w 223837"/>
                        <a:gd name="connsiteY3" fmla="*/ 195262 h 1952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3837" h="195262">
                          <a:moveTo>
                            <a:pt x="0" y="0"/>
                          </a:moveTo>
                          <a:cubicBezTo>
                            <a:pt x="39687" y="20241"/>
                            <a:pt x="79375" y="40482"/>
                            <a:pt x="104775" y="66675"/>
                          </a:cubicBezTo>
                          <a:cubicBezTo>
                            <a:pt x="130175" y="92868"/>
                            <a:pt x="132557" y="135731"/>
                            <a:pt x="152400" y="157162"/>
                          </a:cubicBezTo>
                          <a:cubicBezTo>
                            <a:pt x="172243" y="178593"/>
                            <a:pt x="216394" y="192604"/>
                            <a:pt x="223837" y="195262"/>
                          </a:cubicBezTo>
                        </a:path>
                      </a:pathLst>
                    </a:custGeom>
                    <a:noFill/>
                    <a:ln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  <p:sp>
                  <p:nvSpPr>
                    <p:cNvPr id="136" name="Freeform 129">
                      <a:extLst>
                        <a:ext uri="{FF2B5EF4-FFF2-40B4-BE49-F238E27FC236}">
                          <a16:creationId xmlns:a16="http://schemas.microsoft.com/office/drawing/2014/main" id="{7D9D96DF-DC70-4381-9A17-B1A5E67B888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39579" y="4699024"/>
                      <a:ext cx="441237" cy="524156"/>
                    </a:xfrm>
                    <a:custGeom>
                      <a:avLst/>
                      <a:gdLst>
                        <a:gd name="connsiteX0" fmla="*/ 0 w 471488"/>
                        <a:gd name="connsiteY0" fmla="*/ 25223 h 25223"/>
                        <a:gd name="connsiteX1" fmla="*/ 95250 w 471488"/>
                        <a:gd name="connsiteY1" fmla="*/ 20461 h 25223"/>
                        <a:gd name="connsiteX2" fmla="*/ 257175 w 471488"/>
                        <a:gd name="connsiteY2" fmla="*/ 1411 h 25223"/>
                        <a:gd name="connsiteX3" fmla="*/ 366713 w 471488"/>
                        <a:gd name="connsiteY3" fmla="*/ 1411 h 25223"/>
                        <a:gd name="connsiteX4" fmla="*/ 471488 w 471488"/>
                        <a:gd name="connsiteY4" fmla="*/ 1411 h 25223"/>
                        <a:gd name="connsiteX0" fmla="*/ 0 w 462412"/>
                        <a:gd name="connsiteY0" fmla="*/ 21378 h 22109"/>
                        <a:gd name="connsiteX1" fmla="*/ 86174 w 462412"/>
                        <a:gd name="connsiteY1" fmla="*/ 20461 h 22109"/>
                        <a:gd name="connsiteX2" fmla="*/ 248099 w 462412"/>
                        <a:gd name="connsiteY2" fmla="*/ 1411 h 22109"/>
                        <a:gd name="connsiteX3" fmla="*/ 357637 w 462412"/>
                        <a:gd name="connsiteY3" fmla="*/ 1411 h 22109"/>
                        <a:gd name="connsiteX4" fmla="*/ 462412 w 462412"/>
                        <a:gd name="connsiteY4" fmla="*/ 1411 h 22109"/>
                        <a:gd name="connsiteX0" fmla="*/ 0 w 471488"/>
                        <a:gd name="connsiteY0" fmla="*/ 21531 h 22262"/>
                        <a:gd name="connsiteX1" fmla="*/ 86174 w 471488"/>
                        <a:gd name="connsiteY1" fmla="*/ 20614 h 22262"/>
                        <a:gd name="connsiteX2" fmla="*/ 248099 w 471488"/>
                        <a:gd name="connsiteY2" fmla="*/ 1564 h 22262"/>
                        <a:gd name="connsiteX3" fmla="*/ 357637 w 471488"/>
                        <a:gd name="connsiteY3" fmla="*/ 1564 h 22262"/>
                        <a:gd name="connsiteX4" fmla="*/ 471488 w 471488"/>
                        <a:gd name="connsiteY4" fmla="*/ 5409 h 22262"/>
                        <a:gd name="connsiteX0" fmla="*/ 0 w 501739"/>
                        <a:gd name="connsiteY0" fmla="*/ 29221 h 29221"/>
                        <a:gd name="connsiteX1" fmla="*/ 116425 w 501739"/>
                        <a:gd name="connsiteY1" fmla="*/ 20614 h 29221"/>
                        <a:gd name="connsiteX2" fmla="*/ 278350 w 501739"/>
                        <a:gd name="connsiteY2" fmla="*/ 1564 h 29221"/>
                        <a:gd name="connsiteX3" fmla="*/ 387888 w 501739"/>
                        <a:gd name="connsiteY3" fmla="*/ 1564 h 29221"/>
                        <a:gd name="connsiteX4" fmla="*/ 501739 w 501739"/>
                        <a:gd name="connsiteY4" fmla="*/ 5409 h 29221"/>
                        <a:gd name="connsiteX0" fmla="*/ 0 w 456363"/>
                        <a:gd name="connsiteY0" fmla="*/ 9996 h 20724"/>
                        <a:gd name="connsiteX1" fmla="*/ 71049 w 456363"/>
                        <a:gd name="connsiteY1" fmla="*/ 20614 h 20724"/>
                        <a:gd name="connsiteX2" fmla="*/ 232974 w 456363"/>
                        <a:gd name="connsiteY2" fmla="*/ 1564 h 20724"/>
                        <a:gd name="connsiteX3" fmla="*/ 342512 w 456363"/>
                        <a:gd name="connsiteY3" fmla="*/ 1564 h 20724"/>
                        <a:gd name="connsiteX4" fmla="*/ 456363 w 456363"/>
                        <a:gd name="connsiteY4" fmla="*/ 5409 h 20724"/>
                        <a:gd name="connsiteX0" fmla="*/ 0 w 441237"/>
                        <a:gd name="connsiteY0" fmla="*/ 9996 h 20724"/>
                        <a:gd name="connsiteX1" fmla="*/ 55923 w 441237"/>
                        <a:gd name="connsiteY1" fmla="*/ 20614 h 20724"/>
                        <a:gd name="connsiteX2" fmla="*/ 217848 w 441237"/>
                        <a:gd name="connsiteY2" fmla="*/ 1564 h 20724"/>
                        <a:gd name="connsiteX3" fmla="*/ 327386 w 441237"/>
                        <a:gd name="connsiteY3" fmla="*/ 1564 h 20724"/>
                        <a:gd name="connsiteX4" fmla="*/ 441237 w 441237"/>
                        <a:gd name="connsiteY4" fmla="*/ 5409 h 207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41237" h="20724">
                          <a:moveTo>
                            <a:pt x="0" y="9996"/>
                          </a:moveTo>
                          <a:cubicBezTo>
                            <a:pt x="26194" y="9599"/>
                            <a:pt x="19615" y="22019"/>
                            <a:pt x="55923" y="20614"/>
                          </a:cubicBezTo>
                          <a:cubicBezTo>
                            <a:pt x="92231" y="19209"/>
                            <a:pt x="172604" y="4739"/>
                            <a:pt x="217848" y="1564"/>
                          </a:cubicBezTo>
                          <a:cubicBezTo>
                            <a:pt x="263092" y="-1611"/>
                            <a:pt x="290155" y="923"/>
                            <a:pt x="327386" y="1564"/>
                          </a:cubicBezTo>
                          <a:cubicBezTo>
                            <a:pt x="364617" y="2205"/>
                            <a:pt x="403287" y="4127"/>
                            <a:pt x="441237" y="5409"/>
                          </a:cubicBezTo>
                        </a:path>
                      </a:pathLst>
                    </a:custGeom>
                    <a:noFill/>
                    <a:ln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  <a:tabLst/>
                      </a:pPr>
                      <a:endParaRPr kumimoji="0" lang="en-GB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p:txBody>
                </p:sp>
              </p:grpSp>
            </p:grpSp>
            <p:sp>
              <p:nvSpPr>
                <p:cNvPr id="121" name="Freeform 122">
                  <a:extLst>
                    <a:ext uri="{FF2B5EF4-FFF2-40B4-BE49-F238E27FC236}">
                      <a16:creationId xmlns:a16="http://schemas.microsoft.com/office/drawing/2014/main" id="{BF700F6A-2A13-436C-BF61-7B74BEB4BB00}"/>
                    </a:ext>
                  </a:extLst>
                </p:cNvPr>
                <p:cNvSpPr/>
                <p:nvPr/>
              </p:nvSpPr>
              <p:spPr bwMode="auto">
                <a:xfrm>
                  <a:off x="1835113" y="3913951"/>
                  <a:ext cx="871256" cy="369332"/>
                </a:xfrm>
                <a:custGeom>
                  <a:avLst/>
                  <a:gdLst>
                    <a:gd name="connsiteX0" fmla="*/ 122038 w 831684"/>
                    <a:gd name="connsiteY0" fmla="*/ 449886 h 465431"/>
                    <a:gd name="connsiteX1" fmla="*/ 12501 w 831684"/>
                    <a:gd name="connsiteY1" fmla="*/ 368924 h 465431"/>
                    <a:gd name="connsiteX2" fmla="*/ 2976 w 831684"/>
                    <a:gd name="connsiteY2" fmla="*/ 316536 h 465431"/>
                    <a:gd name="connsiteX3" fmla="*/ 17263 w 831684"/>
                    <a:gd name="connsiteY3" fmla="*/ 249861 h 465431"/>
                    <a:gd name="connsiteX4" fmla="*/ 50601 w 831684"/>
                    <a:gd name="connsiteY4" fmla="*/ 216524 h 465431"/>
                    <a:gd name="connsiteX5" fmla="*/ 107751 w 831684"/>
                    <a:gd name="connsiteY5" fmla="*/ 192711 h 465431"/>
                    <a:gd name="connsiteX6" fmla="*/ 141088 w 831684"/>
                    <a:gd name="connsiteY6" fmla="*/ 197474 h 465431"/>
                    <a:gd name="connsiteX7" fmla="*/ 126801 w 831684"/>
                    <a:gd name="connsiteY7" fmla="*/ 187949 h 465431"/>
                    <a:gd name="connsiteX8" fmla="*/ 126801 w 831684"/>
                    <a:gd name="connsiteY8" fmla="*/ 154611 h 465431"/>
                    <a:gd name="connsiteX9" fmla="*/ 150613 w 831684"/>
                    <a:gd name="connsiteY9" fmla="*/ 102224 h 465431"/>
                    <a:gd name="connsiteX10" fmla="*/ 174426 w 831684"/>
                    <a:gd name="connsiteY10" fmla="*/ 64124 h 465431"/>
                    <a:gd name="connsiteX11" fmla="*/ 231576 w 831684"/>
                    <a:gd name="connsiteY11" fmla="*/ 54599 h 465431"/>
                    <a:gd name="connsiteX12" fmla="*/ 283963 w 831684"/>
                    <a:gd name="connsiteY12" fmla="*/ 54599 h 465431"/>
                    <a:gd name="connsiteX13" fmla="*/ 317301 w 831684"/>
                    <a:gd name="connsiteY13" fmla="*/ 68886 h 465431"/>
                    <a:gd name="connsiteX14" fmla="*/ 326826 w 831684"/>
                    <a:gd name="connsiteY14" fmla="*/ 102224 h 465431"/>
                    <a:gd name="connsiteX15" fmla="*/ 326826 w 831684"/>
                    <a:gd name="connsiteY15" fmla="*/ 102224 h 465431"/>
                    <a:gd name="connsiteX16" fmla="*/ 345876 w 831684"/>
                    <a:gd name="connsiteY16" fmla="*/ 59361 h 465431"/>
                    <a:gd name="connsiteX17" fmla="*/ 374451 w 831684"/>
                    <a:gd name="connsiteY17" fmla="*/ 26024 h 465431"/>
                    <a:gd name="connsiteX18" fmla="*/ 417313 w 831684"/>
                    <a:gd name="connsiteY18" fmla="*/ 2211 h 465431"/>
                    <a:gd name="connsiteX19" fmla="*/ 498276 w 831684"/>
                    <a:gd name="connsiteY19" fmla="*/ 6974 h 465431"/>
                    <a:gd name="connsiteX20" fmla="*/ 526851 w 831684"/>
                    <a:gd name="connsiteY20" fmla="*/ 54599 h 465431"/>
                    <a:gd name="connsiteX21" fmla="*/ 545901 w 831684"/>
                    <a:gd name="connsiteY21" fmla="*/ 97461 h 465431"/>
                    <a:gd name="connsiteX22" fmla="*/ 555426 w 831684"/>
                    <a:gd name="connsiteY22" fmla="*/ 126036 h 465431"/>
                    <a:gd name="connsiteX23" fmla="*/ 564951 w 831684"/>
                    <a:gd name="connsiteY23" fmla="*/ 111749 h 465431"/>
                    <a:gd name="connsiteX24" fmla="*/ 603051 w 831684"/>
                    <a:gd name="connsiteY24" fmla="*/ 102224 h 465431"/>
                    <a:gd name="connsiteX25" fmla="*/ 641151 w 831684"/>
                    <a:gd name="connsiteY25" fmla="*/ 135561 h 465431"/>
                    <a:gd name="connsiteX26" fmla="*/ 674488 w 831684"/>
                    <a:gd name="connsiteY26" fmla="*/ 173661 h 465431"/>
                    <a:gd name="connsiteX27" fmla="*/ 674488 w 831684"/>
                    <a:gd name="connsiteY27" fmla="*/ 197474 h 465431"/>
                    <a:gd name="connsiteX28" fmla="*/ 679251 w 831684"/>
                    <a:gd name="connsiteY28" fmla="*/ 221286 h 465431"/>
                    <a:gd name="connsiteX29" fmla="*/ 717351 w 831684"/>
                    <a:gd name="connsiteY29" fmla="*/ 216524 h 465431"/>
                    <a:gd name="connsiteX30" fmla="*/ 793551 w 831684"/>
                    <a:gd name="connsiteY30" fmla="*/ 240336 h 465431"/>
                    <a:gd name="connsiteX31" fmla="*/ 812601 w 831684"/>
                    <a:gd name="connsiteY31" fmla="*/ 283199 h 465431"/>
                    <a:gd name="connsiteX32" fmla="*/ 831651 w 831684"/>
                    <a:gd name="connsiteY32" fmla="*/ 349874 h 465431"/>
                    <a:gd name="connsiteX33" fmla="*/ 807838 w 831684"/>
                    <a:gd name="connsiteY33" fmla="*/ 383211 h 465431"/>
                    <a:gd name="connsiteX34" fmla="*/ 784026 w 831684"/>
                    <a:gd name="connsiteY34" fmla="*/ 435599 h 465431"/>
                    <a:gd name="connsiteX35" fmla="*/ 722113 w 831684"/>
                    <a:gd name="connsiteY35" fmla="*/ 449886 h 465431"/>
                    <a:gd name="connsiteX36" fmla="*/ 584001 w 831684"/>
                    <a:gd name="connsiteY36" fmla="*/ 459411 h 465431"/>
                    <a:gd name="connsiteX37" fmla="*/ 403026 w 831684"/>
                    <a:gd name="connsiteY37" fmla="*/ 464174 h 465431"/>
                    <a:gd name="connsiteX38" fmla="*/ 236338 w 831684"/>
                    <a:gd name="connsiteY38" fmla="*/ 464174 h 465431"/>
                    <a:gd name="connsiteX39" fmla="*/ 122038 w 831684"/>
                    <a:gd name="connsiteY39" fmla="*/ 449886 h 465431"/>
                    <a:gd name="connsiteX0" fmla="*/ 122038 w 831684"/>
                    <a:gd name="connsiteY0" fmla="*/ 449886 h 465431"/>
                    <a:gd name="connsiteX1" fmla="*/ 12501 w 831684"/>
                    <a:gd name="connsiteY1" fmla="*/ 368924 h 465431"/>
                    <a:gd name="connsiteX2" fmla="*/ 2976 w 831684"/>
                    <a:gd name="connsiteY2" fmla="*/ 316536 h 465431"/>
                    <a:gd name="connsiteX3" fmla="*/ 17263 w 831684"/>
                    <a:gd name="connsiteY3" fmla="*/ 249861 h 465431"/>
                    <a:gd name="connsiteX4" fmla="*/ 50601 w 831684"/>
                    <a:gd name="connsiteY4" fmla="*/ 216524 h 465431"/>
                    <a:gd name="connsiteX5" fmla="*/ 107751 w 831684"/>
                    <a:gd name="connsiteY5" fmla="*/ 192711 h 465431"/>
                    <a:gd name="connsiteX6" fmla="*/ 141088 w 831684"/>
                    <a:gd name="connsiteY6" fmla="*/ 197474 h 465431"/>
                    <a:gd name="connsiteX7" fmla="*/ 126801 w 831684"/>
                    <a:gd name="connsiteY7" fmla="*/ 187949 h 465431"/>
                    <a:gd name="connsiteX8" fmla="*/ 126801 w 831684"/>
                    <a:gd name="connsiteY8" fmla="*/ 154611 h 465431"/>
                    <a:gd name="connsiteX9" fmla="*/ 150613 w 831684"/>
                    <a:gd name="connsiteY9" fmla="*/ 102224 h 465431"/>
                    <a:gd name="connsiteX10" fmla="*/ 181570 w 831684"/>
                    <a:gd name="connsiteY10" fmla="*/ 68886 h 465431"/>
                    <a:gd name="connsiteX11" fmla="*/ 231576 w 831684"/>
                    <a:gd name="connsiteY11" fmla="*/ 54599 h 465431"/>
                    <a:gd name="connsiteX12" fmla="*/ 283963 w 831684"/>
                    <a:gd name="connsiteY12" fmla="*/ 54599 h 465431"/>
                    <a:gd name="connsiteX13" fmla="*/ 317301 w 831684"/>
                    <a:gd name="connsiteY13" fmla="*/ 68886 h 465431"/>
                    <a:gd name="connsiteX14" fmla="*/ 326826 w 831684"/>
                    <a:gd name="connsiteY14" fmla="*/ 102224 h 465431"/>
                    <a:gd name="connsiteX15" fmla="*/ 326826 w 831684"/>
                    <a:gd name="connsiteY15" fmla="*/ 102224 h 465431"/>
                    <a:gd name="connsiteX16" fmla="*/ 345876 w 831684"/>
                    <a:gd name="connsiteY16" fmla="*/ 59361 h 465431"/>
                    <a:gd name="connsiteX17" fmla="*/ 374451 w 831684"/>
                    <a:gd name="connsiteY17" fmla="*/ 26024 h 465431"/>
                    <a:gd name="connsiteX18" fmla="*/ 417313 w 831684"/>
                    <a:gd name="connsiteY18" fmla="*/ 2211 h 465431"/>
                    <a:gd name="connsiteX19" fmla="*/ 498276 w 831684"/>
                    <a:gd name="connsiteY19" fmla="*/ 6974 h 465431"/>
                    <a:gd name="connsiteX20" fmla="*/ 526851 w 831684"/>
                    <a:gd name="connsiteY20" fmla="*/ 54599 h 465431"/>
                    <a:gd name="connsiteX21" fmla="*/ 545901 w 831684"/>
                    <a:gd name="connsiteY21" fmla="*/ 97461 h 465431"/>
                    <a:gd name="connsiteX22" fmla="*/ 555426 w 831684"/>
                    <a:gd name="connsiteY22" fmla="*/ 126036 h 465431"/>
                    <a:gd name="connsiteX23" fmla="*/ 564951 w 831684"/>
                    <a:gd name="connsiteY23" fmla="*/ 111749 h 465431"/>
                    <a:gd name="connsiteX24" fmla="*/ 603051 w 831684"/>
                    <a:gd name="connsiteY24" fmla="*/ 102224 h 465431"/>
                    <a:gd name="connsiteX25" fmla="*/ 641151 w 831684"/>
                    <a:gd name="connsiteY25" fmla="*/ 135561 h 465431"/>
                    <a:gd name="connsiteX26" fmla="*/ 674488 w 831684"/>
                    <a:gd name="connsiteY26" fmla="*/ 173661 h 465431"/>
                    <a:gd name="connsiteX27" fmla="*/ 674488 w 831684"/>
                    <a:gd name="connsiteY27" fmla="*/ 197474 h 465431"/>
                    <a:gd name="connsiteX28" fmla="*/ 679251 w 831684"/>
                    <a:gd name="connsiteY28" fmla="*/ 221286 h 465431"/>
                    <a:gd name="connsiteX29" fmla="*/ 717351 w 831684"/>
                    <a:gd name="connsiteY29" fmla="*/ 216524 h 465431"/>
                    <a:gd name="connsiteX30" fmla="*/ 793551 w 831684"/>
                    <a:gd name="connsiteY30" fmla="*/ 240336 h 465431"/>
                    <a:gd name="connsiteX31" fmla="*/ 812601 w 831684"/>
                    <a:gd name="connsiteY31" fmla="*/ 283199 h 465431"/>
                    <a:gd name="connsiteX32" fmla="*/ 831651 w 831684"/>
                    <a:gd name="connsiteY32" fmla="*/ 349874 h 465431"/>
                    <a:gd name="connsiteX33" fmla="*/ 807838 w 831684"/>
                    <a:gd name="connsiteY33" fmla="*/ 383211 h 465431"/>
                    <a:gd name="connsiteX34" fmla="*/ 784026 w 831684"/>
                    <a:gd name="connsiteY34" fmla="*/ 435599 h 465431"/>
                    <a:gd name="connsiteX35" fmla="*/ 722113 w 831684"/>
                    <a:gd name="connsiteY35" fmla="*/ 449886 h 465431"/>
                    <a:gd name="connsiteX36" fmla="*/ 584001 w 831684"/>
                    <a:gd name="connsiteY36" fmla="*/ 459411 h 465431"/>
                    <a:gd name="connsiteX37" fmla="*/ 403026 w 831684"/>
                    <a:gd name="connsiteY37" fmla="*/ 464174 h 465431"/>
                    <a:gd name="connsiteX38" fmla="*/ 236338 w 831684"/>
                    <a:gd name="connsiteY38" fmla="*/ 464174 h 465431"/>
                    <a:gd name="connsiteX39" fmla="*/ 122038 w 831684"/>
                    <a:gd name="connsiteY39" fmla="*/ 449886 h 465431"/>
                    <a:gd name="connsiteX0" fmla="*/ 122038 w 831684"/>
                    <a:gd name="connsiteY0" fmla="*/ 449886 h 465431"/>
                    <a:gd name="connsiteX1" fmla="*/ 12501 w 831684"/>
                    <a:gd name="connsiteY1" fmla="*/ 368924 h 465431"/>
                    <a:gd name="connsiteX2" fmla="*/ 2976 w 831684"/>
                    <a:gd name="connsiteY2" fmla="*/ 316536 h 465431"/>
                    <a:gd name="connsiteX3" fmla="*/ 17263 w 831684"/>
                    <a:gd name="connsiteY3" fmla="*/ 249861 h 465431"/>
                    <a:gd name="connsiteX4" fmla="*/ 50601 w 831684"/>
                    <a:gd name="connsiteY4" fmla="*/ 216524 h 465431"/>
                    <a:gd name="connsiteX5" fmla="*/ 107751 w 831684"/>
                    <a:gd name="connsiteY5" fmla="*/ 192711 h 465431"/>
                    <a:gd name="connsiteX6" fmla="*/ 141088 w 831684"/>
                    <a:gd name="connsiteY6" fmla="*/ 197474 h 465431"/>
                    <a:gd name="connsiteX7" fmla="*/ 126801 w 831684"/>
                    <a:gd name="connsiteY7" fmla="*/ 187949 h 465431"/>
                    <a:gd name="connsiteX8" fmla="*/ 126801 w 831684"/>
                    <a:gd name="connsiteY8" fmla="*/ 154611 h 465431"/>
                    <a:gd name="connsiteX9" fmla="*/ 150613 w 831684"/>
                    <a:gd name="connsiteY9" fmla="*/ 102224 h 465431"/>
                    <a:gd name="connsiteX10" fmla="*/ 181570 w 831684"/>
                    <a:gd name="connsiteY10" fmla="*/ 68886 h 465431"/>
                    <a:gd name="connsiteX11" fmla="*/ 238720 w 831684"/>
                    <a:gd name="connsiteY11" fmla="*/ 42693 h 465431"/>
                    <a:gd name="connsiteX12" fmla="*/ 283963 w 831684"/>
                    <a:gd name="connsiteY12" fmla="*/ 54599 h 465431"/>
                    <a:gd name="connsiteX13" fmla="*/ 317301 w 831684"/>
                    <a:gd name="connsiteY13" fmla="*/ 68886 h 465431"/>
                    <a:gd name="connsiteX14" fmla="*/ 326826 w 831684"/>
                    <a:gd name="connsiteY14" fmla="*/ 102224 h 465431"/>
                    <a:gd name="connsiteX15" fmla="*/ 326826 w 831684"/>
                    <a:gd name="connsiteY15" fmla="*/ 102224 h 465431"/>
                    <a:gd name="connsiteX16" fmla="*/ 345876 w 831684"/>
                    <a:gd name="connsiteY16" fmla="*/ 59361 h 465431"/>
                    <a:gd name="connsiteX17" fmla="*/ 374451 w 831684"/>
                    <a:gd name="connsiteY17" fmla="*/ 26024 h 465431"/>
                    <a:gd name="connsiteX18" fmla="*/ 417313 w 831684"/>
                    <a:gd name="connsiteY18" fmla="*/ 2211 h 465431"/>
                    <a:gd name="connsiteX19" fmla="*/ 498276 w 831684"/>
                    <a:gd name="connsiteY19" fmla="*/ 6974 h 465431"/>
                    <a:gd name="connsiteX20" fmla="*/ 526851 w 831684"/>
                    <a:gd name="connsiteY20" fmla="*/ 54599 h 465431"/>
                    <a:gd name="connsiteX21" fmla="*/ 545901 w 831684"/>
                    <a:gd name="connsiteY21" fmla="*/ 97461 h 465431"/>
                    <a:gd name="connsiteX22" fmla="*/ 555426 w 831684"/>
                    <a:gd name="connsiteY22" fmla="*/ 126036 h 465431"/>
                    <a:gd name="connsiteX23" fmla="*/ 564951 w 831684"/>
                    <a:gd name="connsiteY23" fmla="*/ 111749 h 465431"/>
                    <a:gd name="connsiteX24" fmla="*/ 603051 w 831684"/>
                    <a:gd name="connsiteY24" fmla="*/ 102224 h 465431"/>
                    <a:gd name="connsiteX25" fmla="*/ 641151 w 831684"/>
                    <a:gd name="connsiteY25" fmla="*/ 135561 h 465431"/>
                    <a:gd name="connsiteX26" fmla="*/ 674488 w 831684"/>
                    <a:gd name="connsiteY26" fmla="*/ 173661 h 465431"/>
                    <a:gd name="connsiteX27" fmla="*/ 674488 w 831684"/>
                    <a:gd name="connsiteY27" fmla="*/ 197474 h 465431"/>
                    <a:gd name="connsiteX28" fmla="*/ 679251 w 831684"/>
                    <a:gd name="connsiteY28" fmla="*/ 221286 h 465431"/>
                    <a:gd name="connsiteX29" fmla="*/ 717351 w 831684"/>
                    <a:gd name="connsiteY29" fmla="*/ 216524 h 465431"/>
                    <a:gd name="connsiteX30" fmla="*/ 793551 w 831684"/>
                    <a:gd name="connsiteY30" fmla="*/ 240336 h 465431"/>
                    <a:gd name="connsiteX31" fmla="*/ 812601 w 831684"/>
                    <a:gd name="connsiteY31" fmla="*/ 283199 h 465431"/>
                    <a:gd name="connsiteX32" fmla="*/ 831651 w 831684"/>
                    <a:gd name="connsiteY32" fmla="*/ 349874 h 465431"/>
                    <a:gd name="connsiteX33" fmla="*/ 807838 w 831684"/>
                    <a:gd name="connsiteY33" fmla="*/ 383211 h 465431"/>
                    <a:gd name="connsiteX34" fmla="*/ 784026 w 831684"/>
                    <a:gd name="connsiteY34" fmla="*/ 435599 h 465431"/>
                    <a:gd name="connsiteX35" fmla="*/ 722113 w 831684"/>
                    <a:gd name="connsiteY35" fmla="*/ 449886 h 465431"/>
                    <a:gd name="connsiteX36" fmla="*/ 584001 w 831684"/>
                    <a:gd name="connsiteY36" fmla="*/ 459411 h 465431"/>
                    <a:gd name="connsiteX37" fmla="*/ 403026 w 831684"/>
                    <a:gd name="connsiteY37" fmla="*/ 464174 h 465431"/>
                    <a:gd name="connsiteX38" fmla="*/ 236338 w 831684"/>
                    <a:gd name="connsiteY38" fmla="*/ 464174 h 465431"/>
                    <a:gd name="connsiteX39" fmla="*/ 122038 w 831684"/>
                    <a:gd name="connsiteY39" fmla="*/ 449886 h 465431"/>
                    <a:gd name="connsiteX0" fmla="*/ 122038 w 831684"/>
                    <a:gd name="connsiteY0" fmla="*/ 449886 h 465431"/>
                    <a:gd name="connsiteX1" fmla="*/ 12501 w 831684"/>
                    <a:gd name="connsiteY1" fmla="*/ 368924 h 465431"/>
                    <a:gd name="connsiteX2" fmla="*/ 2976 w 831684"/>
                    <a:gd name="connsiteY2" fmla="*/ 316536 h 465431"/>
                    <a:gd name="connsiteX3" fmla="*/ 17263 w 831684"/>
                    <a:gd name="connsiteY3" fmla="*/ 249861 h 465431"/>
                    <a:gd name="connsiteX4" fmla="*/ 50601 w 831684"/>
                    <a:gd name="connsiteY4" fmla="*/ 216524 h 465431"/>
                    <a:gd name="connsiteX5" fmla="*/ 107751 w 831684"/>
                    <a:gd name="connsiteY5" fmla="*/ 192711 h 465431"/>
                    <a:gd name="connsiteX6" fmla="*/ 141088 w 831684"/>
                    <a:gd name="connsiteY6" fmla="*/ 197474 h 465431"/>
                    <a:gd name="connsiteX7" fmla="*/ 126801 w 831684"/>
                    <a:gd name="connsiteY7" fmla="*/ 187949 h 465431"/>
                    <a:gd name="connsiteX8" fmla="*/ 126801 w 831684"/>
                    <a:gd name="connsiteY8" fmla="*/ 154611 h 465431"/>
                    <a:gd name="connsiteX9" fmla="*/ 150613 w 831684"/>
                    <a:gd name="connsiteY9" fmla="*/ 102224 h 465431"/>
                    <a:gd name="connsiteX10" fmla="*/ 181570 w 831684"/>
                    <a:gd name="connsiteY10" fmla="*/ 68886 h 465431"/>
                    <a:gd name="connsiteX11" fmla="*/ 238720 w 831684"/>
                    <a:gd name="connsiteY11" fmla="*/ 42693 h 465431"/>
                    <a:gd name="connsiteX12" fmla="*/ 283963 w 831684"/>
                    <a:gd name="connsiteY12" fmla="*/ 54599 h 465431"/>
                    <a:gd name="connsiteX13" fmla="*/ 307776 w 831684"/>
                    <a:gd name="connsiteY13" fmla="*/ 76030 h 465431"/>
                    <a:gd name="connsiteX14" fmla="*/ 326826 w 831684"/>
                    <a:gd name="connsiteY14" fmla="*/ 102224 h 465431"/>
                    <a:gd name="connsiteX15" fmla="*/ 326826 w 831684"/>
                    <a:gd name="connsiteY15" fmla="*/ 102224 h 465431"/>
                    <a:gd name="connsiteX16" fmla="*/ 345876 w 831684"/>
                    <a:gd name="connsiteY16" fmla="*/ 59361 h 465431"/>
                    <a:gd name="connsiteX17" fmla="*/ 374451 w 831684"/>
                    <a:gd name="connsiteY17" fmla="*/ 26024 h 465431"/>
                    <a:gd name="connsiteX18" fmla="*/ 417313 w 831684"/>
                    <a:gd name="connsiteY18" fmla="*/ 2211 h 465431"/>
                    <a:gd name="connsiteX19" fmla="*/ 498276 w 831684"/>
                    <a:gd name="connsiteY19" fmla="*/ 6974 h 465431"/>
                    <a:gd name="connsiteX20" fmla="*/ 526851 w 831684"/>
                    <a:gd name="connsiteY20" fmla="*/ 54599 h 465431"/>
                    <a:gd name="connsiteX21" fmla="*/ 545901 w 831684"/>
                    <a:gd name="connsiteY21" fmla="*/ 97461 h 465431"/>
                    <a:gd name="connsiteX22" fmla="*/ 555426 w 831684"/>
                    <a:gd name="connsiteY22" fmla="*/ 126036 h 465431"/>
                    <a:gd name="connsiteX23" fmla="*/ 564951 w 831684"/>
                    <a:gd name="connsiteY23" fmla="*/ 111749 h 465431"/>
                    <a:gd name="connsiteX24" fmla="*/ 603051 w 831684"/>
                    <a:gd name="connsiteY24" fmla="*/ 102224 h 465431"/>
                    <a:gd name="connsiteX25" fmla="*/ 641151 w 831684"/>
                    <a:gd name="connsiteY25" fmla="*/ 135561 h 465431"/>
                    <a:gd name="connsiteX26" fmla="*/ 674488 w 831684"/>
                    <a:gd name="connsiteY26" fmla="*/ 173661 h 465431"/>
                    <a:gd name="connsiteX27" fmla="*/ 674488 w 831684"/>
                    <a:gd name="connsiteY27" fmla="*/ 197474 h 465431"/>
                    <a:gd name="connsiteX28" fmla="*/ 679251 w 831684"/>
                    <a:gd name="connsiteY28" fmla="*/ 221286 h 465431"/>
                    <a:gd name="connsiteX29" fmla="*/ 717351 w 831684"/>
                    <a:gd name="connsiteY29" fmla="*/ 216524 h 465431"/>
                    <a:gd name="connsiteX30" fmla="*/ 793551 w 831684"/>
                    <a:gd name="connsiteY30" fmla="*/ 240336 h 465431"/>
                    <a:gd name="connsiteX31" fmla="*/ 812601 w 831684"/>
                    <a:gd name="connsiteY31" fmla="*/ 283199 h 465431"/>
                    <a:gd name="connsiteX32" fmla="*/ 831651 w 831684"/>
                    <a:gd name="connsiteY32" fmla="*/ 349874 h 465431"/>
                    <a:gd name="connsiteX33" fmla="*/ 807838 w 831684"/>
                    <a:gd name="connsiteY33" fmla="*/ 383211 h 465431"/>
                    <a:gd name="connsiteX34" fmla="*/ 784026 w 831684"/>
                    <a:gd name="connsiteY34" fmla="*/ 435599 h 465431"/>
                    <a:gd name="connsiteX35" fmla="*/ 722113 w 831684"/>
                    <a:gd name="connsiteY35" fmla="*/ 449886 h 465431"/>
                    <a:gd name="connsiteX36" fmla="*/ 584001 w 831684"/>
                    <a:gd name="connsiteY36" fmla="*/ 459411 h 465431"/>
                    <a:gd name="connsiteX37" fmla="*/ 403026 w 831684"/>
                    <a:gd name="connsiteY37" fmla="*/ 464174 h 465431"/>
                    <a:gd name="connsiteX38" fmla="*/ 236338 w 831684"/>
                    <a:gd name="connsiteY38" fmla="*/ 464174 h 465431"/>
                    <a:gd name="connsiteX39" fmla="*/ 122038 w 831684"/>
                    <a:gd name="connsiteY39" fmla="*/ 449886 h 465431"/>
                    <a:gd name="connsiteX0" fmla="*/ 122038 w 831684"/>
                    <a:gd name="connsiteY0" fmla="*/ 447781 h 463326"/>
                    <a:gd name="connsiteX1" fmla="*/ 12501 w 831684"/>
                    <a:gd name="connsiteY1" fmla="*/ 366819 h 463326"/>
                    <a:gd name="connsiteX2" fmla="*/ 2976 w 831684"/>
                    <a:gd name="connsiteY2" fmla="*/ 314431 h 463326"/>
                    <a:gd name="connsiteX3" fmla="*/ 17263 w 831684"/>
                    <a:gd name="connsiteY3" fmla="*/ 247756 h 463326"/>
                    <a:gd name="connsiteX4" fmla="*/ 50601 w 831684"/>
                    <a:gd name="connsiteY4" fmla="*/ 214419 h 463326"/>
                    <a:gd name="connsiteX5" fmla="*/ 107751 w 831684"/>
                    <a:gd name="connsiteY5" fmla="*/ 190606 h 463326"/>
                    <a:gd name="connsiteX6" fmla="*/ 141088 w 831684"/>
                    <a:gd name="connsiteY6" fmla="*/ 195369 h 463326"/>
                    <a:gd name="connsiteX7" fmla="*/ 126801 w 831684"/>
                    <a:gd name="connsiteY7" fmla="*/ 185844 h 463326"/>
                    <a:gd name="connsiteX8" fmla="*/ 126801 w 831684"/>
                    <a:gd name="connsiteY8" fmla="*/ 152506 h 463326"/>
                    <a:gd name="connsiteX9" fmla="*/ 150613 w 831684"/>
                    <a:gd name="connsiteY9" fmla="*/ 100119 h 463326"/>
                    <a:gd name="connsiteX10" fmla="*/ 181570 w 831684"/>
                    <a:gd name="connsiteY10" fmla="*/ 66781 h 463326"/>
                    <a:gd name="connsiteX11" fmla="*/ 238720 w 831684"/>
                    <a:gd name="connsiteY11" fmla="*/ 40588 h 463326"/>
                    <a:gd name="connsiteX12" fmla="*/ 283963 w 831684"/>
                    <a:gd name="connsiteY12" fmla="*/ 52494 h 463326"/>
                    <a:gd name="connsiteX13" fmla="*/ 307776 w 831684"/>
                    <a:gd name="connsiteY13" fmla="*/ 73925 h 463326"/>
                    <a:gd name="connsiteX14" fmla="*/ 326826 w 831684"/>
                    <a:gd name="connsiteY14" fmla="*/ 100119 h 463326"/>
                    <a:gd name="connsiteX15" fmla="*/ 326826 w 831684"/>
                    <a:gd name="connsiteY15" fmla="*/ 100119 h 463326"/>
                    <a:gd name="connsiteX16" fmla="*/ 345876 w 831684"/>
                    <a:gd name="connsiteY16" fmla="*/ 57256 h 463326"/>
                    <a:gd name="connsiteX17" fmla="*/ 374451 w 831684"/>
                    <a:gd name="connsiteY17" fmla="*/ 23919 h 463326"/>
                    <a:gd name="connsiteX18" fmla="*/ 417313 w 831684"/>
                    <a:gd name="connsiteY18" fmla="*/ 106 h 463326"/>
                    <a:gd name="connsiteX19" fmla="*/ 493513 w 831684"/>
                    <a:gd name="connsiteY19" fmla="*/ 16776 h 463326"/>
                    <a:gd name="connsiteX20" fmla="*/ 526851 w 831684"/>
                    <a:gd name="connsiteY20" fmla="*/ 52494 h 463326"/>
                    <a:gd name="connsiteX21" fmla="*/ 545901 w 831684"/>
                    <a:gd name="connsiteY21" fmla="*/ 95356 h 463326"/>
                    <a:gd name="connsiteX22" fmla="*/ 555426 w 831684"/>
                    <a:gd name="connsiteY22" fmla="*/ 123931 h 463326"/>
                    <a:gd name="connsiteX23" fmla="*/ 564951 w 831684"/>
                    <a:gd name="connsiteY23" fmla="*/ 109644 h 463326"/>
                    <a:gd name="connsiteX24" fmla="*/ 603051 w 831684"/>
                    <a:gd name="connsiteY24" fmla="*/ 100119 h 463326"/>
                    <a:gd name="connsiteX25" fmla="*/ 641151 w 831684"/>
                    <a:gd name="connsiteY25" fmla="*/ 133456 h 463326"/>
                    <a:gd name="connsiteX26" fmla="*/ 674488 w 831684"/>
                    <a:gd name="connsiteY26" fmla="*/ 171556 h 463326"/>
                    <a:gd name="connsiteX27" fmla="*/ 674488 w 831684"/>
                    <a:gd name="connsiteY27" fmla="*/ 195369 h 463326"/>
                    <a:gd name="connsiteX28" fmla="*/ 679251 w 831684"/>
                    <a:gd name="connsiteY28" fmla="*/ 219181 h 463326"/>
                    <a:gd name="connsiteX29" fmla="*/ 717351 w 831684"/>
                    <a:gd name="connsiteY29" fmla="*/ 214419 h 463326"/>
                    <a:gd name="connsiteX30" fmla="*/ 793551 w 831684"/>
                    <a:gd name="connsiteY30" fmla="*/ 238231 h 463326"/>
                    <a:gd name="connsiteX31" fmla="*/ 812601 w 831684"/>
                    <a:gd name="connsiteY31" fmla="*/ 281094 h 463326"/>
                    <a:gd name="connsiteX32" fmla="*/ 831651 w 831684"/>
                    <a:gd name="connsiteY32" fmla="*/ 347769 h 463326"/>
                    <a:gd name="connsiteX33" fmla="*/ 807838 w 831684"/>
                    <a:gd name="connsiteY33" fmla="*/ 381106 h 463326"/>
                    <a:gd name="connsiteX34" fmla="*/ 784026 w 831684"/>
                    <a:gd name="connsiteY34" fmla="*/ 433494 h 463326"/>
                    <a:gd name="connsiteX35" fmla="*/ 722113 w 831684"/>
                    <a:gd name="connsiteY35" fmla="*/ 447781 h 463326"/>
                    <a:gd name="connsiteX36" fmla="*/ 584001 w 831684"/>
                    <a:gd name="connsiteY36" fmla="*/ 457306 h 463326"/>
                    <a:gd name="connsiteX37" fmla="*/ 403026 w 831684"/>
                    <a:gd name="connsiteY37" fmla="*/ 462069 h 463326"/>
                    <a:gd name="connsiteX38" fmla="*/ 236338 w 831684"/>
                    <a:gd name="connsiteY38" fmla="*/ 462069 h 463326"/>
                    <a:gd name="connsiteX39" fmla="*/ 122038 w 831684"/>
                    <a:gd name="connsiteY39" fmla="*/ 447781 h 463326"/>
                    <a:gd name="connsiteX0" fmla="*/ 122038 w 831684"/>
                    <a:gd name="connsiteY0" fmla="*/ 449886 h 465431"/>
                    <a:gd name="connsiteX1" fmla="*/ 12501 w 831684"/>
                    <a:gd name="connsiteY1" fmla="*/ 368924 h 465431"/>
                    <a:gd name="connsiteX2" fmla="*/ 2976 w 831684"/>
                    <a:gd name="connsiteY2" fmla="*/ 316536 h 465431"/>
                    <a:gd name="connsiteX3" fmla="*/ 17263 w 831684"/>
                    <a:gd name="connsiteY3" fmla="*/ 249861 h 465431"/>
                    <a:gd name="connsiteX4" fmla="*/ 50601 w 831684"/>
                    <a:gd name="connsiteY4" fmla="*/ 216524 h 465431"/>
                    <a:gd name="connsiteX5" fmla="*/ 107751 w 831684"/>
                    <a:gd name="connsiteY5" fmla="*/ 192711 h 465431"/>
                    <a:gd name="connsiteX6" fmla="*/ 141088 w 831684"/>
                    <a:gd name="connsiteY6" fmla="*/ 197474 h 465431"/>
                    <a:gd name="connsiteX7" fmla="*/ 126801 w 831684"/>
                    <a:gd name="connsiteY7" fmla="*/ 187949 h 465431"/>
                    <a:gd name="connsiteX8" fmla="*/ 126801 w 831684"/>
                    <a:gd name="connsiteY8" fmla="*/ 154611 h 465431"/>
                    <a:gd name="connsiteX9" fmla="*/ 150613 w 831684"/>
                    <a:gd name="connsiteY9" fmla="*/ 102224 h 465431"/>
                    <a:gd name="connsiteX10" fmla="*/ 181570 w 831684"/>
                    <a:gd name="connsiteY10" fmla="*/ 68886 h 465431"/>
                    <a:gd name="connsiteX11" fmla="*/ 238720 w 831684"/>
                    <a:gd name="connsiteY11" fmla="*/ 42693 h 465431"/>
                    <a:gd name="connsiteX12" fmla="*/ 283963 w 831684"/>
                    <a:gd name="connsiteY12" fmla="*/ 54599 h 465431"/>
                    <a:gd name="connsiteX13" fmla="*/ 307776 w 831684"/>
                    <a:gd name="connsiteY13" fmla="*/ 76030 h 465431"/>
                    <a:gd name="connsiteX14" fmla="*/ 326826 w 831684"/>
                    <a:gd name="connsiteY14" fmla="*/ 102224 h 465431"/>
                    <a:gd name="connsiteX15" fmla="*/ 326826 w 831684"/>
                    <a:gd name="connsiteY15" fmla="*/ 102224 h 465431"/>
                    <a:gd name="connsiteX16" fmla="*/ 345876 w 831684"/>
                    <a:gd name="connsiteY16" fmla="*/ 59361 h 465431"/>
                    <a:gd name="connsiteX17" fmla="*/ 374451 w 831684"/>
                    <a:gd name="connsiteY17" fmla="*/ 26024 h 465431"/>
                    <a:gd name="connsiteX18" fmla="*/ 417313 w 831684"/>
                    <a:gd name="connsiteY18" fmla="*/ 2211 h 465431"/>
                    <a:gd name="connsiteX19" fmla="*/ 481607 w 831684"/>
                    <a:gd name="connsiteY19" fmla="*/ 6974 h 465431"/>
                    <a:gd name="connsiteX20" fmla="*/ 526851 w 831684"/>
                    <a:gd name="connsiteY20" fmla="*/ 54599 h 465431"/>
                    <a:gd name="connsiteX21" fmla="*/ 545901 w 831684"/>
                    <a:gd name="connsiteY21" fmla="*/ 97461 h 465431"/>
                    <a:gd name="connsiteX22" fmla="*/ 555426 w 831684"/>
                    <a:gd name="connsiteY22" fmla="*/ 126036 h 465431"/>
                    <a:gd name="connsiteX23" fmla="*/ 564951 w 831684"/>
                    <a:gd name="connsiteY23" fmla="*/ 111749 h 465431"/>
                    <a:gd name="connsiteX24" fmla="*/ 603051 w 831684"/>
                    <a:gd name="connsiteY24" fmla="*/ 102224 h 465431"/>
                    <a:gd name="connsiteX25" fmla="*/ 641151 w 831684"/>
                    <a:gd name="connsiteY25" fmla="*/ 135561 h 465431"/>
                    <a:gd name="connsiteX26" fmla="*/ 674488 w 831684"/>
                    <a:gd name="connsiteY26" fmla="*/ 173661 h 465431"/>
                    <a:gd name="connsiteX27" fmla="*/ 674488 w 831684"/>
                    <a:gd name="connsiteY27" fmla="*/ 197474 h 465431"/>
                    <a:gd name="connsiteX28" fmla="*/ 679251 w 831684"/>
                    <a:gd name="connsiteY28" fmla="*/ 221286 h 465431"/>
                    <a:gd name="connsiteX29" fmla="*/ 717351 w 831684"/>
                    <a:gd name="connsiteY29" fmla="*/ 216524 h 465431"/>
                    <a:gd name="connsiteX30" fmla="*/ 793551 w 831684"/>
                    <a:gd name="connsiteY30" fmla="*/ 240336 h 465431"/>
                    <a:gd name="connsiteX31" fmla="*/ 812601 w 831684"/>
                    <a:gd name="connsiteY31" fmla="*/ 283199 h 465431"/>
                    <a:gd name="connsiteX32" fmla="*/ 831651 w 831684"/>
                    <a:gd name="connsiteY32" fmla="*/ 349874 h 465431"/>
                    <a:gd name="connsiteX33" fmla="*/ 807838 w 831684"/>
                    <a:gd name="connsiteY33" fmla="*/ 383211 h 465431"/>
                    <a:gd name="connsiteX34" fmla="*/ 784026 w 831684"/>
                    <a:gd name="connsiteY34" fmla="*/ 435599 h 465431"/>
                    <a:gd name="connsiteX35" fmla="*/ 722113 w 831684"/>
                    <a:gd name="connsiteY35" fmla="*/ 449886 h 465431"/>
                    <a:gd name="connsiteX36" fmla="*/ 584001 w 831684"/>
                    <a:gd name="connsiteY36" fmla="*/ 459411 h 465431"/>
                    <a:gd name="connsiteX37" fmla="*/ 403026 w 831684"/>
                    <a:gd name="connsiteY37" fmla="*/ 464174 h 465431"/>
                    <a:gd name="connsiteX38" fmla="*/ 236338 w 831684"/>
                    <a:gd name="connsiteY38" fmla="*/ 464174 h 465431"/>
                    <a:gd name="connsiteX39" fmla="*/ 122038 w 831684"/>
                    <a:gd name="connsiteY39" fmla="*/ 449886 h 465431"/>
                    <a:gd name="connsiteX0" fmla="*/ 122038 w 831684"/>
                    <a:gd name="connsiteY0" fmla="*/ 449886 h 465431"/>
                    <a:gd name="connsiteX1" fmla="*/ 12501 w 831684"/>
                    <a:gd name="connsiteY1" fmla="*/ 368924 h 465431"/>
                    <a:gd name="connsiteX2" fmla="*/ 2976 w 831684"/>
                    <a:gd name="connsiteY2" fmla="*/ 316536 h 465431"/>
                    <a:gd name="connsiteX3" fmla="*/ 17263 w 831684"/>
                    <a:gd name="connsiteY3" fmla="*/ 249861 h 465431"/>
                    <a:gd name="connsiteX4" fmla="*/ 50601 w 831684"/>
                    <a:gd name="connsiteY4" fmla="*/ 216524 h 465431"/>
                    <a:gd name="connsiteX5" fmla="*/ 107751 w 831684"/>
                    <a:gd name="connsiteY5" fmla="*/ 192711 h 465431"/>
                    <a:gd name="connsiteX6" fmla="*/ 141088 w 831684"/>
                    <a:gd name="connsiteY6" fmla="*/ 197474 h 465431"/>
                    <a:gd name="connsiteX7" fmla="*/ 126801 w 831684"/>
                    <a:gd name="connsiteY7" fmla="*/ 187949 h 465431"/>
                    <a:gd name="connsiteX8" fmla="*/ 126801 w 831684"/>
                    <a:gd name="connsiteY8" fmla="*/ 154611 h 465431"/>
                    <a:gd name="connsiteX9" fmla="*/ 150613 w 831684"/>
                    <a:gd name="connsiteY9" fmla="*/ 102224 h 465431"/>
                    <a:gd name="connsiteX10" fmla="*/ 181570 w 831684"/>
                    <a:gd name="connsiteY10" fmla="*/ 68886 h 465431"/>
                    <a:gd name="connsiteX11" fmla="*/ 238720 w 831684"/>
                    <a:gd name="connsiteY11" fmla="*/ 42693 h 465431"/>
                    <a:gd name="connsiteX12" fmla="*/ 283963 w 831684"/>
                    <a:gd name="connsiteY12" fmla="*/ 54599 h 465431"/>
                    <a:gd name="connsiteX13" fmla="*/ 307776 w 831684"/>
                    <a:gd name="connsiteY13" fmla="*/ 76030 h 465431"/>
                    <a:gd name="connsiteX14" fmla="*/ 326826 w 831684"/>
                    <a:gd name="connsiteY14" fmla="*/ 102224 h 465431"/>
                    <a:gd name="connsiteX15" fmla="*/ 326826 w 831684"/>
                    <a:gd name="connsiteY15" fmla="*/ 102224 h 465431"/>
                    <a:gd name="connsiteX16" fmla="*/ 345876 w 831684"/>
                    <a:gd name="connsiteY16" fmla="*/ 59361 h 465431"/>
                    <a:gd name="connsiteX17" fmla="*/ 374451 w 831684"/>
                    <a:gd name="connsiteY17" fmla="*/ 26024 h 465431"/>
                    <a:gd name="connsiteX18" fmla="*/ 429220 w 831684"/>
                    <a:gd name="connsiteY18" fmla="*/ 2211 h 465431"/>
                    <a:gd name="connsiteX19" fmla="*/ 481607 w 831684"/>
                    <a:gd name="connsiteY19" fmla="*/ 6974 h 465431"/>
                    <a:gd name="connsiteX20" fmla="*/ 526851 w 831684"/>
                    <a:gd name="connsiteY20" fmla="*/ 54599 h 465431"/>
                    <a:gd name="connsiteX21" fmla="*/ 545901 w 831684"/>
                    <a:gd name="connsiteY21" fmla="*/ 97461 h 465431"/>
                    <a:gd name="connsiteX22" fmla="*/ 555426 w 831684"/>
                    <a:gd name="connsiteY22" fmla="*/ 126036 h 465431"/>
                    <a:gd name="connsiteX23" fmla="*/ 564951 w 831684"/>
                    <a:gd name="connsiteY23" fmla="*/ 111749 h 465431"/>
                    <a:gd name="connsiteX24" fmla="*/ 603051 w 831684"/>
                    <a:gd name="connsiteY24" fmla="*/ 102224 h 465431"/>
                    <a:gd name="connsiteX25" fmla="*/ 641151 w 831684"/>
                    <a:gd name="connsiteY25" fmla="*/ 135561 h 465431"/>
                    <a:gd name="connsiteX26" fmla="*/ 674488 w 831684"/>
                    <a:gd name="connsiteY26" fmla="*/ 173661 h 465431"/>
                    <a:gd name="connsiteX27" fmla="*/ 674488 w 831684"/>
                    <a:gd name="connsiteY27" fmla="*/ 197474 h 465431"/>
                    <a:gd name="connsiteX28" fmla="*/ 679251 w 831684"/>
                    <a:gd name="connsiteY28" fmla="*/ 221286 h 465431"/>
                    <a:gd name="connsiteX29" fmla="*/ 717351 w 831684"/>
                    <a:gd name="connsiteY29" fmla="*/ 216524 h 465431"/>
                    <a:gd name="connsiteX30" fmla="*/ 793551 w 831684"/>
                    <a:gd name="connsiteY30" fmla="*/ 240336 h 465431"/>
                    <a:gd name="connsiteX31" fmla="*/ 812601 w 831684"/>
                    <a:gd name="connsiteY31" fmla="*/ 283199 h 465431"/>
                    <a:gd name="connsiteX32" fmla="*/ 831651 w 831684"/>
                    <a:gd name="connsiteY32" fmla="*/ 349874 h 465431"/>
                    <a:gd name="connsiteX33" fmla="*/ 807838 w 831684"/>
                    <a:gd name="connsiteY33" fmla="*/ 383211 h 465431"/>
                    <a:gd name="connsiteX34" fmla="*/ 784026 w 831684"/>
                    <a:gd name="connsiteY34" fmla="*/ 435599 h 465431"/>
                    <a:gd name="connsiteX35" fmla="*/ 722113 w 831684"/>
                    <a:gd name="connsiteY35" fmla="*/ 449886 h 465431"/>
                    <a:gd name="connsiteX36" fmla="*/ 584001 w 831684"/>
                    <a:gd name="connsiteY36" fmla="*/ 459411 h 465431"/>
                    <a:gd name="connsiteX37" fmla="*/ 403026 w 831684"/>
                    <a:gd name="connsiteY37" fmla="*/ 464174 h 465431"/>
                    <a:gd name="connsiteX38" fmla="*/ 236338 w 831684"/>
                    <a:gd name="connsiteY38" fmla="*/ 464174 h 465431"/>
                    <a:gd name="connsiteX39" fmla="*/ 122038 w 831684"/>
                    <a:gd name="connsiteY39" fmla="*/ 449886 h 465431"/>
                    <a:gd name="connsiteX0" fmla="*/ 122038 w 831684"/>
                    <a:gd name="connsiteY0" fmla="*/ 449263 h 464808"/>
                    <a:gd name="connsiteX1" fmla="*/ 12501 w 831684"/>
                    <a:gd name="connsiteY1" fmla="*/ 368301 h 464808"/>
                    <a:gd name="connsiteX2" fmla="*/ 2976 w 831684"/>
                    <a:gd name="connsiteY2" fmla="*/ 315913 h 464808"/>
                    <a:gd name="connsiteX3" fmla="*/ 17263 w 831684"/>
                    <a:gd name="connsiteY3" fmla="*/ 249238 h 464808"/>
                    <a:gd name="connsiteX4" fmla="*/ 50601 w 831684"/>
                    <a:gd name="connsiteY4" fmla="*/ 215901 h 464808"/>
                    <a:gd name="connsiteX5" fmla="*/ 107751 w 831684"/>
                    <a:gd name="connsiteY5" fmla="*/ 192088 h 464808"/>
                    <a:gd name="connsiteX6" fmla="*/ 141088 w 831684"/>
                    <a:gd name="connsiteY6" fmla="*/ 196851 h 464808"/>
                    <a:gd name="connsiteX7" fmla="*/ 126801 w 831684"/>
                    <a:gd name="connsiteY7" fmla="*/ 187326 h 464808"/>
                    <a:gd name="connsiteX8" fmla="*/ 126801 w 831684"/>
                    <a:gd name="connsiteY8" fmla="*/ 153988 h 464808"/>
                    <a:gd name="connsiteX9" fmla="*/ 150613 w 831684"/>
                    <a:gd name="connsiteY9" fmla="*/ 101601 h 464808"/>
                    <a:gd name="connsiteX10" fmla="*/ 181570 w 831684"/>
                    <a:gd name="connsiteY10" fmla="*/ 68263 h 464808"/>
                    <a:gd name="connsiteX11" fmla="*/ 238720 w 831684"/>
                    <a:gd name="connsiteY11" fmla="*/ 42070 h 464808"/>
                    <a:gd name="connsiteX12" fmla="*/ 283963 w 831684"/>
                    <a:gd name="connsiteY12" fmla="*/ 53976 h 464808"/>
                    <a:gd name="connsiteX13" fmla="*/ 307776 w 831684"/>
                    <a:gd name="connsiteY13" fmla="*/ 75407 h 464808"/>
                    <a:gd name="connsiteX14" fmla="*/ 326826 w 831684"/>
                    <a:gd name="connsiteY14" fmla="*/ 101601 h 464808"/>
                    <a:gd name="connsiteX15" fmla="*/ 326826 w 831684"/>
                    <a:gd name="connsiteY15" fmla="*/ 101601 h 464808"/>
                    <a:gd name="connsiteX16" fmla="*/ 345876 w 831684"/>
                    <a:gd name="connsiteY16" fmla="*/ 58738 h 464808"/>
                    <a:gd name="connsiteX17" fmla="*/ 374451 w 831684"/>
                    <a:gd name="connsiteY17" fmla="*/ 25401 h 464808"/>
                    <a:gd name="connsiteX18" fmla="*/ 429220 w 831684"/>
                    <a:gd name="connsiteY18" fmla="*/ 1588 h 464808"/>
                    <a:gd name="connsiteX19" fmla="*/ 481607 w 831684"/>
                    <a:gd name="connsiteY19" fmla="*/ 6351 h 464808"/>
                    <a:gd name="connsiteX20" fmla="*/ 526851 w 831684"/>
                    <a:gd name="connsiteY20" fmla="*/ 39689 h 464808"/>
                    <a:gd name="connsiteX21" fmla="*/ 545901 w 831684"/>
                    <a:gd name="connsiteY21" fmla="*/ 96838 h 464808"/>
                    <a:gd name="connsiteX22" fmla="*/ 555426 w 831684"/>
                    <a:gd name="connsiteY22" fmla="*/ 125413 h 464808"/>
                    <a:gd name="connsiteX23" fmla="*/ 564951 w 831684"/>
                    <a:gd name="connsiteY23" fmla="*/ 111126 h 464808"/>
                    <a:gd name="connsiteX24" fmla="*/ 603051 w 831684"/>
                    <a:gd name="connsiteY24" fmla="*/ 101601 h 464808"/>
                    <a:gd name="connsiteX25" fmla="*/ 641151 w 831684"/>
                    <a:gd name="connsiteY25" fmla="*/ 134938 h 464808"/>
                    <a:gd name="connsiteX26" fmla="*/ 674488 w 831684"/>
                    <a:gd name="connsiteY26" fmla="*/ 173038 h 464808"/>
                    <a:gd name="connsiteX27" fmla="*/ 674488 w 831684"/>
                    <a:gd name="connsiteY27" fmla="*/ 196851 h 464808"/>
                    <a:gd name="connsiteX28" fmla="*/ 679251 w 831684"/>
                    <a:gd name="connsiteY28" fmla="*/ 220663 h 464808"/>
                    <a:gd name="connsiteX29" fmla="*/ 717351 w 831684"/>
                    <a:gd name="connsiteY29" fmla="*/ 215901 h 464808"/>
                    <a:gd name="connsiteX30" fmla="*/ 793551 w 831684"/>
                    <a:gd name="connsiteY30" fmla="*/ 239713 h 464808"/>
                    <a:gd name="connsiteX31" fmla="*/ 812601 w 831684"/>
                    <a:gd name="connsiteY31" fmla="*/ 282576 h 464808"/>
                    <a:gd name="connsiteX32" fmla="*/ 831651 w 831684"/>
                    <a:gd name="connsiteY32" fmla="*/ 349251 h 464808"/>
                    <a:gd name="connsiteX33" fmla="*/ 807838 w 831684"/>
                    <a:gd name="connsiteY33" fmla="*/ 382588 h 464808"/>
                    <a:gd name="connsiteX34" fmla="*/ 784026 w 831684"/>
                    <a:gd name="connsiteY34" fmla="*/ 434976 h 464808"/>
                    <a:gd name="connsiteX35" fmla="*/ 722113 w 831684"/>
                    <a:gd name="connsiteY35" fmla="*/ 449263 h 464808"/>
                    <a:gd name="connsiteX36" fmla="*/ 584001 w 831684"/>
                    <a:gd name="connsiteY36" fmla="*/ 458788 h 464808"/>
                    <a:gd name="connsiteX37" fmla="*/ 403026 w 831684"/>
                    <a:gd name="connsiteY37" fmla="*/ 463551 h 464808"/>
                    <a:gd name="connsiteX38" fmla="*/ 236338 w 831684"/>
                    <a:gd name="connsiteY38" fmla="*/ 463551 h 464808"/>
                    <a:gd name="connsiteX39" fmla="*/ 122038 w 831684"/>
                    <a:gd name="connsiteY39" fmla="*/ 449263 h 464808"/>
                    <a:gd name="connsiteX0" fmla="*/ 122038 w 831684"/>
                    <a:gd name="connsiteY0" fmla="*/ 449263 h 464808"/>
                    <a:gd name="connsiteX1" fmla="*/ 12501 w 831684"/>
                    <a:gd name="connsiteY1" fmla="*/ 368301 h 464808"/>
                    <a:gd name="connsiteX2" fmla="*/ 2976 w 831684"/>
                    <a:gd name="connsiteY2" fmla="*/ 315913 h 464808"/>
                    <a:gd name="connsiteX3" fmla="*/ 17263 w 831684"/>
                    <a:gd name="connsiteY3" fmla="*/ 249238 h 464808"/>
                    <a:gd name="connsiteX4" fmla="*/ 50601 w 831684"/>
                    <a:gd name="connsiteY4" fmla="*/ 215901 h 464808"/>
                    <a:gd name="connsiteX5" fmla="*/ 107751 w 831684"/>
                    <a:gd name="connsiteY5" fmla="*/ 192088 h 464808"/>
                    <a:gd name="connsiteX6" fmla="*/ 141088 w 831684"/>
                    <a:gd name="connsiteY6" fmla="*/ 196851 h 464808"/>
                    <a:gd name="connsiteX7" fmla="*/ 126801 w 831684"/>
                    <a:gd name="connsiteY7" fmla="*/ 187326 h 464808"/>
                    <a:gd name="connsiteX8" fmla="*/ 126801 w 831684"/>
                    <a:gd name="connsiteY8" fmla="*/ 153988 h 464808"/>
                    <a:gd name="connsiteX9" fmla="*/ 150613 w 831684"/>
                    <a:gd name="connsiteY9" fmla="*/ 101601 h 464808"/>
                    <a:gd name="connsiteX10" fmla="*/ 181570 w 831684"/>
                    <a:gd name="connsiteY10" fmla="*/ 68263 h 464808"/>
                    <a:gd name="connsiteX11" fmla="*/ 238720 w 831684"/>
                    <a:gd name="connsiteY11" fmla="*/ 42070 h 464808"/>
                    <a:gd name="connsiteX12" fmla="*/ 283963 w 831684"/>
                    <a:gd name="connsiteY12" fmla="*/ 53976 h 464808"/>
                    <a:gd name="connsiteX13" fmla="*/ 307776 w 831684"/>
                    <a:gd name="connsiteY13" fmla="*/ 75407 h 464808"/>
                    <a:gd name="connsiteX14" fmla="*/ 326826 w 831684"/>
                    <a:gd name="connsiteY14" fmla="*/ 101601 h 464808"/>
                    <a:gd name="connsiteX15" fmla="*/ 326826 w 831684"/>
                    <a:gd name="connsiteY15" fmla="*/ 101601 h 464808"/>
                    <a:gd name="connsiteX16" fmla="*/ 345876 w 831684"/>
                    <a:gd name="connsiteY16" fmla="*/ 58738 h 464808"/>
                    <a:gd name="connsiteX17" fmla="*/ 374451 w 831684"/>
                    <a:gd name="connsiteY17" fmla="*/ 25401 h 464808"/>
                    <a:gd name="connsiteX18" fmla="*/ 429220 w 831684"/>
                    <a:gd name="connsiteY18" fmla="*/ 1588 h 464808"/>
                    <a:gd name="connsiteX19" fmla="*/ 481607 w 831684"/>
                    <a:gd name="connsiteY19" fmla="*/ 6351 h 464808"/>
                    <a:gd name="connsiteX20" fmla="*/ 526851 w 831684"/>
                    <a:gd name="connsiteY20" fmla="*/ 39689 h 464808"/>
                    <a:gd name="connsiteX21" fmla="*/ 545901 w 831684"/>
                    <a:gd name="connsiteY21" fmla="*/ 80169 h 464808"/>
                    <a:gd name="connsiteX22" fmla="*/ 555426 w 831684"/>
                    <a:gd name="connsiteY22" fmla="*/ 125413 h 464808"/>
                    <a:gd name="connsiteX23" fmla="*/ 564951 w 831684"/>
                    <a:gd name="connsiteY23" fmla="*/ 111126 h 464808"/>
                    <a:gd name="connsiteX24" fmla="*/ 603051 w 831684"/>
                    <a:gd name="connsiteY24" fmla="*/ 101601 h 464808"/>
                    <a:gd name="connsiteX25" fmla="*/ 641151 w 831684"/>
                    <a:gd name="connsiteY25" fmla="*/ 134938 h 464808"/>
                    <a:gd name="connsiteX26" fmla="*/ 674488 w 831684"/>
                    <a:gd name="connsiteY26" fmla="*/ 173038 h 464808"/>
                    <a:gd name="connsiteX27" fmla="*/ 674488 w 831684"/>
                    <a:gd name="connsiteY27" fmla="*/ 196851 h 464808"/>
                    <a:gd name="connsiteX28" fmla="*/ 679251 w 831684"/>
                    <a:gd name="connsiteY28" fmla="*/ 220663 h 464808"/>
                    <a:gd name="connsiteX29" fmla="*/ 717351 w 831684"/>
                    <a:gd name="connsiteY29" fmla="*/ 215901 h 464808"/>
                    <a:gd name="connsiteX30" fmla="*/ 793551 w 831684"/>
                    <a:gd name="connsiteY30" fmla="*/ 239713 h 464808"/>
                    <a:gd name="connsiteX31" fmla="*/ 812601 w 831684"/>
                    <a:gd name="connsiteY31" fmla="*/ 282576 h 464808"/>
                    <a:gd name="connsiteX32" fmla="*/ 831651 w 831684"/>
                    <a:gd name="connsiteY32" fmla="*/ 349251 h 464808"/>
                    <a:gd name="connsiteX33" fmla="*/ 807838 w 831684"/>
                    <a:gd name="connsiteY33" fmla="*/ 382588 h 464808"/>
                    <a:gd name="connsiteX34" fmla="*/ 784026 w 831684"/>
                    <a:gd name="connsiteY34" fmla="*/ 434976 h 464808"/>
                    <a:gd name="connsiteX35" fmla="*/ 722113 w 831684"/>
                    <a:gd name="connsiteY35" fmla="*/ 449263 h 464808"/>
                    <a:gd name="connsiteX36" fmla="*/ 584001 w 831684"/>
                    <a:gd name="connsiteY36" fmla="*/ 458788 h 464808"/>
                    <a:gd name="connsiteX37" fmla="*/ 403026 w 831684"/>
                    <a:gd name="connsiteY37" fmla="*/ 463551 h 464808"/>
                    <a:gd name="connsiteX38" fmla="*/ 236338 w 831684"/>
                    <a:gd name="connsiteY38" fmla="*/ 463551 h 464808"/>
                    <a:gd name="connsiteX39" fmla="*/ 122038 w 831684"/>
                    <a:gd name="connsiteY39" fmla="*/ 449263 h 464808"/>
                    <a:gd name="connsiteX0" fmla="*/ 122038 w 831684"/>
                    <a:gd name="connsiteY0" fmla="*/ 449263 h 464808"/>
                    <a:gd name="connsiteX1" fmla="*/ 12501 w 831684"/>
                    <a:gd name="connsiteY1" fmla="*/ 368301 h 464808"/>
                    <a:gd name="connsiteX2" fmla="*/ 2976 w 831684"/>
                    <a:gd name="connsiteY2" fmla="*/ 315913 h 464808"/>
                    <a:gd name="connsiteX3" fmla="*/ 17263 w 831684"/>
                    <a:gd name="connsiteY3" fmla="*/ 249238 h 464808"/>
                    <a:gd name="connsiteX4" fmla="*/ 50601 w 831684"/>
                    <a:gd name="connsiteY4" fmla="*/ 215901 h 464808"/>
                    <a:gd name="connsiteX5" fmla="*/ 107751 w 831684"/>
                    <a:gd name="connsiteY5" fmla="*/ 192088 h 464808"/>
                    <a:gd name="connsiteX6" fmla="*/ 141088 w 831684"/>
                    <a:gd name="connsiteY6" fmla="*/ 196851 h 464808"/>
                    <a:gd name="connsiteX7" fmla="*/ 126801 w 831684"/>
                    <a:gd name="connsiteY7" fmla="*/ 187326 h 464808"/>
                    <a:gd name="connsiteX8" fmla="*/ 126801 w 831684"/>
                    <a:gd name="connsiteY8" fmla="*/ 153988 h 464808"/>
                    <a:gd name="connsiteX9" fmla="*/ 150613 w 831684"/>
                    <a:gd name="connsiteY9" fmla="*/ 101601 h 464808"/>
                    <a:gd name="connsiteX10" fmla="*/ 181570 w 831684"/>
                    <a:gd name="connsiteY10" fmla="*/ 68263 h 464808"/>
                    <a:gd name="connsiteX11" fmla="*/ 238720 w 831684"/>
                    <a:gd name="connsiteY11" fmla="*/ 42070 h 464808"/>
                    <a:gd name="connsiteX12" fmla="*/ 283963 w 831684"/>
                    <a:gd name="connsiteY12" fmla="*/ 53976 h 464808"/>
                    <a:gd name="connsiteX13" fmla="*/ 307776 w 831684"/>
                    <a:gd name="connsiteY13" fmla="*/ 75407 h 464808"/>
                    <a:gd name="connsiteX14" fmla="*/ 326826 w 831684"/>
                    <a:gd name="connsiteY14" fmla="*/ 101601 h 464808"/>
                    <a:gd name="connsiteX15" fmla="*/ 326826 w 831684"/>
                    <a:gd name="connsiteY15" fmla="*/ 101601 h 464808"/>
                    <a:gd name="connsiteX16" fmla="*/ 345876 w 831684"/>
                    <a:gd name="connsiteY16" fmla="*/ 58738 h 464808"/>
                    <a:gd name="connsiteX17" fmla="*/ 374451 w 831684"/>
                    <a:gd name="connsiteY17" fmla="*/ 25401 h 464808"/>
                    <a:gd name="connsiteX18" fmla="*/ 429220 w 831684"/>
                    <a:gd name="connsiteY18" fmla="*/ 1588 h 464808"/>
                    <a:gd name="connsiteX19" fmla="*/ 481607 w 831684"/>
                    <a:gd name="connsiteY19" fmla="*/ 6351 h 464808"/>
                    <a:gd name="connsiteX20" fmla="*/ 526851 w 831684"/>
                    <a:gd name="connsiteY20" fmla="*/ 39689 h 464808"/>
                    <a:gd name="connsiteX21" fmla="*/ 545901 w 831684"/>
                    <a:gd name="connsiteY21" fmla="*/ 80169 h 464808"/>
                    <a:gd name="connsiteX22" fmla="*/ 555426 w 831684"/>
                    <a:gd name="connsiteY22" fmla="*/ 125413 h 464808"/>
                    <a:gd name="connsiteX23" fmla="*/ 572095 w 831684"/>
                    <a:gd name="connsiteY23" fmla="*/ 111126 h 464808"/>
                    <a:gd name="connsiteX24" fmla="*/ 603051 w 831684"/>
                    <a:gd name="connsiteY24" fmla="*/ 101601 h 464808"/>
                    <a:gd name="connsiteX25" fmla="*/ 641151 w 831684"/>
                    <a:gd name="connsiteY25" fmla="*/ 134938 h 464808"/>
                    <a:gd name="connsiteX26" fmla="*/ 674488 w 831684"/>
                    <a:gd name="connsiteY26" fmla="*/ 173038 h 464808"/>
                    <a:gd name="connsiteX27" fmla="*/ 674488 w 831684"/>
                    <a:gd name="connsiteY27" fmla="*/ 196851 h 464808"/>
                    <a:gd name="connsiteX28" fmla="*/ 679251 w 831684"/>
                    <a:gd name="connsiteY28" fmla="*/ 220663 h 464808"/>
                    <a:gd name="connsiteX29" fmla="*/ 717351 w 831684"/>
                    <a:gd name="connsiteY29" fmla="*/ 215901 h 464808"/>
                    <a:gd name="connsiteX30" fmla="*/ 793551 w 831684"/>
                    <a:gd name="connsiteY30" fmla="*/ 239713 h 464808"/>
                    <a:gd name="connsiteX31" fmla="*/ 812601 w 831684"/>
                    <a:gd name="connsiteY31" fmla="*/ 282576 h 464808"/>
                    <a:gd name="connsiteX32" fmla="*/ 831651 w 831684"/>
                    <a:gd name="connsiteY32" fmla="*/ 349251 h 464808"/>
                    <a:gd name="connsiteX33" fmla="*/ 807838 w 831684"/>
                    <a:gd name="connsiteY33" fmla="*/ 382588 h 464808"/>
                    <a:gd name="connsiteX34" fmla="*/ 784026 w 831684"/>
                    <a:gd name="connsiteY34" fmla="*/ 434976 h 464808"/>
                    <a:gd name="connsiteX35" fmla="*/ 722113 w 831684"/>
                    <a:gd name="connsiteY35" fmla="*/ 449263 h 464808"/>
                    <a:gd name="connsiteX36" fmla="*/ 584001 w 831684"/>
                    <a:gd name="connsiteY36" fmla="*/ 458788 h 464808"/>
                    <a:gd name="connsiteX37" fmla="*/ 403026 w 831684"/>
                    <a:gd name="connsiteY37" fmla="*/ 463551 h 464808"/>
                    <a:gd name="connsiteX38" fmla="*/ 236338 w 831684"/>
                    <a:gd name="connsiteY38" fmla="*/ 463551 h 464808"/>
                    <a:gd name="connsiteX39" fmla="*/ 122038 w 831684"/>
                    <a:gd name="connsiteY39" fmla="*/ 449263 h 464808"/>
                    <a:gd name="connsiteX0" fmla="*/ 122038 w 831684"/>
                    <a:gd name="connsiteY0" fmla="*/ 449263 h 464808"/>
                    <a:gd name="connsiteX1" fmla="*/ 12501 w 831684"/>
                    <a:gd name="connsiteY1" fmla="*/ 368301 h 464808"/>
                    <a:gd name="connsiteX2" fmla="*/ 2976 w 831684"/>
                    <a:gd name="connsiteY2" fmla="*/ 315913 h 464808"/>
                    <a:gd name="connsiteX3" fmla="*/ 17263 w 831684"/>
                    <a:gd name="connsiteY3" fmla="*/ 249238 h 464808"/>
                    <a:gd name="connsiteX4" fmla="*/ 50601 w 831684"/>
                    <a:gd name="connsiteY4" fmla="*/ 215901 h 464808"/>
                    <a:gd name="connsiteX5" fmla="*/ 107751 w 831684"/>
                    <a:gd name="connsiteY5" fmla="*/ 192088 h 464808"/>
                    <a:gd name="connsiteX6" fmla="*/ 141088 w 831684"/>
                    <a:gd name="connsiteY6" fmla="*/ 196851 h 464808"/>
                    <a:gd name="connsiteX7" fmla="*/ 126801 w 831684"/>
                    <a:gd name="connsiteY7" fmla="*/ 187326 h 464808"/>
                    <a:gd name="connsiteX8" fmla="*/ 126801 w 831684"/>
                    <a:gd name="connsiteY8" fmla="*/ 153988 h 464808"/>
                    <a:gd name="connsiteX9" fmla="*/ 150613 w 831684"/>
                    <a:gd name="connsiteY9" fmla="*/ 101601 h 464808"/>
                    <a:gd name="connsiteX10" fmla="*/ 181570 w 831684"/>
                    <a:gd name="connsiteY10" fmla="*/ 68263 h 464808"/>
                    <a:gd name="connsiteX11" fmla="*/ 238720 w 831684"/>
                    <a:gd name="connsiteY11" fmla="*/ 42070 h 464808"/>
                    <a:gd name="connsiteX12" fmla="*/ 283963 w 831684"/>
                    <a:gd name="connsiteY12" fmla="*/ 53976 h 464808"/>
                    <a:gd name="connsiteX13" fmla="*/ 307776 w 831684"/>
                    <a:gd name="connsiteY13" fmla="*/ 75407 h 464808"/>
                    <a:gd name="connsiteX14" fmla="*/ 326826 w 831684"/>
                    <a:gd name="connsiteY14" fmla="*/ 101601 h 464808"/>
                    <a:gd name="connsiteX15" fmla="*/ 326826 w 831684"/>
                    <a:gd name="connsiteY15" fmla="*/ 101601 h 464808"/>
                    <a:gd name="connsiteX16" fmla="*/ 345876 w 831684"/>
                    <a:gd name="connsiteY16" fmla="*/ 58738 h 464808"/>
                    <a:gd name="connsiteX17" fmla="*/ 374451 w 831684"/>
                    <a:gd name="connsiteY17" fmla="*/ 25401 h 464808"/>
                    <a:gd name="connsiteX18" fmla="*/ 429220 w 831684"/>
                    <a:gd name="connsiteY18" fmla="*/ 1588 h 464808"/>
                    <a:gd name="connsiteX19" fmla="*/ 481607 w 831684"/>
                    <a:gd name="connsiteY19" fmla="*/ 6351 h 464808"/>
                    <a:gd name="connsiteX20" fmla="*/ 526851 w 831684"/>
                    <a:gd name="connsiteY20" fmla="*/ 39689 h 464808"/>
                    <a:gd name="connsiteX21" fmla="*/ 545901 w 831684"/>
                    <a:gd name="connsiteY21" fmla="*/ 80169 h 464808"/>
                    <a:gd name="connsiteX22" fmla="*/ 555426 w 831684"/>
                    <a:gd name="connsiteY22" fmla="*/ 125413 h 464808"/>
                    <a:gd name="connsiteX23" fmla="*/ 572095 w 831684"/>
                    <a:gd name="connsiteY23" fmla="*/ 111126 h 464808"/>
                    <a:gd name="connsiteX24" fmla="*/ 629245 w 831684"/>
                    <a:gd name="connsiteY24" fmla="*/ 108745 h 464808"/>
                    <a:gd name="connsiteX25" fmla="*/ 641151 w 831684"/>
                    <a:gd name="connsiteY25" fmla="*/ 134938 h 464808"/>
                    <a:gd name="connsiteX26" fmla="*/ 674488 w 831684"/>
                    <a:gd name="connsiteY26" fmla="*/ 173038 h 464808"/>
                    <a:gd name="connsiteX27" fmla="*/ 674488 w 831684"/>
                    <a:gd name="connsiteY27" fmla="*/ 196851 h 464808"/>
                    <a:gd name="connsiteX28" fmla="*/ 679251 w 831684"/>
                    <a:gd name="connsiteY28" fmla="*/ 220663 h 464808"/>
                    <a:gd name="connsiteX29" fmla="*/ 717351 w 831684"/>
                    <a:gd name="connsiteY29" fmla="*/ 215901 h 464808"/>
                    <a:gd name="connsiteX30" fmla="*/ 793551 w 831684"/>
                    <a:gd name="connsiteY30" fmla="*/ 239713 h 464808"/>
                    <a:gd name="connsiteX31" fmla="*/ 812601 w 831684"/>
                    <a:gd name="connsiteY31" fmla="*/ 282576 h 464808"/>
                    <a:gd name="connsiteX32" fmla="*/ 831651 w 831684"/>
                    <a:gd name="connsiteY32" fmla="*/ 349251 h 464808"/>
                    <a:gd name="connsiteX33" fmla="*/ 807838 w 831684"/>
                    <a:gd name="connsiteY33" fmla="*/ 382588 h 464808"/>
                    <a:gd name="connsiteX34" fmla="*/ 784026 w 831684"/>
                    <a:gd name="connsiteY34" fmla="*/ 434976 h 464808"/>
                    <a:gd name="connsiteX35" fmla="*/ 722113 w 831684"/>
                    <a:gd name="connsiteY35" fmla="*/ 449263 h 464808"/>
                    <a:gd name="connsiteX36" fmla="*/ 584001 w 831684"/>
                    <a:gd name="connsiteY36" fmla="*/ 458788 h 464808"/>
                    <a:gd name="connsiteX37" fmla="*/ 403026 w 831684"/>
                    <a:gd name="connsiteY37" fmla="*/ 463551 h 464808"/>
                    <a:gd name="connsiteX38" fmla="*/ 236338 w 831684"/>
                    <a:gd name="connsiteY38" fmla="*/ 463551 h 464808"/>
                    <a:gd name="connsiteX39" fmla="*/ 122038 w 831684"/>
                    <a:gd name="connsiteY39" fmla="*/ 449263 h 464808"/>
                    <a:gd name="connsiteX0" fmla="*/ 122038 w 831684"/>
                    <a:gd name="connsiteY0" fmla="*/ 449263 h 464808"/>
                    <a:gd name="connsiteX1" fmla="*/ 12501 w 831684"/>
                    <a:gd name="connsiteY1" fmla="*/ 368301 h 464808"/>
                    <a:gd name="connsiteX2" fmla="*/ 2976 w 831684"/>
                    <a:gd name="connsiteY2" fmla="*/ 315913 h 464808"/>
                    <a:gd name="connsiteX3" fmla="*/ 17263 w 831684"/>
                    <a:gd name="connsiteY3" fmla="*/ 249238 h 464808"/>
                    <a:gd name="connsiteX4" fmla="*/ 50601 w 831684"/>
                    <a:gd name="connsiteY4" fmla="*/ 215901 h 464808"/>
                    <a:gd name="connsiteX5" fmla="*/ 107751 w 831684"/>
                    <a:gd name="connsiteY5" fmla="*/ 192088 h 464808"/>
                    <a:gd name="connsiteX6" fmla="*/ 141088 w 831684"/>
                    <a:gd name="connsiteY6" fmla="*/ 196851 h 464808"/>
                    <a:gd name="connsiteX7" fmla="*/ 126801 w 831684"/>
                    <a:gd name="connsiteY7" fmla="*/ 187326 h 464808"/>
                    <a:gd name="connsiteX8" fmla="*/ 126801 w 831684"/>
                    <a:gd name="connsiteY8" fmla="*/ 153988 h 464808"/>
                    <a:gd name="connsiteX9" fmla="*/ 150613 w 831684"/>
                    <a:gd name="connsiteY9" fmla="*/ 101601 h 464808"/>
                    <a:gd name="connsiteX10" fmla="*/ 181570 w 831684"/>
                    <a:gd name="connsiteY10" fmla="*/ 68263 h 464808"/>
                    <a:gd name="connsiteX11" fmla="*/ 238720 w 831684"/>
                    <a:gd name="connsiteY11" fmla="*/ 42070 h 464808"/>
                    <a:gd name="connsiteX12" fmla="*/ 283963 w 831684"/>
                    <a:gd name="connsiteY12" fmla="*/ 53976 h 464808"/>
                    <a:gd name="connsiteX13" fmla="*/ 307776 w 831684"/>
                    <a:gd name="connsiteY13" fmla="*/ 75407 h 464808"/>
                    <a:gd name="connsiteX14" fmla="*/ 326826 w 831684"/>
                    <a:gd name="connsiteY14" fmla="*/ 101601 h 464808"/>
                    <a:gd name="connsiteX15" fmla="*/ 326826 w 831684"/>
                    <a:gd name="connsiteY15" fmla="*/ 101601 h 464808"/>
                    <a:gd name="connsiteX16" fmla="*/ 345876 w 831684"/>
                    <a:gd name="connsiteY16" fmla="*/ 58738 h 464808"/>
                    <a:gd name="connsiteX17" fmla="*/ 374451 w 831684"/>
                    <a:gd name="connsiteY17" fmla="*/ 25401 h 464808"/>
                    <a:gd name="connsiteX18" fmla="*/ 429220 w 831684"/>
                    <a:gd name="connsiteY18" fmla="*/ 1588 h 464808"/>
                    <a:gd name="connsiteX19" fmla="*/ 481607 w 831684"/>
                    <a:gd name="connsiteY19" fmla="*/ 6351 h 464808"/>
                    <a:gd name="connsiteX20" fmla="*/ 526851 w 831684"/>
                    <a:gd name="connsiteY20" fmla="*/ 39689 h 464808"/>
                    <a:gd name="connsiteX21" fmla="*/ 545901 w 831684"/>
                    <a:gd name="connsiteY21" fmla="*/ 80169 h 464808"/>
                    <a:gd name="connsiteX22" fmla="*/ 555426 w 831684"/>
                    <a:gd name="connsiteY22" fmla="*/ 125413 h 464808"/>
                    <a:gd name="connsiteX23" fmla="*/ 572095 w 831684"/>
                    <a:gd name="connsiteY23" fmla="*/ 111126 h 464808"/>
                    <a:gd name="connsiteX24" fmla="*/ 629245 w 831684"/>
                    <a:gd name="connsiteY24" fmla="*/ 108745 h 464808"/>
                    <a:gd name="connsiteX25" fmla="*/ 653058 w 831684"/>
                    <a:gd name="connsiteY25" fmla="*/ 130176 h 464808"/>
                    <a:gd name="connsiteX26" fmla="*/ 674488 w 831684"/>
                    <a:gd name="connsiteY26" fmla="*/ 173038 h 464808"/>
                    <a:gd name="connsiteX27" fmla="*/ 674488 w 831684"/>
                    <a:gd name="connsiteY27" fmla="*/ 196851 h 464808"/>
                    <a:gd name="connsiteX28" fmla="*/ 679251 w 831684"/>
                    <a:gd name="connsiteY28" fmla="*/ 220663 h 464808"/>
                    <a:gd name="connsiteX29" fmla="*/ 717351 w 831684"/>
                    <a:gd name="connsiteY29" fmla="*/ 215901 h 464808"/>
                    <a:gd name="connsiteX30" fmla="*/ 793551 w 831684"/>
                    <a:gd name="connsiteY30" fmla="*/ 239713 h 464808"/>
                    <a:gd name="connsiteX31" fmla="*/ 812601 w 831684"/>
                    <a:gd name="connsiteY31" fmla="*/ 282576 h 464808"/>
                    <a:gd name="connsiteX32" fmla="*/ 831651 w 831684"/>
                    <a:gd name="connsiteY32" fmla="*/ 349251 h 464808"/>
                    <a:gd name="connsiteX33" fmla="*/ 807838 w 831684"/>
                    <a:gd name="connsiteY33" fmla="*/ 382588 h 464808"/>
                    <a:gd name="connsiteX34" fmla="*/ 784026 w 831684"/>
                    <a:gd name="connsiteY34" fmla="*/ 434976 h 464808"/>
                    <a:gd name="connsiteX35" fmla="*/ 722113 w 831684"/>
                    <a:gd name="connsiteY35" fmla="*/ 449263 h 464808"/>
                    <a:gd name="connsiteX36" fmla="*/ 584001 w 831684"/>
                    <a:gd name="connsiteY36" fmla="*/ 458788 h 464808"/>
                    <a:gd name="connsiteX37" fmla="*/ 403026 w 831684"/>
                    <a:gd name="connsiteY37" fmla="*/ 463551 h 464808"/>
                    <a:gd name="connsiteX38" fmla="*/ 236338 w 831684"/>
                    <a:gd name="connsiteY38" fmla="*/ 463551 h 464808"/>
                    <a:gd name="connsiteX39" fmla="*/ 122038 w 831684"/>
                    <a:gd name="connsiteY39" fmla="*/ 449263 h 464808"/>
                    <a:gd name="connsiteX0" fmla="*/ 122038 w 831684"/>
                    <a:gd name="connsiteY0" fmla="*/ 449263 h 464808"/>
                    <a:gd name="connsiteX1" fmla="*/ 12501 w 831684"/>
                    <a:gd name="connsiteY1" fmla="*/ 368301 h 464808"/>
                    <a:gd name="connsiteX2" fmla="*/ 2976 w 831684"/>
                    <a:gd name="connsiteY2" fmla="*/ 315913 h 464808"/>
                    <a:gd name="connsiteX3" fmla="*/ 17263 w 831684"/>
                    <a:gd name="connsiteY3" fmla="*/ 249238 h 464808"/>
                    <a:gd name="connsiteX4" fmla="*/ 50601 w 831684"/>
                    <a:gd name="connsiteY4" fmla="*/ 215901 h 464808"/>
                    <a:gd name="connsiteX5" fmla="*/ 107751 w 831684"/>
                    <a:gd name="connsiteY5" fmla="*/ 192088 h 464808"/>
                    <a:gd name="connsiteX6" fmla="*/ 141088 w 831684"/>
                    <a:gd name="connsiteY6" fmla="*/ 196851 h 464808"/>
                    <a:gd name="connsiteX7" fmla="*/ 126801 w 831684"/>
                    <a:gd name="connsiteY7" fmla="*/ 187326 h 464808"/>
                    <a:gd name="connsiteX8" fmla="*/ 126801 w 831684"/>
                    <a:gd name="connsiteY8" fmla="*/ 153988 h 464808"/>
                    <a:gd name="connsiteX9" fmla="*/ 150613 w 831684"/>
                    <a:gd name="connsiteY9" fmla="*/ 101601 h 464808"/>
                    <a:gd name="connsiteX10" fmla="*/ 181570 w 831684"/>
                    <a:gd name="connsiteY10" fmla="*/ 68263 h 464808"/>
                    <a:gd name="connsiteX11" fmla="*/ 238720 w 831684"/>
                    <a:gd name="connsiteY11" fmla="*/ 42070 h 464808"/>
                    <a:gd name="connsiteX12" fmla="*/ 283963 w 831684"/>
                    <a:gd name="connsiteY12" fmla="*/ 53976 h 464808"/>
                    <a:gd name="connsiteX13" fmla="*/ 307776 w 831684"/>
                    <a:gd name="connsiteY13" fmla="*/ 75407 h 464808"/>
                    <a:gd name="connsiteX14" fmla="*/ 326826 w 831684"/>
                    <a:gd name="connsiteY14" fmla="*/ 101601 h 464808"/>
                    <a:gd name="connsiteX15" fmla="*/ 326826 w 831684"/>
                    <a:gd name="connsiteY15" fmla="*/ 101601 h 464808"/>
                    <a:gd name="connsiteX16" fmla="*/ 345876 w 831684"/>
                    <a:gd name="connsiteY16" fmla="*/ 58738 h 464808"/>
                    <a:gd name="connsiteX17" fmla="*/ 374451 w 831684"/>
                    <a:gd name="connsiteY17" fmla="*/ 25401 h 464808"/>
                    <a:gd name="connsiteX18" fmla="*/ 429220 w 831684"/>
                    <a:gd name="connsiteY18" fmla="*/ 1588 h 464808"/>
                    <a:gd name="connsiteX19" fmla="*/ 481607 w 831684"/>
                    <a:gd name="connsiteY19" fmla="*/ 6351 h 464808"/>
                    <a:gd name="connsiteX20" fmla="*/ 526851 w 831684"/>
                    <a:gd name="connsiteY20" fmla="*/ 39689 h 464808"/>
                    <a:gd name="connsiteX21" fmla="*/ 545901 w 831684"/>
                    <a:gd name="connsiteY21" fmla="*/ 80169 h 464808"/>
                    <a:gd name="connsiteX22" fmla="*/ 555426 w 831684"/>
                    <a:gd name="connsiteY22" fmla="*/ 125413 h 464808"/>
                    <a:gd name="connsiteX23" fmla="*/ 593526 w 831684"/>
                    <a:gd name="connsiteY23" fmla="*/ 106364 h 464808"/>
                    <a:gd name="connsiteX24" fmla="*/ 629245 w 831684"/>
                    <a:gd name="connsiteY24" fmla="*/ 108745 h 464808"/>
                    <a:gd name="connsiteX25" fmla="*/ 653058 w 831684"/>
                    <a:gd name="connsiteY25" fmla="*/ 130176 h 464808"/>
                    <a:gd name="connsiteX26" fmla="*/ 674488 w 831684"/>
                    <a:gd name="connsiteY26" fmla="*/ 173038 h 464808"/>
                    <a:gd name="connsiteX27" fmla="*/ 674488 w 831684"/>
                    <a:gd name="connsiteY27" fmla="*/ 196851 h 464808"/>
                    <a:gd name="connsiteX28" fmla="*/ 679251 w 831684"/>
                    <a:gd name="connsiteY28" fmla="*/ 220663 h 464808"/>
                    <a:gd name="connsiteX29" fmla="*/ 717351 w 831684"/>
                    <a:gd name="connsiteY29" fmla="*/ 215901 h 464808"/>
                    <a:gd name="connsiteX30" fmla="*/ 793551 w 831684"/>
                    <a:gd name="connsiteY30" fmla="*/ 239713 h 464808"/>
                    <a:gd name="connsiteX31" fmla="*/ 812601 w 831684"/>
                    <a:gd name="connsiteY31" fmla="*/ 282576 h 464808"/>
                    <a:gd name="connsiteX32" fmla="*/ 831651 w 831684"/>
                    <a:gd name="connsiteY32" fmla="*/ 349251 h 464808"/>
                    <a:gd name="connsiteX33" fmla="*/ 807838 w 831684"/>
                    <a:gd name="connsiteY33" fmla="*/ 382588 h 464808"/>
                    <a:gd name="connsiteX34" fmla="*/ 784026 w 831684"/>
                    <a:gd name="connsiteY34" fmla="*/ 434976 h 464808"/>
                    <a:gd name="connsiteX35" fmla="*/ 722113 w 831684"/>
                    <a:gd name="connsiteY35" fmla="*/ 449263 h 464808"/>
                    <a:gd name="connsiteX36" fmla="*/ 584001 w 831684"/>
                    <a:gd name="connsiteY36" fmla="*/ 458788 h 464808"/>
                    <a:gd name="connsiteX37" fmla="*/ 403026 w 831684"/>
                    <a:gd name="connsiteY37" fmla="*/ 463551 h 464808"/>
                    <a:gd name="connsiteX38" fmla="*/ 236338 w 831684"/>
                    <a:gd name="connsiteY38" fmla="*/ 463551 h 464808"/>
                    <a:gd name="connsiteX39" fmla="*/ 122038 w 831684"/>
                    <a:gd name="connsiteY39" fmla="*/ 449263 h 464808"/>
                    <a:gd name="connsiteX0" fmla="*/ 122038 w 831684"/>
                    <a:gd name="connsiteY0" fmla="*/ 449263 h 464808"/>
                    <a:gd name="connsiteX1" fmla="*/ 12501 w 831684"/>
                    <a:gd name="connsiteY1" fmla="*/ 368301 h 464808"/>
                    <a:gd name="connsiteX2" fmla="*/ 2976 w 831684"/>
                    <a:gd name="connsiteY2" fmla="*/ 315913 h 464808"/>
                    <a:gd name="connsiteX3" fmla="*/ 17263 w 831684"/>
                    <a:gd name="connsiteY3" fmla="*/ 249238 h 464808"/>
                    <a:gd name="connsiteX4" fmla="*/ 50601 w 831684"/>
                    <a:gd name="connsiteY4" fmla="*/ 215901 h 464808"/>
                    <a:gd name="connsiteX5" fmla="*/ 107751 w 831684"/>
                    <a:gd name="connsiteY5" fmla="*/ 192088 h 464808"/>
                    <a:gd name="connsiteX6" fmla="*/ 141088 w 831684"/>
                    <a:gd name="connsiteY6" fmla="*/ 196851 h 464808"/>
                    <a:gd name="connsiteX7" fmla="*/ 126801 w 831684"/>
                    <a:gd name="connsiteY7" fmla="*/ 187326 h 464808"/>
                    <a:gd name="connsiteX8" fmla="*/ 126801 w 831684"/>
                    <a:gd name="connsiteY8" fmla="*/ 153988 h 464808"/>
                    <a:gd name="connsiteX9" fmla="*/ 150613 w 831684"/>
                    <a:gd name="connsiteY9" fmla="*/ 101601 h 464808"/>
                    <a:gd name="connsiteX10" fmla="*/ 181570 w 831684"/>
                    <a:gd name="connsiteY10" fmla="*/ 68263 h 464808"/>
                    <a:gd name="connsiteX11" fmla="*/ 238720 w 831684"/>
                    <a:gd name="connsiteY11" fmla="*/ 42070 h 464808"/>
                    <a:gd name="connsiteX12" fmla="*/ 283963 w 831684"/>
                    <a:gd name="connsiteY12" fmla="*/ 53976 h 464808"/>
                    <a:gd name="connsiteX13" fmla="*/ 307776 w 831684"/>
                    <a:gd name="connsiteY13" fmla="*/ 75407 h 464808"/>
                    <a:gd name="connsiteX14" fmla="*/ 326826 w 831684"/>
                    <a:gd name="connsiteY14" fmla="*/ 101601 h 464808"/>
                    <a:gd name="connsiteX15" fmla="*/ 326826 w 831684"/>
                    <a:gd name="connsiteY15" fmla="*/ 101601 h 464808"/>
                    <a:gd name="connsiteX16" fmla="*/ 345876 w 831684"/>
                    <a:gd name="connsiteY16" fmla="*/ 58738 h 464808"/>
                    <a:gd name="connsiteX17" fmla="*/ 374451 w 831684"/>
                    <a:gd name="connsiteY17" fmla="*/ 25401 h 464808"/>
                    <a:gd name="connsiteX18" fmla="*/ 429220 w 831684"/>
                    <a:gd name="connsiteY18" fmla="*/ 1588 h 464808"/>
                    <a:gd name="connsiteX19" fmla="*/ 481607 w 831684"/>
                    <a:gd name="connsiteY19" fmla="*/ 6351 h 464808"/>
                    <a:gd name="connsiteX20" fmla="*/ 526851 w 831684"/>
                    <a:gd name="connsiteY20" fmla="*/ 39689 h 464808"/>
                    <a:gd name="connsiteX21" fmla="*/ 545901 w 831684"/>
                    <a:gd name="connsiteY21" fmla="*/ 80169 h 464808"/>
                    <a:gd name="connsiteX22" fmla="*/ 555426 w 831684"/>
                    <a:gd name="connsiteY22" fmla="*/ 125413 h 464808"/>
                    <a:gd name="connsiteX23" fmla="*/ 593526 w 831684"/>
                    <a:gd name="connsiteY23" fmla="*/ 106364 h 464808"/>
                    <a:gd name="connsiteX24" fmla="*/ 629245 w 831684"/>
                    <a:gd name="connsiteY24" fmla="*/ 108745 h 464808"/>
                    <a:gd name="connsiteX25" fmla="*/ 653058 w 831684"/>
                    <a:gd name="connsiteY25" fmla="*/ 130176 h 464808"/>
                    <a:gd name="connsiteX26" fmla="*/ 679251 w 831684"/>
                    <a:gd name="connsiteY26" fmla="*/ 161132 h 464808"/>
                    <a:gd name="connsiteX27" fmla="*/ 674488 w 831684"/>
                    <a:gd name="connsiteY27" fmla="*/ 196851 h 464808"/>
                    <a:gd name="connsiteX28" fmla="*/ 679251 w 831684"/>
                    <a:gd name="connsiteY28" fmla="*/ 220663 h 464808"/>
                    <a:gd name="connsiteX29" fmla="*/ 717351 w 831684"/>
                    <a:gd name="connsiteY29" fmla="*/ 215901 h 464808"/>
                    <a:gd name="connsiteX30" fmla="*/ 793551 w 831684"/>
                    <a:gd name="connsiteY30" fmla="*/ 239713 h 464808"/>
                    <a:gd name="connsiteX31" fmla="*/ 812601 w 831684"/>
                    <a:gd name="connsiteY31" fmla="*/ 282576 h 464808"/>
                    <a:gd name="connsiteX32" fmla="*/ 831651 w 831684"/>
                    <a:gd name="connsiteY32" fmla="*/ 349251 h 464808"/>
                    <a:gd name="connsiteX33" fmla="*/ 807838 w 831684"/>
                    <a:gd name="connsiteY33" fmla="*/ 382588 h 464808"/>
                    <a:gd name="connsiteX34" fmla="*/ 784026 w 831684"/>
                    <a:gd name="connsiteY34" fmla="*/ 434976 h 464808"/>
                    <a:gd name="connsiteX35" fmla="*/ 722113 w 831684"/>
                    <a:gd name="connsiteY35" fmla="*/ 449263 h 464808"/>
                    <a:gd name="connsiteX36" fmla="*/ 584001 w 831684"/>
                    <a:gd name="connsiteY36" fmla="*/ 458788 h 464808"/>
                    <a:gd name="connsiteX37" fmla="*/ 403026 w 831684"/>
                    <a:gd name="connsiteY37" fmla="*/ 463551 h 464808"/>
                    <a:gd name="connsiteX38" fmla="*/ 236338 w 831684"/>
                    <a:gd name="connsiteY38" fmla="*/ 463551 h 464808"/>
                    <a:gd name="connsiteX39" fmla="*/ 122038 w 831684"/>
                    <a:gd name="connsiteY39" fmla="*/ 449263 h 464808"/>
                    <a:gd name="connsiteX0" fmla="*/ 122038 w 831684"/>
                    <a:gd name="connsiteY0" fmla="*/ 449263 h 464808"/>
                    <a:gd name="connsiteX1" fmla="*/ 12501 w 831684"/>
                    <a:gd name="connsiteY1" fmla="*/ 368301 h 464808"/>
                    <a:gd name="connsiteX2" fmla="*/ 2976 w 831684"/>
                    <a:gd name="connsiteY2" fmla="*/ 315913 h 464808"/>
                    <a:gd name="connsiteX3" fmla="*/ 17263 w 831684"/>
                    <a:gd name="connsiteY3" fmla="*/ 249238 h 464808"/>
                    <a:gd name="connsiteX4" fmla="*/ 50601 w 831684"/>
                    <a:gd name="connsiteY4" fmla="*/ 215901 h 464808"/>
                    <a:gd name="connsiteX5" fmla="*/ 107751 w 831684"/>
                    <a:gd name="connsiteY5" fmla="*/ 192088 h 464808"/>
                    <a:gd name="connsiteX6" fmla="*/ 141088 w 831684"/>
                    <a:gd name="connsiteY6" fmla="*/ 196851 h 464808"/>
                    <a:gd name="connsiteX7" fmla="*/ 126801 w 831684"/>
                    <a:gd name="connsiteY7" fmla="*/ 187326 h 464808"/>
                    <a:gd name="connsiteX8" fmla="*/ 126801 w 831684"/>
                    <a:gd name="connsiteY8" fmla="*/ 153988 h 464808"/>
                    <a:gd name="connsiteX9" fmla="*/ 150613 w 831684"/>
                    <a:gd name="connsiteY9" fmla="*/ 101601 h 464808"/>
                    <a:gd name="connsiteX10" fmla="*/ 181570 w 831684"/>
                    <a:gd name="connsiteY10" fmla="*/ 68263 h 464808"/>
                    <a:gd name="connsiteX11" fmla="*/ 238720 w 831684"/>
                    <a:gd name="connsiteY11" fmla="*/ 42070 h 464808"/>
                    <a:gd name="connsiteX12" fmla="*/ 283963 w 831684"/>
                    <a:gd name="connsiteY12" fmla="*/ 53976 h 464808"/>
                    <a:gd name="connsiteX13" fmla="*/ 307776 w 831684"/>
                    <a:gd name="connsiteY13" fmla="*/ 75407 h 464808"/>
                    <a:gd name="connsiteX14" fmla="*/ 326826 w 831684"/>
                    <a:gd name="connsiteY14" fmla="*/ 101601 h 464808"/>
                    <a:gd name="connsiteX15" fmla="*/ 326826 w 831684"/>
                    <a:gd name="connsiteY15" fmla="*/ 101601 h 464808"/>
                    <a:gd name="connsiteX16" fmla="*/ 345876 w 831684"/>
                    <a:gd name="connsiteY16" fmla="*/ 58738 h 464808"/>
                    <a:gd name="connsiteX17" fmla="*/ 374451 w 831684"/>
                    <a:gd name="connsiteY17" fmla="*/ 25401 h 464808"/>
                    <a:gd name="connsiteX18" fmla="*/ 429220 w 831684"/>
                    <a:gd name="connsiteY18" fmla="*/ 1588 h 464808"/>
                    <a:gd name="connsiteX19" fmla="*/ 481607 w 831684"/>
                    <a:gd name="connsiteY19" fmla="*/ 6351 h 464808"/>
                    <a:gd name="connsiteX20" fmla="*/ 526851 w 831684"/>
                    <a:gd name="connsiteY20" fmla="*/ 39689 h 464808"/>
                    <a:gd name="connsiteX21" fmla="*/ 545901 w 831684"/>
                    <a:gd name="connsiteY21" fmla="*/ 80169 h 464808"/>
                    <a:gd name="connsiteX22" fmla="*/ 555426 w 831684"/>
                    <a:gd name="connsiteY22" fmla="*/ 125413 h 464808"/>
                    <a:gd name="connsiteX23" fmla="*/ 593526 w 831684"/>
                    <a:gd name="connsiteY23" fmla="*/ 106364 h 464808"/>
                    <a:gd name="connsiteX24" fmla="*/ 629245 w 831684"/>
                    <a:gd name="connsiteY24" fmla="*/ 108745 h 464808"/>
                    <a:gd name="connsiteX25" fmla="*/ 662583 w 831684"/>
                    <a:gd name="connsiteY25" fmla="*/ 115888 h 464808"/>
                    <a:gd name="connsiteX26" fmla="*/ 679251 w 831684"/>
                    <a:gd name="connsiteY26" fmla="*/ 161132 h 464808"/>
                    <a:gd name="connsiteX27" fmla="*/ 674488 w 831684"/>
                    <a:gd name="connsiteY27" fmla="*/ 196851 h 464808"/>
                    <a:gd name="connsiteX28" fmla="*/ 679251 w 831684"/>
                    <a:gd name="connsiteY28" fmla="*/ 220663 h 464808"/>
                    <a:gd name="connsiteX29" fmla="*/ 717351 w 831684"/>
                    <a:gd name="connsiteY29" fmla="*/ 215901 h 464808"/>
                    <a:gd name="connsiteX30" fmla="*/ 793551 w 831684"/>
                    <a:gd name="connsiteY30" fmla="*/ 239713 h 464808"/>
                    <a:gd name="connsiteX31" fmla="*/ 812601 w 831684"/>
                    <a:gd name="connsiteY31" fmla="*/ 282576 h 464808"/>
                    <a:gd name="connsiteX32" fmla="*/ 831651 w 831684"/>
                    <a:gd name="connsiteY32" fmla="*/ 349251 h 464808"/>
                    <a:gd name="connsiteX33" fmla="*/ 807838 w 831684"/>
                    <a:gd name="connsiteY33" fmla="*/ 382588 h 464808"/>
                    <a:gd name="connsiteX34" fmla="*/ 784026 w 831684"/>
                    <a:gd name="connsiteY34" fmla="*/ 434976 h 464808"/>
                    <a:gd name="connsiteX35" fmla="*/ 722113 w 831684"/>
                    <a:gd name="connsiteY35" fmla="*/ 449263 h 464808"/>
                    <a:gd name="connsiteX36" fmla="*/ 584001 w 831684"/>
                    <a:gd name="connsiteY36" fmla="*/ 458788 h 464808"/>
                    <a:gd name="connsiteX37" fmla="*/ 403026 w 831684"/>
                    <a:gd name="connsiteY37" fmla="*/ 463551 h 464808"/>
                    <a:gd name="connsiteX38" fmla="*/ 236338 w 831684"/>
                    <a:gd name="connsiteY38" fmla="*/ 463551 h 464808"/>
                    <a:gd name="connsiteX39" fmla="*/ 122038 w 831684"/>
                    <a:gd name="connsiteY39" fmla="*/ 449263 h 464808"/>
                    <a:gd name="connsiteX0" fmla="*/ 122038 w 831684"/>
                    <a:gd name="connsiteY0" fmla="*/ 449263 h 464808"/>
                    <a:gd name="connsiteX1" fmla="*/ 12501 w 831684"/>
                    <a:gd name="connsiteY1" fmla="*/ 368301 h 464808"/>
                    <a:gd name="connsiteX2" fmla="*/ 2976 w 831684"/>
                    <a:gd name="connsiteY2" fmla="*/ 315913 h 464808"/>
                    <a:gd name="connsiteX3" fmla="*/ 17263 w 831684"/>
                    <a:gd name="connsiteY3" fmla="*/ 249238 h 464808"/>
                    <a:gd name="connsiteX4" fmla="*/ 50601 w 831684"/>
                    <a:gd name="connsiteY4" fmla="*/ 215901 h 464808"/>
                    <a:gd name="connsiteX5" fmla="*/ 107751 w 831684"/>
                    <a:gd name="connsiteY5" fmla="*/ 192088 h 464808"/>
                    <a:gd name="connsiteX6" fmla="*/ 141088 w 831684"/>
                    <a:gd name="connsiteY6" fmla="*/ 196851 h 464808"/>
                    <a:gd name="connsiteX7" fmla="*/ 126801 w 831684"/>
                    <a:gd name="connsiteY7" fmla="*/ 187326 h 464808"/>
                    <a:gd name="connsiteX8" fmla="*/ 126801 w 831684"/>
                    <a:gd name="connsiteY8" fmla="*/ 153988 h 464808"/>
                    <a:gd name="connsiteX9" fmla="*/ 150613 w 831684"/>
                    <a:gd name="connsiteY9" fmla="*/ 101601 h 464808"/>
                    <a:gd name="connsiteX10" fmla="*/ 181570 w 831684"/>
                    <a:gd name="connsiteY10" fmla="*/ 68263 h 464808"/>
                    <a:gd name="connsiteX11" fmla="*/ 238720 w 831684"/>
                    <a:gd name="connsiteY11" fmla="*/ 42070 h 464808"/>
                    <a:gd name="connsiteX12" fmla="*/ 283963 w 831684"/>
                    <a:gd name="connsiteY12" fmla="*/ 53976 h 464808"/>
                    <a:gd name="connsiteX13" fmla="*/ 307776 w 831684"/>
                    <a:gd name="connsiteY13" fmla="*/ 75407 h 464808"/>
                    <a:gd name="connsiteX14" fmla="*/ 326826 w 831684"/>
                    <a:gd name="connsiteY14" fmla="*/ 101601 h 464808"/>
                    <a:gd name="connsiteX15" fmla="*/ 326826 w 831684"/>
                    <a:gd name="connsiteY15" fmla="*/ 101601 h 464808"/>
                    <a:gd name="connsiteX16" fmla="*/ 345876 w 831684"/>
                    <a:gd name="connsiteY16" fmla="*/ 58738 h 464808"/>
                    <a:gd name="connsiteX17" fmla="*/ 374451 w 831684"/>
                    <a:gd name="connsiteY17" fmla="*/ 25401 h 464808"/>
                    <a:gd name="connsiteX18" fmla="*/ 429220 w 831684"/>
                    <a:gd name="connsiteY18" fmla="*/ 1588 h 464808"/>
                    <a:gd name="connsiteX19" fmla="*/ 481607 w 831684"/>
                    <a:gd name="connsiteY19" fmla="*/ 6351 h 464808"/>
                    <a:gd name="connsiteX20" fmla="*/ 526851 w 831684"/>
                    <a:gd name="connsiteY20" fmla="*/ 39689 h 464808"/>
                    <a:gd name="connsiteX21" fmla="*/ 545901 w 831684"/>
                    <a:gd name="connsiteY21" fmla="*/ 80169 h 464808"/>
                    <a:gd name="connsiteX22" fmla="*/ 555426 w 831684"/>
                    <a:gd name="connsiteY22" fmla="*/ 125413 h 464808"/>
                    <a:gd name="connsiteX23" fmla="*/ 593526 w 831684"/>
                    <a:gd name="connsiteY23" fmla="*/ 106364 h 464808"/>
                    <a:gd name="connsiteX24" fmla="*/ 629245 w 831684"/>
                    <a:gd name="connsiteY24" fmla="*/ 108745 h 464808"/>
                    <a:gd name="connsiteX25" fmla="*/ 662583 w 831684"/>
                    <a:gd name="connsiteY25" fmla="*/ 115888 h 464808"/>
                    <a:gd name="connsiteX26" fmla="*/ 679251 w 831684"/>
                    <a:gd name="connsiteY26" fmla="*/ 161132 h 464808"/>
                    <a:gd name="connsiteX27" fmla="*/ 674488 w 831684"/>
                    <a:gd name="connsiteY27" fmla="*/ 196851 h 464808"/>
                    <a:gd name="connsiteX28" fmla="*/ 672108 w 831684"/>
                    <a:gd name="connsiteY28" fmla="*/ 223044 h 464808"/>
                    <a:gd name="connsiteX29" fmla="*/ 717351 w 831684"/>
                    <a:gd name="connsiteY29" fmla="*/ 215901 h 464808"/>
                    <a:gd name="connsiteX30" fmla="*/ 793551 w 831684"/>
                    <a:gd name="connsiteY30" fmla="*/ 239713 h 464808"/>
                    <a:gd name="connsiteX31" fmla="*/ 812601 w 831684"/>
                    <a:gd name="connsiteY31" fmla="*/ 282576 h 464808"/>
                    <a:gd name="connsiteX32" fmla="*/ 831651 w 831684"/>
                    <a:gd name="connsiteY32" fmla="*/ 349251 h 464808"/>
                    <a:gd name="connsiteX33" fmla="*/ 807838 w 831684"/>
                    <a:gd name="connsiteY33" fmla="*/ 382588 h 464808"/>
                    <a:gd name="connsiteX34" fmla="*/ 784026 w 831684"/>
                    <a:gd name="connsiteY34" fmla="*/ 434976 h 464808"/>
                    <a:gd name="connsiteX35" fmla="*/ 722113 w 831684"/>
                    <a:gd name="connsiteY35" fmla="*/ 449263 h 464808"/>
                    <a:gd name="connsiteX36" fmla="*/ 584001 w 831684"/>
                    <a:gd name="connsiteY36" fmla="*/ 458788 h 464808"/>
                    <a:gd name="connsiteX37" fmla="*/ 403026 w 831684"/>
                    <a:gd name="connsiteY37" fmla="*/ 463551 h 464808"/>
                    <a:gd name="connsiteX38" fmla="*/ 236338 w 831684"/>
                    <a:gd name="connsiteY38" fmla="*/ 463551 h 464808"/>
                    <a:gd name="connsiteX39" fmla="*/ 122038 w 831684"/>
                    <a:gd name="connsiteY39" fmla="*/ 449263 h 464808"/>
                    <a:gd name="connsiteX0" fmla="*/ 122038 w 831684"/>
                    <a:gd name="connsiteY0" fmla="*/ 449263 h 464808"/>
                    <a:gd name="connsiteX1" fmla="*/ 12501 w 831684"/>
                    <a:gd name="connsiteY1" fmla="*/ 368301 h 464808"/>
                    <a:gd name="connsiteX2" fmla="*/ 2976 w 831684"/>
                    <a:gd name="connsiteY2" fmla="*/ 315913 h 464808"/>
                    <a:gd name="connsiteX3" fmla="*/ 17263 w 831684"/>
                    <a:gd name="connsiteY3" fmla="*/ 249238 h 464808"/>
                    <a:gd name="connsiteX4" fmla="*/ 50601 w 831684"/>
                    <a:gd name="connsiteY4" fmla="*/ 215901 h 464808"/>
                    <a:gd name="connsiteX5" fmla="*/ 107751 w 831684"/>
                    <a:gd name="connsiteY5" fmla="*/ 192088 h 464808"/>
                    <a:gd name="connsiteX6" fmla="*/ 141088 w 831684"/>
                    <a:gd name="connsiteY6" fmla="*/ 196851 h 464808"/>
                    <a:gd name="connsiteX7" fmla="*/ 126801 w 831684"/>
                    <a:gd name="connsiteY7" fmla="*/ 187326 h 464808"/>
                    <a:gd name="connsiteX8" fmla="*/ 126801 w 831684"/>
                    <a:gd name="connsiteY8" fmla="*/ 153988 h 464808"/>
                    <a:gd name="connsiteX9" fmla="*/ 150613 w 831684"/>
                    <a:gd name="connsiteY9" fmla="*/ 101601 h 464808"/>
                    <a:gd name="connsiteX10" fmla="*/ 181570 w 831684"/>
                    <a:gd name="connsiteY10" fmla="*/ 68263 h 464808"/>
                    <a:gd name="connsiteX11" fmla="*/ 238720 w 831684"/>
                    <a:gd name="connsiteY11" fmla="*/ 42070 h 464808"/>
                    <a:gd name="connsiteX12" fmla="*/ 283963 w 831684"/>
                    <a:gd name="connsiteY12" fmla="*/ 53976 h 464808"/>
                    <a:gd name="connsiteX13" fmla="*/ 307776 w 831684"/>
                    <a:gd name="connsiteY13" fmla="*/ 75407 h 464808"/>
                    <a:gd name="connsiteX14" fmla="*/ 326826 w 831684"/>
                    <a:gd name="connsiteY14" fmla="*/ 101601 h 464808"/>
                    <a:gd name="connsiteX15" fmla="*/ 326826 w 831684"/>
                    <a:gd name="connsiteY15" fmla="*/ 101601 h 464808"/>
                    <a:gd name="connsiteX16" fmla="*/ 345876 w 831684"/>
                    <a:gd name="connsiteY16" fmla="*/ 58738 h 464808"/>
                    <a:gd name="connsiteX17" fmla="*/ 374451 w 831684"/>
                    <a:gd name="connsiteY17" fmla="*/ 25401 h 464808"/>
                    <a:gd name="connsiteX18" fmla="*/ 429220 w 831684"/>
                    <a:gd name="connsiteY18" fmla="*/ 1588 h 464808"/>
                    <a:gd name="connsiteX19" fmla="*/ 481607 w 831684"/>
                    <a:gd name="connsiteY19" fmla="*/ 6351 h 464808"/>
                    <a:gd name="connsiteX20" fmla="*/ 526851 w 831684"/>
                    <a:gd name="connsiteY20" fmla="*/ 39689 h 464808"/>
                    <a:gd name="connsiteX21" fmla="*/ 545901 w 831684"/>
                    <a:gd name="connsiteY21" fmla="*/ 80169 h 464808"/>
                    <a:gd name="connsiteX22" fmla="*/ 555426 w 831684"/>
                    <a:gd name="connsiteY22" fmla="*/ 125413 h 464808"/>
                    <a:gd name="connsiteX23" fmla="*/ 593526 w 831684"/>
                    <a:gd name="connsiteY23" fmla="*/ 106364 h 464808"/>
                    <a:gd name="connsiteX24" fmla="*/ 629245 w 831684"/>
                    <a:gd name="connsiteY24" fmla="*/ 108745 h 464808"/>
                    <a:gd name="connsiteX25" fmla="*/ 662583 w 831684"/>
                    <a:gd name="connsiteY25" fmla="*/ 115888 h 464808"/>
                    <a:gd name="connsiteX26" fmla="*/ 679251 w 831684"/>
                    <a:gd name="connsiteY26" fmla="*/ 161132 h 464808"/>
                    <a:gd name="connsiteX27" fmla="*/ 674488 w 831684"/>
                    <a:gd name="connsiteY27" fmla="*/ 196851 h 464808"/>
                    <a:gd name="connsiteX28" fmla="*/ 672108 w 831684"/>
                    <a:gd name="connsiteY28" fmla="*/ 223044 h 464808"/>
                    <a:gd name="connsiteX29" fmla="*/ 729257 w 831684"/>
                    <a:gd name="connsiteY29" fmla="*/ 218283 h 464808"/>
                    <a:gd name="connsiteX30" fmla="*/ 793551 w 831684"/>
                    <a:gd name="connsiteY30" fmla="*/ 239713 h 464808"/>
                    <a:gd name="connsiteX31" fmla="*/ 812601 w 831684"/>
                    <a:gd name="connsiteY31" fmla="*/ 282576 h 464808"/>
                    <a:gd name="connsiteX32" fmla="*/ 831651 w 831684"/>
                    <a:gd name="connsiteY32" fmla="*/ 349251 h 464808"/>
                    <a:gd name="connsiteX33" fmla="*/ 807838 w 831684"/>
                    <a:gd name="connsiteY33" fmla="*/ 382588 h 464808"/>
                    <a:gd name="connsiteX34" fmla="*/ 784026 w 831684"/>
                    <a:gd name="connsiteY34" fmla="*/ 434976 h 464808"/>
                    <a:gd name="connsiteX35" fmla="*/ 722113 w 831684"/>
                    <a:gd name="connsiteY35" fmla="*/ 449263 h 464808"/>
                    <a:gd name="connsiteX36" fmla="*/ 584001 w 831684"/>
                    <a:gd name="connsiteY36" fmla="*/ 458788 h 464808"/>
                    <a:gd name="connsiteX37" fmla="*/ 403026 w 831684"/>
                    <a:gd name="connsiteY37" fmla="*/ 463551 h 464808"/>
                    <a:gd name="connsiteX38" fmla="*/ 236338 w 831684"/>
                    <a:gd name="connsiteY38" fmla="*/ 463551 h 464808"/>
                    <a:gd name="connsiteX39" fmla="*/ 122038 w 831684"/>
                    <a:gd name="connsiteY39" fmla="*/ 449263 h 464808"/>
                    <a:gd name="connsiteX0" fmla="*/ 122038 w 831687"/>
                    <a:gd name="connsiteY0" fmla="*/ 449263 h 464808"/>
                    <a:gd name="connsiteX1" fmla="*/ 12501 w 831687"/>
                    <a:gd name="connsiteY1" fmla="*/ 368301 h 464808"/>
                    <a:gd name="connsiteX2" fmla="*/ 2976 w 831687"/>
                    <a:gd name="connsiteY2" fmla="*/ 315913 h 464808"/>
                    <a:gd name="connsiteX3" fmla="*/ 17263 w 831687"/>
                    <a:gd name="connsiteY3" fmla="*/ 249238 h 464808"/>
                    <a:gd name="connsiteX4" fmla="*/ 50601 w 831687"/>
                    <a:gd name="connsiteY4" fmla="*/ 215901 h 464808"/>
                    <a:gd name="connsiteX5" fmla="*/ 107751 w 831687"/>
                    <a:gd name="connsiteY5" fmla="*/ 192088 h 464808"/>
                    <a:gd name="connsiteX6" fmla="*/ 141088 w 831687"/>
                    <a:gd name="connsiteY6" fmla="*/ 196851 h 464808"/>
                    <a:gd name="connsiteX7" fmla="*/ 126801 w 831687"/>
                    <a:gd name="connsiteY7" fmla="*/ 187326 h 464808"/>
                    <a:gd name="connsiteX8" fmla="*/ 126801 w 831687"/>
                    <a:gd name="connsiteY8" fmla="*/ 153988 h 464808"/>
                    <a:gd name="connsiteX9" fmla="*/ 150613 w 831687"/>
                    <a:gd name="connsiteY9" fmla="*/ 101601 h 464808"/>
                    <a:gd name="connsiteX10" fmla="*/ 181570 w 831687"/>
                    <a:gd name="connsiteY10" fmla="*/ 68263 h 464808"/>
                    <a:gd name="connsiteX11" fmla="*/ 238720 w 831687"/>
                    <a:gd name="connsiteY11" fmla="*/ 42070 h 464808"/>
                    <a:gd name="connsiteX12" fmla="*/ 283963 w 831687"/>
                    <a:gd name="connsiteY12" fmla="*/ 53976 h 464808"/>
                    <a:gd name="connsiteX13" fmla="*/ 307776 w 831687"/>
                    <a:gd name="connsiteY13" fmla="*/ 75407 h 464808"/>
                    <a:gd name="connsiteX14" fmla="*/ 326826 w 831687"/>
                    <a:gd name="connsiteY14" fmla="*/ 101601 h 464808"/>
                    <a:gd name="connsiteX15" fmla="*/ 326826 w 831687"/>
                    <a:gd name="connsiteY15" fmla="*/ 101601 h 464808"/>
                    <a:gd name="connsiteX16" fmla="*/ 345876 w 831687"/>
                    <a:gd name="connsiteY16" fmla="*/ 58738 h 464808"/>
                    <a:gd name="connsiteX17" fmla="*/ 374451 w 831687"/>
                    <a:gd name="connsiteY17" fmla="*/ 25401 h 464808"/>
                    <a:gd name="connsiteX18" fmla="*/ 429220 w 831687"/>
                    <a:gd name="connsiteY18" fmla="*/ 1588 h 464808"/>
                    <a:gd name="connsiteX19" fmla="*/ 481607 w 831687"/>
                    <a:gd name="connsiteY19" fmla="*/ 6351 h 464808"/>
                    <a:gd name="connsiteX20" fmla="*/ 526851 w 831687"/>
                    <a:gd name="connsiteY20" fmla="*/ 39689 h 464808"/>
                    <a:gd name="connsiteX21" fmla="*/ 545901 w 831687"/>
                    <a:gd name="connsiteY21" fmla="*/ 80169 h 464808"/>
                    <a:gd name="connsiteX22" fmla="*/ 555426 w 831687"/>
                    <a:gd name="connsiteY22" fmla="*/ 125413 h 464808"/>
                    <a:gd name="connsiteX23" fmla="*/ 593526 w 831687"/>
                    <a:gd name="connsiteY23" fmla="*/ 106364 h 464808"/>
                    <a:gd name="connsiteX24" fmla="*/ 629245 w 831687"/>
                    <a:gd name="connsiteY24" fmla="*/ 108745 h 464808"/>
                    <a:gd name="connsiteX25" fmla="*/ 662583 w 831687"/>
                    <a:gd name="connsiteY25" fmla="*/ 115888 h 464808"/>
                    <a:gd name="connsiteX26" fmla="*/ 679251 w 831687"/>
                    <a:gd name="connsiteY26" fmla="*/ 161132 h 464808"/>
                    <a:gd name="connsiteX27" fmla="*/ 674488 w 831687"/>
                    <a:gd name="connsiteY27" fmla="*/ 196851 h 464808"/>
                    <a:gd name="connsiteX28" fmla="*/ 672108 w 831687"/>
                    <a:gd name="connsiteY28" fmla="*/ 223044 h 464808"/>
                    <a:gd name="connsiteX29" fmla="*/ 729257 w 831687"/>
                    <a:gd name="connsiteY29" fmla="*/ 218283 h 464808"/>
                    <a:gd name="connsiteX30" fmla="*/ 786407 w 831687"/>
                    <a:gd name="connsiteY30" fmla="*/ 242094 h 464808"/>
                    <a:gd name="connsiteX31" fmla="*/ 812601 w 831687"/>
                    <a:gd name="connsiteY31" fmla="*/ 282576 h 464808"/>
                    <a:gd name="connsiteX32" fmla="*/ 831651 w 831687"/>
                    <a:gd name="connsiteY32" fmla="*/ 349251 h 464808"/>
                    <a:gd name="connsiteX33" fmla="*/ 807838 w 831687"/>
                    <a:gd name="connsiteY33" fmla="*/ 382588 h 464808"/>
                    <a:gd name="connsiteX34" fmla="*/ 784026 w 831687"/>
                    <a:gd name="connsiteY34" fmla="*/ 434976 h 464808"/>
                    <a:gd name="connsiteX35" fmla="*/ 722113 w 831687"/>
                    <a:gd name="connsiteY35" fmla="*/ 449263 h 464808"/>
                    <a:gd name="connsiteX36" fmla="*/ 584001 w 831687"/>
                    <a:gd name="connsiteY36" fmla="*/ 458788 h 464808"/>
                    <a:gd name="connsiteX37" fmla="*/ 403026 w 831687"/>
                    <a:gd name="connsiteY37" fmla="*/ 463551 h 464808"/>
                    <a:gd name="connsiteX38" fmla="*/ 236338 w 831687"/>
                    <a:gd name="connsiteY38" fmla="*/ 463551 h 464808"/>
                    <a:gd name="connsiteX39" fmla="*/ 122038 w 831687"/>
                    <a:gd name="connsiteY39" fmla="*/ 449263 h 464808"/>
                    <a:gd name="connsiteX0" fmla="*/ 122038 w 819892"/>
                    <a:gd name="connsiteY0" fmla="*/ 449263 h 464808"/>
                    <a:gd name="connsiteX1" fmla="*/ 12501 w 819892"/>
                    <a:gd name="connsiteY1" fmla="*/ 368301 h 464808"/>
                    <a:gd name="connsiteX2" fmla="*/ 2976 w 819892"/>
                    <a:gd name="connsiteY2" fmla="*/ 315913 h 464808"/>
                    <a:gd name="connsiteX3" fmla="*/ 17263 w 819892"/>
                    <a:gd name="connsiteY3" fmla="*/ 249238 h 464808"/>
                    <a:gd name="connsiteX4" fmla="*/ 50601 w 819892"/>
                    <a:gd name="connsiteY4" fmla="*/ 215901 h 464808"/>
                    <a:gd name="connsiteX5" fmla="*/ 107751 w 819892"/>
                    <a:gd name="connsiteY5" fmla="*/ 192088 h 464808"/>
                    <a:gd name="connsiteX6" fmla="*/ 141088 w 819892"/>
                    <a:gd name="connsiteY6" fmla="*/ 196851 h 464808"/>
                    <a:gd name="connsiteX7" fmla="*/ 126801 w 819892"/>
                    <a:gd name="connsiteY7" fmla="*/ 187326 h 464808"/>
                    <a:gd name="connsiteX8" fmla="*/ 126801 w 819892"/>
                    <a:gd name="connsiteY8" fmla="*/ 153988 h 464808"/>
                    <a:gd name="connsiteX9" fmla="*/ 150613 w 819892"/>
                    <a:gd name="connsiteY9" fmla="*/ 101601 h 464808"/>
                    <a:gd name="connsiteX10" fmla="*/ 181570 w 819892"/>
                    <a:gd name="connsiteY10" fmla="*/ 68263 h 464808"/>
                    <a:gd name="connsiteX11" fmla="*/ 238720 w 819892"/>
                    <a:gd name="connsiteY11" fmla="*/ 42070 h 464808"/>
                    <a:gd name="connsiteX12" fmla="*/ 283963 w 819892"/>
                    <a:gd name="connsiteY12" fmla="*/ 53976 h 464808"/>
                    <a:gd name="connsiteX13" fmla="*/ 307776 w 819892"/>
                    <a:gd name="connsiteY13" fmla="*/ 75407 h 464808"/>
                    <a:gd name="connsiteX14" fmla="*/ 326826 w 819892"/>
                    <a:gd name="connsiteY14" fmla="*/ 101601 h 464808"/>
                    <a:gd name="connsiteX15" fmla="*/ 326826 w 819892"/>
                    <a:gd name="connsiteY15" fmla="*/ 101601 h 464808"/>
                    <a:gd name="connsiteX16" fmla="*/ 345876 w 819892"/>
                    <a:gd name="connsiteY16" fmla="*/ 58738 h 464808"/>
                    <a:gd name="connsiteX17" fmla="*/ 374451 w 819892"/>
                    <a:gd name="connsiteY17" fmla="*/ 25401 h 464808"/>
                    <a:gd name="connsiteX18" fmla="*/ 429220 w 819892"/>
                    <a:gd name="connsiteY18" fmla="*/ 1588 h 464808"/>
                    <a:gd name="connsiteX19" fmla="*/ 481607 w 819892"/>
                    <a:gd name="connsiteY19" fmla="*/ 6351 h 464808"/>
                    <a:gd name="connsiteX20" fmla="*/ 526851 w 819892"/>
                    <a:gd name="connsiteY20" fmla="*/ 39689 h 464808"/>
                    <a:gd name="connsiteX21" fmla="*/ 545901 w 819892"/>
                    <a:gd name="connsiteY21" fmla="*/ 80169 h 464808"/>
                    <a:gd name="connsiteX22" fmla="*/ 555426 w 819892"/>
                    <a:gd name="connsiteY22" fmla="*/ 125413 h 464808"/>
                    <a:gd name="connsiteX23" fmla="*/ 593526 w 819892"/>
                    <a:gd name="connsiteY23" fmla="*/ 106364 h 464808"/>
                    <a:gd name="connsiteX24" fmla="*/ 629245 w 819892"/>
                    <a:gd name="connsiteY24" fmla="*/ 108745 h 464808"/>
                    <a:gd name="connsiteX25" fmla="*/ 662583 w 819892"/>
                    <a:gd name="connsiteY25" fmla="*/ 115888 h 464808"/>
                    <a:gd name="connsiteX26" fmla="*/ 679251 w 819892"/>
                    <a:gd name="connsiteY26" fmla="*/ 161132 h 464808"/>
                    <a:gd name="connsiteX27" fmla="*/ 674488 w 819892"/>
                    <a:gd name="connsiteY27" fmla="*/ 196851 h 464808"/>
                    <a:gd name="connsiteX28" fmla="*/ 672108 w 819892"/>
                    <a:gd name="connsiteY28" fmla="*/ 223044 h 464808"/>
                    <a:gd name="connsiteX29" fmla="*/ 729257 w 819892"/>
                    <a:gd name="connsiteY29" fmla="*/ 218283 h 464808"/>
                    <a:gd name="connsiteX30" fmla="*/ 786407 w 819892"/>
                    <a:gd name="connsiteY30" fmla="*/ 242094 h 464808"/>
                    <a:gd name="connsiteX31" fmla="*/ 812601 w 819892"/>
                    <a:gd name="connsiteY31" fmla="*/ 282576 h 464808"/>
                    <a:gd name="connsiteX32" fmla="*/ 819744 w 819892"/>
                    <a:gd name="connsiteY32" fmla="*/ 334964 h 464808"/>
                    <a:gd name="connsiteX33" fmla="*/ 807838 w 819892"/>
                    <a:gd name="connsiteY33" fmla="*/ 382588 h 464808"/>
                    <a:gd name="connsiteX34" fmla="*/ 784026 w 819892"/>
                    <a:gd name="connsiteY34" fmla="*/ 434976 h 464808"/>
                    <a:gd name="connsiteX35" fmla="*/ 722113 w 819892"/>
                    <a:gd name="connsiteY35" fmla="*/ 449263 h 464808"/>
                    <a:gd name="connsiteX36" fmla="*/ 584001 w 819892"/>
                    <a:gd name="connsiteY36" fmla="*/ 458788 h 464808"/>
                    <a:gd name="connsiteX37" fmla="*/ 403026 w 819892"/>
                    <a:gd name="connsiteY37" fmla="*/ 463551 h 464808"/>
                    <a:gd name="connsiteX38" fmla="*/ 236338 w 819892"/>
                    <a:gd name="connsiteY38" fmla="*/ 463551 h 464808"/>
                    <a:gd name="connsiteX39" fmla="*/ 122038 w 819892"/>
                    <a:gd name="connsiteY39" fmla="*/ 449263 h 464808"/>
                    <a:gd name="connsiteX0" fmla="*/ 122038 w 820015"/>
                    <a:gd name="connsiteY0" fmla="*/ 449263 h 464808"/>
                    <a:gd name="connsiteX1" fmla="*/ 12501 w 820015"/>
                    <a:gd name="connsiteY1" fmla="*/ 368301 h 464808"/>
                    <a:gd name="connsiteX2" fmla="*/ 2976 w 820015"/>
                    <a:gd name="connsiteY2" fmla="*/ 315913 h 464808"/>
                    <a:gd name="connsiteX3" fmla="*/ 17263 w 820015"/>
                    <a:gd name="connsiteY3" fmla="*/ 249238 h 464808"/>
                    <a:gd name="connsiteX4" fmla="*/ 50601 w 820015"/>
                    <a:gd name="connsiteY4" fmla="*/ 215901 h 464808"/>
                    <a:gd name="connsiteX5" fmla="*/ 107751 w 820015"/>
                    <a:gd name="connsiteY5" fmla="*/ 192088 h 464808"/>
                    <a:gd name="connsiteX6" fmla="*/ 141088 w 820015"/>
                    <a:gd name="connsiteY6" fmla="*/ 196851 h 464808"/>
                    <a:gd name="connsiteX7" fmla="*/ 126801 w 820015"/>
                    <a:gd name="connsiteY7" fmla="*/ 187326 h 464808"/>
                    <a:gd name="connsiteX8" fmla="*/ 126801 w 820015"/>
                    <a:gd name="connsiteY8" fmla="*/ 153988 h 464808"/>
                    <a:gd name="connsiteX9" fmla="*/ 150613 w 820015"/>
                    <a:gd name="connsiteY9" fmla="*/ 101601 h 464808"/>
                    <a:gd name="connsiteX10" fmla="*/ 181570 w 820015"/>
                    <a:gd name="connsiteY10" fmla="*/ 68263 h 464808"/>
                    <a:gd name="connsiteX11" fmla="*/ 238720 w 820015"/>
                    <a:gd name="connsiteY11" fmla="*/ 42070 h 464808"/>
                    <a:gd name="connsiteX12" fmla="*/ 283963 w 820015"/>
                    <a:gd name="connsiteY12" fmla="*/ 53976 h 464808"/>
                    <a:gd name="connsiteX13" fmla="*/ 307776 w 820015"/>
                    <a:gd name="connsiteY13" fmla="*/ 75407 h 464808"/>
                    <a:gd name="connsiteX14" fmla="*/ 326826 w 820015"/>
                    <a:gd name="connsiteY14" fmla="*/ 101601 h 464808"/>
                    <a:gd name="connsiteX15" fmla="*/ 326826 w 820015"/>
                    <a:gd name="connsiteY15" fmla="*/ 101601 h 464808"/>
                    <a:gd name="connsiteX16" fmla="*/ 345876 w 820015"/>
                    <a:gd name="connsiteY16" fmla="*/ 58738 h 464808"/>
                    <a:gd name="connsiteX17" fmla="*/ 374451 w 820015"/>
                    <a:gd name="connsiteY17" fmla="*/ 25401 h 464808"/>
                    <a:gd name="connsiteX18" fmla="*/ 429220 w 820015"/>
                    <a:gd name="connsiteY18" fmla="*/ 1588 h 464808"/>
                    <a:gd name="connsiteX19" fmla="*/ 481607 w 820015"/>
                    <a:gd name="connsiteY19" fmla="*/ 6351 h 464808"/>
                    <a:gd name="connsiteX20" fmla="*/ 526851 w 820015"/>
                    <a:gd name="connsiteY20" fmla="*/ 39689 h 464808"/>
                    <a:gd name="connsiteX21" fmla="*/ 545901 w 820015"/>
                    <a:gd name="connsiteY21" fmla="*/ 80169 h 464808"/>
                    <a:gd name="connsiteX22" fmla="*/ 555426 w 820015"/>
                    <a:gd name="connsiteY22" fmla="*/ 125413 h 464808"/>
                    <a:gd name="connsiteX23" fmla="*/ 593526 w 820015"/>
                    <a:gd name="connsiteY23" fmla="*/ 106364 h 464808"/>
                    <a:gd name="connsiteX24" fmla="*/ 629245 w 820015"/>
                    <a:gd name="connsiteY24" fmla="*/ 108745 h 464808"/>
                    <a:gd name="connsiteX25" fmla="*/ 662583 w 820015"/>
                    <a:gd name="connsiteY25" fmla="*/ 115888 h 464808"/>
                    <a:gd name="connsiteX26" fmla="*/ 679251 w 820015"/>
                    <a:gd name="connsiteY26" fmla="*/ 161132 h 464808"/>
                    <a:gd name="connsiteX27" fmla="*/ 674488 w 820015"/>
                    <a:gd name="connsiteY27" fmla="*/ 196851 h 464808"/>
                    <a:gd name="connsiteX28" fmla="*/ 672108 w 820015"/>
                    <a:gd name="connsiteY28" fmla="*/ 223044 h 464808"/>
                    <a:gd name="connsiteX29" fmla="*/ 729257 w 820015"/>
                    <a:gd name="connsiteY29" fmla="*/ 218283 h 464808"/>
                    <a:gd name="connsiteX30" fmla="*/ 786407 w 820015"/>
                    <a:gd name="connsiteY30" fmla="*/ 242094 h 464808"/>
                    <a:gd name="connsiteX31" fmla="*/ 812601 w 820015"/>
                    <a:gd name="connsiteY31" fmla="*/ 282576 h 464808"/>
                    <a:gd name="connsiteX32" fmla="*/ 819744 w 820015"/>
                    <a:gd name="connsiteY32" fmla="*/ 334964 h 464808"/>
                    <a:gd name="connsiteX33" fmla="*/ 814981 w 820015"/>
                    <a:gd name="connsiteY33" fmla="*/ 389732 h 464808"/>
                    <a:gd name="connsiteX34" fmla="*/ 784026 w 820015"/>
                    <a:gd name="connsiteY34" fmla="*/ 434976 h 464808"/>
                    <a:gd name="connsiteX35" fmla="*/ 722113 w 820015"/>
                    <a:gd name="connsiteY35" fmla="*/ 449263 h 464808"/>
                    <a:gd name="connsiteX36" fmla="*/ 584001 w 820015"/>
                    <a:gd name="connsiteY36" fmla="*/ 458788 h 464808"/>
                    <a:gd name="connsiteX37" fmla="*/ 403026 w 820015"/>
                    <a:gd name="connsiteY37" fmla="*/ 463551 h 464808"/>
                    <a:gd name="connsiteX38" fmla="*/ 236338 w 820015"/>
                    <a:gd name="connsiteY38" fmla="*/ 463551 h 464808"/>
                    <a:gd name="connsiteX39" fmla="*/ 122038 w 820015"/>
                    <a:gd name="connsiteY39" fmla="*/ 449263 h 464808"/>
                    <a:gd name="connsiteX0" fmla="*/ 119689 w 817666"/>
                    <a:gd name="connsiteY0" fmla="*/ 449263 h 464808"/>
                    <a:gd name="connsiteX1" fmla="*/ 33965 w 817666"/>
                    <a:gd name="connsiteY1" fmla="*/ 387351 h 464808"/>
                    <a:gd name="connsiteX2" fmla="*/ 627 w 817666"/>
                    <a:gd name="connsiteY2" fmla="*/ 315913 h 464808"/>
                    <a:gd name="connsiteX3" fmla="*/ 14914 w 817666"/>
                    <a:gd name="connsiteY3" fmla="*/ 249238 h 464808"/>
                    <a:gd name="connsiteX4" fmla="*/ 48252 w 817666"/>
                    <a:gd name="connsiteY4" fmla="*/ 215901 h 464808"/>
                    <a:gd name="connsiteX5" fmla="*/ 105402 w 817666"/>
                    <a:gd name="connsiteY5" fmla="*/ 192088 h 464808"/>
                    <a:gd name="connsiteX6" fmla="*/ 138739 w 817666"/>
                    <a:gd name="connsiteY6" fmla="*/ 196851 h 464808"/>
                    <a:gd name="connsiteX7" fmla="*/ 124452 w 817666"/>
                    <a:gd name="connsiteY7" fmla="*/ 187326 h 464808"/>
                    <a:gd name="connsiteX8" fmla="*/ 124452 w 817666"/>
                    <a:gd name="connsiteY8" fmla="*/ 153988 h 464808"/>
                    <a:gd name="connsiteX9" fmla="*/ 148264 w 817666"/>
                    <a:gd name="connsiteY9" fmla="*/ 101601 h 464808"/>
                    <a:gd name="connsiteX10" fmla="*/ 179221 w 817666"/>
                    <a:gd name="connsiteY10" fmla="*/ 68263 h 464808"/>
                    <a:gd name="connsiteX11" fmla="*/ 236371 w 817666"/>
                    <a:gd name="connsiteY11" fmla="*/ 42070 h 464808"/>
                    <a:gd name="connsiteX12" fmla="*/ 281614 w 817666"/>
                    <a:gd name="connsiteY12" fmla="*/ 53976 h 464808"/>
                    <a:gd name="connsiteX13" fmla="*/ 305427 w 817666"/>
                    <a:gd name="connsiteY13" fmla="*/ 75407 h 464808"/>
                    <a:gd name="connsiteX14" fmla="*/ 324477 w 817666"/>
                    <a:gd name="connsiteY14" fmla="*/ 101601 h 464808"/>
                    <a:gd name="connsiteX15" fmla="*/ 324477 w 817666"/>
                    <a:gd name="connsiteY15" fmla="*/ 101601 h 464808"/>
                    <a:gd name="connsiteX16" fmla="*/ 343527 w 817666"/>
                    <a:gd name="connsiteY16" fmla="*/ 58738 h 464808"/>
                    <a:gd name="connsiteX17" fmla="*/ 372102 w 817666"/>
                    <a:gd name="connsiteY17" fmla="*/ 25401 h 464808"/>
                    <a:gd name="connsiteX18" fmla="*/ 426871 w 817666"/>
                    <a:gd name="connsiteY18" fmla="*/ 1588 h 464808"/>
                    <a:gd name="connsiteX19" fmla="*/ 479258 w 817666"/>
                    <a:gd name="connsiteY19" fmla="*/ 6351 h 464808"/>
                    <a:gd name="connsiteX20" fmla="*/ 524502 w 817666"/>
                    <a:gd name="connsiteY20" fmla="*/ 39689 h 464808"/>
                    <a:gd name="connsiteX21" fmla="*/ 543552 w 817666"/>
                    <a:gd name="connsiteY21" fmla="*/ 80169 h 464808"/>
                    <a:gd name="connsiteX22" fmla="*/ 553077 w 817666"/>
                    <a:gd name="connsiteY22" fmla="*/ 125413 h 464808"/>
                    <a:gd name="connsiteX23" fmla="*/ 591177 w 817666"/>
                    <a:gd name="connsiteY23" fmla="*/ 106364 h 464808"/>
                    <a:gd name="connsiteX24" fmla="*/ 626896 w 817666"/>
                    <a:gd name="connsiteY24" fmla="*/ 108745 h 464808"/>
                    <a:gd name="connsiteX25" fmla="*/ 660234 w 817666"/>
                    <a:gd name="connsiteY25" fmla="*/ 115888 h 464808"/>
                    <a:gd name="connsiteX26" fmla="*/ 676902 w 817666"/>
                    <a:gd name="connsiteY26" fmla="*/ 161132 h 464808"/>
                    <a:gd name="connsiteX27" fmla="*/ 672139 w 817666"/>
                    <a:gd name="connsiteY27" fmla="*/ 196851 h 464808"/>
                    <a:gd name="connsiteX28" fmla="*/ 669759 w 817666"/>
                    <a:gd name="connsiteY28" fmla="*/ 223044 h 464808"/>
                    <a:gd name="connsiteX29" fmla="*/ 726908 w 817666"/>
                    <a:gd name="connsiteY29" fmla="*/ 218283 h 464808"/>
                    <a:gd name="connsiteX30" fmla="*/ 784058 w 817666"/>
                    <a:gd name="connsiteY30" fmla="*/ 242094 h 464808"/>
                    <a:gd name="connsiteX31" fmla="*/ 810252 w 817666"/>
                    <a:gd name="connsiteY31" fmla="*/ 282576 h 464808"/>
                    <a:gd name="connsiteX32" fmla="*/ 817395 w 817666"/>
                    <a:gd name="connsiteY32" fmla="*/ 334964 h 464808"/>
                    <a:gd name="connsiteX33" fmla="*/ 812632 w 817666"/>
                    <a:gd name="connsiteY33" fmla="*/ 389732 h 464808"/>
                    <a:gd name="connsiteX34" fmla="*/ 781677 w 817666"/>
                    <a:gd name="connsiteY34" fmla="*/ 434976 h 464808"/>
                    <a:gd name="connsiteX35" fmla="*/ 719764 w 817666"/>
                    <a:gd name="connsiteY35" fmla="*/ 449263 h 464808"/>
                    <a:gd name="connsiteX36" fmla="*/ 581652 w 817666"/>
                    <a:gd name="connsiteY36" fmla="*/ 458788 h 464808"/>
                    <a:gd name="connsiteX37" fmla="*/ 400677 w 817666"/>
                    <a:gd name="connsiteY37" fmla="*/ 463551 h 464808"/>
                    <a:gd name="connsiteX38" fmla="*/ 233989 w 817666"/>
                    <a:gd name="connsiteY38" fmla="*/ 463551 h 464808"/>
                    <a:gd name="connsiteX39" fmla="*/ 119689 w 817666"/>
                    <a:gd name="connsiteY39" fmla="*/ 449263 h 464808"/>
                    <a:gd name="connsiteX0" fmla="*/ 119689 w 817666"/>
                    <a:gd name="connsiteY0" fmla="*/ 449263 h 464808"/>
                    <a:gd name="connsiteX1" fmla="*/ 33965 w 817666"/>
                    <a:gd name="connsiteY1" fmla="*/ 387351 h 464808"/>
                    <a:gd name="connsiteX2" fmla="*/ 627 w 817666"/>
                    <a:gd name="connsiteY2" fmla="*/ 315913 h 464808"/>
                    <a:gd name="connsiteX3" fmla="*/ 14914 w 817666"/>
                    <a:gd name="connsiteY3" fmla="*/ 249238 h 464808"/>
                    <a:gd name="connsiteX4" fmla="*/ 48252 w 817666"/>
                    <a:gd name="connsiteY4" fmla="*/ 215901 h 464808"/>
                    <a:gd name="connsiteX5" fmla="*/ 91114 w 817666"/>
                    <a:gd name="connsiteY5" fmla="*/ 194469 h 464808"/>
                    <a:gd name="connsiteX6" fmla="*/ 138739 w 817666"/>
                    <a:gd name="connsiteY6" fmla="*/ 196851 h 464808"/>
                    <a:gd name="connsiteX7" fmla="*/ 124452 w 817666"/>
                    <a:gd name="connsiteY7" fmla="*/ 187326 h 464808"/>
                    <a:gd name="connsiteX8" fmla="*/ 124452 w 817666"/>
                    <a:gd name="connsiteY8" fmla="*/ 153988 h 464808"/>
                    <a:gd name="connsiteX9" fmla="*/ 148264 w 817666"/>
                    <a:gd name="connsiteY9" fmla="*/ 101601 h 464808"/>
                    <a:gd name="connsiteX10" fmla="*/ 179221 w 817666"/>
                    <a:gd name="connsiteY10" fmla="*/ 68263 h 464808"/>
                    <a:gd name="connsiteX11" fmla="*/ 236371 w 817666"/>
                    <a:gd name="connsiteY11" fmla="*/ 42070 h 464808"/>
                    <a:gd name="connsiteX12" fmla="*/ 281614 w 817666"/>
                    <a:gd name="connsiteY12" fmla="*/ 53976 h 464808"/>
                    <a:gd name="connsiteX13" fmla="*/ 305427 w 817666"/>
                    <a:gd name="connsiteY13" fmla="*/ 75407 h 464808"/>
                    <a:gd name="connsiteX14" fmla="*/ 324477 w 817666"/>
                    <a:gd name="connsiteY14" fmla="*/ 101601 h 464808"/>
                    <a:gd name="connsiteX15" fmla="*/ 324477 w 817666"/>
                    <a:gd name="connsiteY15" fmla="*/ 101601 h 464808"/>
                    <a:gd name="connsiteX16" fmla="*/ 343527 w 817666"/>
                    <a:gd name="connsiteY16" fmla="*/ 58738 h 464808"/>
                    <a:gd name="connsiteX17" fmla="*/ 372102 w 817666"/>
                    <a:gd name="connsiteY17" fmla="*/ 25401 h 464808"/>
                    <a:gd name="connsiteX18" fmla="*/ 426871 w 817666"/>
                    <a:gd name="connsiteY18" fmla="*/ 1588 h 464808"/>
                    <a:gd name="connsiteX19" fmla="*/ 479258 w 817666"/>
                    <a:gd name="connsiteY19" fmla="*/ 6351 h 464808"/>
                    <a:gd name="connsiteX20" fmla="*/ 524502 w 817666"/>
                    <a:gd name="connsiteY20" fmla="*/ 39689 h 464808"/>
                    <a:gd name="connsiteX21" fmla="*/ 543552 w 817666"/>
                    <a:gd name="connsiteY21" fmla="*/ 80169 h 464808"/>
                    <a:gd name="connsiteX22" fmla="*/ 553077 w 817666"/>
                    <a:gd name="connsiteY22" fmla="*/ 125413 h 464808"/>
                    <a:gd name="connsiteX23" fmla="*/ 591177 w 817666"/>
                    <a:gd name="connsiteY23" fmla="*/ 106364 h 464808"/>
                    <a:gd name="connsiteX24" fmla="*/ 626896 w 817666"/>
                    <a:gd name="connsiteY24" fmla="*/ 108745 h 464808"/>
                    <a:gd name="connsiteX25" fmla="*/ 660234 w 817666"/>
                    <a:gd name="connsiteY25" fmla="*/ 115888 h 464808"/>
                    <a:gd name="connsiteX26" fmla="*/ 676902 w 817666"/>
                    <a:gd name="connsiteY26" fmla="*/ 161132 h 464808"/>
                    <a:gd name="connsiteX27" fmla="*/ 672139 w 817666"/>
                    <a:gd name="connsiteY27" fmla="*/ 196851 h 464808"/>
                    <a:gd name="connsiteX28" fmla="*/ 669759 w 817666"/>
                    <a:gd name="connsiteY28" fmla="*/ 223044 h 464808"/>
                    <a:gd name="connsiteX29" fmla="*/ 726908 w 817666"/>
                    <a:gd name="connsiteY29" fmla="*/ 218283 h 464808"/>
                    <a:gd name="connsiteX30" fmla="*/ 784058 w 817666"/>
                    <a:gd name="connsiteY30" fmla="*/ 242094 h 464808"/>
                    <a:gd name="connsiteX31" fmla="*/ 810252 w 817666"/>
                    <a:gd name="connsiteY31" fmla="*/ 282576 h 464808"/>
                    <a:gd name="connsiteX32" fmla="*/ 817395 w 817666"/>
                    <a:gd name="connsiteY32" fmla="*/ 334964 h 464808"/>
                    <a:gd name="connsiteX33" fmla="*/ 812632 w 817666"/>
                    <a:gd name="connsiteY33" fmla="*/ 389732 h 464808"/>
                    <a:gd name="connsiteX34" fmla="*/ 781677 w 817666"/>
                    <a:gd name="connsiteY34" fmla="*/ 434976 h 464808"/>
                    <a:gd name="connsiteX35" fmla="*/ 719764 w 817666"/>
                    <a:gd name="connsiteY35" fmla="*/ 449263 h 464808"/>
                    <a:gd name="connsiteX36" fmla="*/ 581652 w 817666"/>
                    <a:gd name="connsiteY36" fmla="*/ 458788 h 464808"/>
                    <a:gd name="connsiteX37" fmla="*/ 400677 w 817666"/>
                    <a:gd name="connsiteY37" fmla="*/ 463551 h 464808"/>
                    <a:gd name="connsiteX38" fmla="*/ 233989 w 817666"/>
                    <a:gd name="connsiteY38" fmla="*/ 463551 h 464808"/>
                    <a:gd name="connsiteX39" fmla="*/ 119689 w 817666"/>
                    <a:gd name="connsiteY39" fmla="*/ 449263 h 464808"/>
                    <a:gd name="connsiteX0" fmla="*/ 119689 w 817666"/>
                    <a:gd name="connsiteY0" fmla="*/ 449263 h 464808"/>
                    <a:gd name="connsiteX1" fmla="*/ 33965 w 817666"/>
                    <a:gd name="connsiteY1" fmla="*/ 387351 h 464808"/>
                    <a:gd name="connsiteX2" fmla="*/ 627 w 817666"/>
                    <a:gd name="connsiteY2" fmla="*/ 315913 h 464808"/>
                    <a:gd name="connsiteX3" fmla="*/ 14914 w 817666"/>
                    <a:gd name="connsiteY3" fmla="*/ 249238 h 464808"/>
                    <a:gd name="connsiteX4" fmla="*/ 48252 w 817666"/>
                    <a:gd name="connsiteY4" fmla="*/ 215901 h 464808"/>
                    <a:gd name="connsiteX5" fmla="*/ 91114 w 817666"/>
                    <a:gd name="connsiteY5" fmla="*/ 194469 h 464808"/>
                    <a:gd name="connsiteX6" fmla="*/ 138739 w 817666"/>
                    <a:gd name="connsiteY6" fmla="*/ 196851 h 464808"/>
                    <a:gd name="connsiteX7" fmla="*/ 124452 w 817666"/>
                    <a:gd name="connsiteY7" fmla="*/ 153988 h 464808"/>
                    <a:gd name="connsiteX8" fmla="*/ 148264 w 817666"/>
                    <a:gd name="connsiteY8" fmla="*/ 101601 h 464808"/>
                    <a:gd name="connsiteX9" fmla="*/ 179221 w 817666"/>
                    <a:gd name="connsiteY9" fmla="*/ 68263 h 464808"/>
                    <a:gd name="connsiteX10" fmla="*/ 236371 w 817666"/>
                    <a:gd name="connsiteY10" fmla="*/ 42070 h 464808"/>
                    <a:gd name="connsiteX11" fmla="*/ 281614 w 817666"/>
                    <a:gd name="connsiteY11" fmla="*/ 53976 h 464808"/>
                    <a:gd name="connsiteX12" fmla="*/ 305427 w 817666"/>
                    <a:gd name="connsiteY12" fmla="*/ 75407 h 464808"/>
                    <a:gd name="connsiteX13" fmla="*/ 324477 w 817666"/>
                    <a:gd name="connsiteY13" fmla="*/ 101601 h 464808"/>
                    <a:gd name="connsiteX14" fmla="*/ 324477 w 817666"/>
                    <a:gd name="connsiteY14" fmla="*/ 101601 h 464808"/>
                    <a:gd name="connsiteX15" fmla="*/ 343527 w 817666"/>
                    <a:gd name="connsiteY15" fmla="*/ 58738 h 464808"/>
                    <a:gd name="connsiteX16" fmla="*/ 372102 w 817666"/>
                    <a:gd name="connsiteY16" fmla="*/ 25401 h 464808"/>
                    <a:gd name="connsiteX17" fmla="*/ 426871 w 817666"/>
                    <a:gd name="connsiteY17" fmla="*/ 1588 h 464808"/>
                    <a:gd name="connsiteX18" fmla="*/ 479258 w 817666"/>
                    <a:gd name="connsiteY18" fmla="*/ 6351 h 464808"/>
                    <a:gd name="connsiteX19" fmla="*/ 524502 w 817666"/>
                    <a:gd name="connsiteY19" fmla="*/ 39689 h 464808"/>
                    <a:gd name="connsiteX20" fmla="*/ 543552 w 817666"/>
                    <a:gd name="connsiteY20" fmla="*/ 80169 h 464808"/>
                    <a:gd name="connsiteX21" fmla="*/ 553077 w 817666"/>
                    <a:gd name="connsiteY21" fmla="*/ 125413 h 464808"/>
                    <a:gd name="connsiteX22" fmla="*/ 591177 w 817666"/>
                    <a:gd name="connsiteY22" fmla="*/ 106364 h 464808"/>
                    <a:gd name="connsiteX23" fmla="*/ 626896 w 817666"/>
                    <a:gd name="connsiteY23" fmla="*/ 108745 h 464808"/>
                    <a:gd name="connsiteX24" fmla="*/ 660234 w 817666"/>
                    <a:gd name="connsiteY24" fmla="*/ 115888 h 464808"/>
                    <a:gd name="connsiteX25" fmla="*/ 676902 w 817666"/>
                    <a:gd name="connsiteY25" fmla="*/ 161132 h 464808"/>
                    <a:gd name="connsiteX26" fmla="*/ 672139 w 817666"/>
                    <a:gd name="connsiteY26" fmla="*/ 196851 h 464808"/>
                    <a:gd name="connsiteX27" fmla="*/ 669759 w 817666"/>
                    <a:gd name="connsiteY27" fmla="*/ 223044 h 464808"/>
                    <a:gd name="connsiteX28" fmla="*/ 726908 w 817666"/>
                    <a:gd name="connsiteY28" fmla="*/ 218283 h 464808"/>
                    <a:gd name="connsiteX29" fmla="*/ 784058 w 817666"/>
                    <a:gd name="connsiteY29" fmla="*/ 242094 h 464808"/>
                    <a:gd name="connsiteX30" fmla="*/ 810252 w 817666"/>
                    <a:gd name="connsiteY30" fmla="*/ 282576 h 464808"/>
                    <a:gd name="connsiteX31" fmla="*/ 817395 w 817666"/>
                    <a:gd name="connsiteY31" fmla="*/ 334964 h 464808"/>
                    <a:gd name="connsiteX32" fmla="*/ 812632 w 817666"/>
                    <a:gd name="connsiteY32" fmla="*/ 389732 h 464808"/>
                    <a:gd name="connsiteX33" fmla="*/ 781677 w 817666"/>
                    <a:gd name="connsiteY33" fmla="*/ 434976 h 464808"/>
                    <a:gd name="connsiteX34" fmla="*/ 719764 w 817666"/>
                    <a:gd name="connsiteY34" fmla="*/ 449263 h 464808"/>
                    <a:gd name="connsiteX35" fmla="*/ 581652 w 817666"/>
                    <a:gd name="connsiteY35" fmla="*/ 458788 h 464808"/>
                    <a:gd name="connsiteX36" fmla="*/ 400677 w 817666"/>
                    <a:gd name="connsiteY36" fmla="*/ 463551 h 464808"/>
                    <a:gd name="connsiteX37" fmla="*/ 233989 w 817666"/>
                    <a:gd name="connsiteY37" fmla="*/ 463551 h 464808"/>
                    <a:gd name="connsiteX38" fmla="*/ 119689 w 817666"/>
                    <a:gd name="connsiteY38" fmla="*/ 449263 h 464808"/>
                    <a:gd name="connsiteX0" fmla="*/ 119689 w 817666"/>
                    <a:gd name="connsiteY0" fmla="*/ 449263 h 464808"/>
                    <a:gd name="connsiteX1" fmla="*/ 33965 w 817666"/>
                    <a:gd name="connsiteY1" fmla="*/ 387351 h 464808"/>
                    <a:gd name="connsiteX2" fmla="*/ 627 w 817666"/>
                    <a:gd name="connsiteY2" fmla="*/ 315913 h 464808"/>
                    <a:gd name="connsiteX3" fmla="*/ 14914 w 817666"/>
                    <a:gd name="connsiteY3" fmla="*/ 249238 h 464808"/>
                    <a:gd name="connsiteX4" fmla="*/ 48252 w 817666"/>
                    <a:gd name="connsiteY4" fmla="*/ 215901 h 464808"/>
                    <a:gd name="connsiteX5" fmla="*/ 91114 w 817666"/>
                    <a:gd name="connsiteY5" fmla="*/ 194469 h 464808"/>
                    <a:gd name="connsiteX6" fmla="*/ 138739 w 817666"/>
                    <a:gd name="connsiteY6" fmla="*/ 196851 h 464808"/>
                    <a:gd name="connsiteX7" fmla="*/ 124452 w 817666"/>
                    <a:gd name="connsiteY7" fmla="*/ 139701 h 464808"/>
                    <a:gd name="connsiteX8" fmla="*/ 148264 w 817666"/>
                    <a:gd name="connsiteY8" fmla="*/ 101601 h 464808"/>
                    <a:gd name="connsiteX9" fmla="*/ 179221 w 817666"/>
                    <a:gd name="connsiteY9" fmla="*/ 68263 h 464808"/>
                    <a:gd name="connsiteX10" fmla="*/ 236371 w 817666"/>
                    <a:gd name="connsiteY10" fmla="*/ 42070 h 464808"/>
                    <a:gd name="connsiteX11" fmla="*/ 281614 w 817666"/>
                    <a:gd name="connsiteY11" fmla="*/ 53976 h 464808"/>
                    <a:gd name="connsiteX12" fmla="*/ 305427 w 817666"/>
                    <a:gd name="connsiteY12" fmla="*/ 75407 h 464808"/>
                    <a:gd name="connsiteX13" fmla="*/ 324477 w 817666"/>
                    <a:gd name="connsiteY13" fmla="*/ 101601 h 464808"/>
                    <a:gd name="connsiteX14" fmla="*/ 324477 w 817666"/>
                    <a:gd name="connsiteY14" fmla="*/ 101601 h 464808"/>
                    <a:gd name="connsiteX15" fmla="*/ 343527 w 817666"/>
                    <a:gd name="connsiteY15" fmla="*/ 58738 h 464808"/>
                    <a:gd name="connsiteX16" fmla="*/ 372102 w 817666"/>
                    <a:gd name="connsiteY16" fmla="*/ 25401 h 464808"/>
                    <a:gd name="connsiteX17" fmla="*/ 426871 w 817666"/>
                    <a:gd name="connsiteY17" fmla="*/ 1588 h 464808"/>
                    <a:gd name="connsiteX18" fmla="*/ 479258 w 817666"/>
                    <a:gd name="connsiteY18" fmla="*/ 6351 h 464808"/>
                    <a:gd name="connsiteX19" fmla="*/ 524502 w 817666"/>
                    <a:gd name="connsiteY19" fmla="*/ 39689 h 464808"/>
                    <a:gd name="connsiteX20" fmla="*/ 543552 w 817666"/>
                    <a:gd name="connsiteY20" fmla="*/ 80169 h 464808"/>
                    <a:gd name="connsiteX21" fmla="*/ 553077 w 817666"/>
                    <a:gd name="connsiteY21" fmla="*/ 125413 h 464808"/>
                    <a:gd name="connsiteX22" fmla="*/ 591177 w 817666"/>
                    <a:gd name="connsiteY22" fmla="*/ 106364 h 464808"/>
                    <a:gd name="connsiteX23" fmla="*/ 626896 w 817666"/>
                    <a:gd name="connsiteY23" fmla="*/ 108745 h 464808"/>
                    <a:gd name="connsiteX24" fmla="*/ 660234 w 817666"/>
                    <a:gd name="connsiteY24" fmla="*/ 115888 h 464808"/>
                    <a:gd name="connsiteX25" fmla="*/ 676902 w 817666"/>
                    <a:gd name="connsiteY25" fmla="*/ 161132 h 464808"/>
                    <a:gd name="connsiteX26" fmla="*/ 672139 w 817666"/>
                    <a:gd name="connsiteY26" fmla="*/ 196851 h 464808"/>
                    <a:gd name="connsiteX27" fmla="*/ 669759 w 817666"/>
                    <a:gd name="connsiteY27" fmla="*/ 223044 h 464808"/>
                    <a:gd name="connsiteX28" fmla="*/ 726908 w 817666"/>
                    <a:gd name="connsiteY28" fmla="*/ 218283 h 464808"/>
                    <a:gd name="connsiteX29" fmla="*/ 784058 w 817666"/>
                    <a:gd name="connsiteY29" fmla="*/ 242094 h 464808"/>
                    <a:gd name="connsiteX30" fmla="*/ 810252 w 817666"/>
                    <a:gd name="connsiteY30" fmla="*/ 282576 h 464808"/>
                    <a:gd name="connsiteX31" fmla="*/ 817395 w 817666"/>
                    <a:gd name="connsiteY31" fmla="*/ 334964 h 464808"/>
                    <a:gd name="connsiteX32" fmla="*/ 812632 w 817666"/>
                    <a:gd name="connsiteY32" fmla="*/ 389732 h 464808"/>
                    <a:gd name="connsiteX33" fmla="*/ 781677 w 817666"/>
                    <a:gd name="connsiteY33" fmla="*/ 434976 h 464808"/>
                    <a:gd name="connsiteX34" fmla="*/ 719764 w 817666"/>
                    <a:gd name="connsiteY34" fmla="*/ 449263 h 464808"/>
                    <a:gd name="connsiteX35" fmla="*/ 581652 w 817666"/>
                    <a:gd name="connsiteY35" fmla="*/ 458788 h 464808"/>
                    <a:gd name="connsiteX36" fmla="*/ 400677 w 817666"/>
                    <a:gd name="connsiteY36" fmla="*/ 463551 h 464808"/>
                    <a:gd name="connsiteX37" fmla="*/ 233989 w 817666"/>
                    <a:gd name="connsiteY37" fmla="*/ 463551 h 464808"/>
                    <a:gd name="connsiteX38" fmla="*/ 119689 w 817666"/>
                    <a:gd name="connsiteY38" fmla="*/ 449263 h 464808"/>
                    <a:gd name="connsiteX0" fmla="*/ 119689 w 817666"/>
                    <a:gd name="connsiteY0" fmla="*/ 449263 h 464808"/>
                    <a:gd name="connsiteX1" fmla="*/ 33965 w 817666"/>
                    <a:gd name="connsiteY1" fmla="*/ 387351 h 464808"/>
                    <a:gd name="connsiteX2" fmla="*/ 627 w 817666"/>
                    <a:gd name="connsiteY2" fmla="*/ 315913 h 464808"/>
                    <a:gd name="connsiteX3" fmla="*/ 14914 w 817666"/>
                    <a:gd name="connsiteY3" fmla="*/ 249238 h 464808"/>
                    <a:gd name="connsiteX4" fmla="*/ 48252 w 817666"/>
                    <a:gd name="connsiteY4" fmla="*/ 215901 h 464808"/>
                    <a:gd name="connsiteX5" fmla="*/ 91114 w 817666"/>
                    <a:gd name="connsiteY5" fmla="*/ 194469 h 464808"/>
                    <a:gd name="connsiteX6" fmla="*/ 138739 w 817666"/>
                    <a:gd name="connsiteY6" fmla="*/ 196851 h 464808"/>
                    <a:gd name="connsiteX7" fmla="*/ 124452 w 817666"/>
                    <a:gd name="connsiteY7" fmla="*/ 139701 h 464808"/>
                    <a:gd name="connsiteX8" fmla="*/ 136358 w 817666"/>
                    <a:gd name="connsiteY8" fmla="*/ 87314 h 464808"/>
                    <a:gd name="connsiteX9" fmla="*/ 179221 w 817666"/>
                    <a:gd name="connsiteY9" fmla="*/ 68263 h 464808"/>
                    <a:gd name="connsiteX10" fmla="*/ 236371 w 817666"/>
                    <a:gd name="connsiteY10" fmla="*/ 42070 h 464808"/>
                    <a:gd name="connsiteX11" fmla="*/ 281614 w 817666"/>
                    <a:gd name="connsiteY11" fmla="*/ 53976 h 464808"/>
                    <a:gd name="connsiteX12" fmla="*/ 305427 w 817666"/>
                    <a:gd name="connsiteY12" fmla="*/ 75407 h 464808"/>
                    <a:gd name="connsiteX13" fmla="*/ 324477 w 817666"/>
                    <a:gd name="connsiteY13" fmla="*/ 101601 h 464808"/>
                    <a:gd name="connsiteX14" fmla="*/ 324477 w 817666"/>
                    <a:gd name="connsiteY14" fmla="*/ 101601 h 464808"/>
                    <a:gd name="connsiteX15" fmla="*/ 343527 w 817666"/>
                    <a:gd name="connsiteY15" fmla="*/ 58738 h 464808"/>
                    <a:gd name="connsiteX16" fmla="*/ 372102 w 817666"/>
                    <a:gd name="connsiteY16" fmla="*/ 25401 h 464808"/>
                    <a:gd name="connsiteX17" fmla="*/ 426871 w 817666"/>
                    <a:gd name="connsiteY17" fmla="*/ 1588 h 464808"/>
                    <a:gd name="connsiteX18" fmla="*/ 479258 w 817666"/>
                    <a:gd name="connsiteY18" fmla="*/ 6351 h 464808"/>
                    <a:gd name="connsiteX19" fmla="*/ 524502 w 817666"/>
                    <a:gd name="connsiteY19" fmla="*/ 39689 h 464808"/>
                    <a:gd name="connsiteX20" fmla="*/ 543552 w 817666"/>
                    <a:gd name="connsiteY20" fmla="*/ 80169 h 464808"/>
                    <a:gd name="connsiteX21" fmla="*/ 553077 w 817666"/>
                    <a:gd name="connsiteY21" fmla="*/ 125413 h 464808"/>
                    <a:gd name="connsiteX22" fmla="*/ 591177 w 817666"/>
                    <a:gd name="connsiteY22" fmla="*/ 106364 h 464808"/>
                    <a:gd name="connsiteX23" fmla="*/ 626896 w 817666"/>
                    <a:gd name="connsiteY23" fmla="*/ 108745 h 464808"/>
                    <a:gd name="connsiteX24" fmla="*/ 660234 w 817666"/>
                    <a:gd name="connsiteY24" fmla="*/ 115888 h 464808"/>
                    <a:gd name="connsiteX25" fmla="*/ 676902 w 817666"/>
                    <a:gd name="connsiteY25" fmla="*/ 161132 h 464808"/>
                    <a:gd name="connsiteX26" fmla="*/ 672139 w 817666"/>
                    <a:gd name="connsiteY26" fmla="*/ 196851 h 464808"/>
                    <a:gd name="connsiteX27" fmla="*/ 669759 w 817666"/>
                    <a:gd name="connsiteY27" fmla="*/ 223044 h 464808"/>
                    <a:gd name="connsiteX28" fmla="*/ 726908 w 817666"/>
                    <a:gd name="connsiteY28" fmla="*/ 218283 h 464808"/>
                    <a:gd name="connsiteX29" fmla="*/ 784058 w 817666"/>
                    <a:gd name="connsiteY29" fmla="*/ 242094 h 464808"/>
                    <a:gd name="connsiteX30" fmla="*/ 810252 w 817666"/>
                    <a:gd name="connsiteY30" fmla="*/ 282576 h 464808"/>
                    <a:gd name="connsiteX31" fmla="*/ 817395 w 817666"/>
                    <a:gd name="connsiteY31" fmla="*/ 334964 h 464808"/>
                    <a:gd name="connsiteX32" fmla="*/ 812632 w 817666"/>
                    <a:gd name="connsiteY32" fmla="*/ 389732 h 464808"/>
                    <a:gd name="connsiteX33" fmla="*/ 781677 w 817666"/>
                    <a:gd name="connsiteY33" fmla="*/ 434976 h 464808"/>
                    <a:gd name="connsiteX34" fmla="*/ 719764 w 817666"/>
                    <a:gd name="connsiteY34" fmla="*/ 449263 h 464808"/>
                    <a:gd name="connsiteX35" fmla="*/ 581652 w 817666"/>
                    <a:gd name="connsiteY35" fmla="*/ 458788 h 464808"/>
                    <a:gd name="connsiteX36" fmla="*/ 400677 w 817666"/>
                    <a:gd name="connsiteY36" fmla="*/ 463551 h 464808"/>
                    <a:gd name="connsiteX37" fmla="*/ 233989 w 817666"/>
                    <a:gd name="connsiteY37" fmla="*/ 463551 h 464808"/>
                    <a:gd name="connsiteX38" fmla="*/ 119689 w 817666"/>
                    <a:gd name="connsiteY38" fmla="*/ 449263 h 464808"/>
                    <a:gd name="connsiteX0" fmla="*/ 119689 w 817666"/>
                    <a:gd name="connsiteY0" fmla="*/ 449263 h 464808"/>
                    <a:gd name="connsiteX1" fmla="*/ 33965 w 817666"/>
                    <a:gd name="connsiteY1" fmla="*/ 387351 h 464808"/>
                    <a:gd name="connsiteX2" fmla="*/ 627 w 817666"/>
                    <a:gd name="connsiteY2" fmla="*/ 315913 h 464808"/>
                    <a:gd name="connsiteX3" fmla="*/ 14914 w 817666"/>
                    <a:gd name="connsiteY3" fmla="*/ 249238 h 464808"/>
                    <a:gd name="connsiteX4" fmla="*/ 48252 w 817666"/>
                    <a:gd name="connsiteY4" fmla="*/ 215901 h 464808"/>
                    <a:gd name="connsiteX5" fmla="*/ 91114 w 817666"/>
                    <a:gd name="connsiteY5" fmla="*/ 194469 h 464808"/>
                    <a:gd name="connsiteX6" fmla="*/ 138739 w 817666"/>
                    <a:gd name="connsiteY6" fmla="*/ 196851 h 464808"/>
                    <a:gd name="connsiteX7" fmla="*/ 124452 w 817666"/>
                    <a:gd name="connsiteY7" fmla="*/ 139701 h 464808"/>
                    <a:gd name="connsiteX8" fmla="*/ 136358 w 817666"/>
                    <a:gd name="connsiteY8" fmla="*/ 87314 h 464808"/>
                    <a:gd name="connsiteX9" fmla="*/ 176839 w 817666"/>
                    <a:gd name="connsiteY9" fmla="*/ 53975 h 464808"/>
                    <a:gd name="connsiteX10" fmla="*/ 236371 w 817666"/>
                    <a:gd name="connsiteY10" fmla="*/ 42070 h 464808"/>
                    <a:gd name="connsiteX11" fmla="*/ 281614 w 817666"/>
                    <a:gd name="connsiteY11" fmla="*/ 53976 h 464808"/>
                    <a:gd name="connsiteX12" fmla="*/ 305427 w 817666"/>
                    <a:gd name="connsiteY12" fmla="*/ 75407 h 464808"/>
                    <a:gd name="connsiteX13" fmla="*/ 324477 w 817666"/>
                    <a:gd name="connsiteY13" fmla="*/ 101601 h 464808"/>
                    <a:gd name="connsiteX14" fmla="*/ 324477 w 817666"/>
                    <a:gd name="connsiteY14" fmla="*/ 101601 h 464808"/>
                    <a:gd name="connsiteX15" fmla="*/ 343527 w 817666"/>
                    <a:gd name="connsiteY15" fmla="*/ 58738 h 464808"/>
                    <a:gd name="connsiteX16" fmla="*/ 372102 w 817666"/>
                    <a:gd name="connsiteY16" fmla="*/ 25401 h 464808"/>
                    <a:gd name="connsiteX17" fmla="*/ 426871 w 817666"/>
                    <a:gd name="connsiteY17" fmla="*/ 1588 h 464808"/>
                    <a:gd name="connsiteX18" fmla="*/ 479258 w 817666"/>
                    <a:gd name="connsiteY18" fmla="*/ 6351 h 464808"/>
                    <a:gd name="connsiteX19" fmla="*/ 524502 w 817666"/>
                    <a:gd name="connsiteY19" fmla="*/ 39689 h 464808"/>
                    <a:gd name="connsiteX20" fmla="*/ 543552 w 817666"/>
                    <a:gd name="connsiteY20" fmla="*/ 80169 h 464808"/>
                    <a:gd name="connsiteX21" fmla="*/ 553077 w 817666"/>
                    <a:gd name="connsiteY21" fmla="*/ 125413 h 464808"/>
                    <a:gd name="connsiteX22" fmla="*/ 591177 w 817666"/>
                    <a:gd name="connsiteY22" fmla="*/ 106364 h 464808"/>
                    <a:gd name="connsiteX23" fmla="*/ 626896 w 817666"/>
                    <a:gd name="connsiteY23" fmla="*/ 108745 h 464808"/>
                    <a:gd name="connsiteX24" fmla="*/ 660234 w 817666"/>
                    <a:gd name="connsiteY24" fmla="*/ 115888 h 464808"/>
                    <a:gd name="connsiteX25" fmla="*/ 676902 w 817666"/>
                    <a:gd name="connsiteY25" fmla="*/ 161132 h 464808"/>
                    <a:gd name="connsiteX26" fmla="*/ 672139 w 817666"/>
                    <a:gd name="connsiteY26" fmla="*/ 196851 h 464808"/>
                    <a:gd name="connsiteX27" fmla="*/ 669759 w 817666"/>
                    <a:gd name="connsiteY27" fmla="*/ 223044 h 464808"/>
                    <a:gd name="connsiteX28" fmla="*/ 726908 w 817666"/>
                    <a:gd name="connsiteY28" fmla="*/ 218283 h 464808"/>
                    <a:gd name="connsiteX29" fmla="*/ 784058 w 817666"/>
                    <a:gd name="connsiteY29" fmla="*/ 242094 h 464808"/>
                    <a:gd name="connsiteX30" fmla="*/ 810252 w 817666"/>
                    <a:gd name="connsiteY30" fmla="*/ 282576 h 464808"/>
                    <a:gd name="connsiteX31" fmla="*/ 817395 w 817666"/>
                    <a:gd name="connsiteY31" fmla="*/ 334964 h 464808"/>
                    <a:gd name="connsiteX32" fmla="*/ 812632 w 817666"/>
                    <a:gd name="connsiteY32" fmla="*/ 389732 h 464808"/>
                    <a:gd name="connsiteX33" fmla="*/ 781677 w 817666"/>
                    <a:gd name="connsiteY33" fmla="*/ 434976 h 464808"/>
                    <a:gd name="connsiteX34" fmla="*/ 719764 w 817666"/>
                    <a:gd name="connsiteY34" fmla="*/ 449263 h 464808"/>
                    <a:gd name="connsiteX35" fmla="*/ 581652 w 817666"/>
                    <a:gd name="connsiteY35" fmla="*/ 458788 h 464808"/>
                    <a:gd name="connsiteX36" fmla="*/ 400677 w 817666"/>
                    <a:gd name="connsiteY36" fmla="*/ 463551 h 464808"/>
                    <a:gd name="connsiteX37" fmla="*/ 233989 w 817666"/>
                    <a:gd name="connsiteY37" fmla="*/ 463551 h 464808"/>
                    <a:gd name="connsiteX38" fmla="*/ 119689 w 817666"/>
                    <a:gd name="connsiteY38" fmla="*/ 449263 h 464808"/>
                    <a:gd name="connsiteX0" fmla="*/ 119689 w 817666"/>
                    <a:gd name="connsiteY0" fmla="*/ 449263 h 464808"/>
                    <a:gd name="connsiteX1" fmla="*/ 33965 w 817666"/>
                    <a:gd name="connsiteY1" fmla="*/ 387351 h 464808"/>
                    <a:gd name="connsiteX2" fmla="*/ 627 w 817666"/>
                    <a:gd name="connsiteY2" fmla="*/ 315913 h 464808"/>
                    <a:gd name="connsiteX3" fmla="*/ 14914 w 817666"/>
                    <a:gd name="connsiteY3" fmla="*/ 249238 h 464808"/>
                    <a:gd name="connsiteX4" fmla="*/ 48252 w 817666"/>
                    <a:gd name="connsiteY4" fmla="*/ 215901 h 464808"/>
                    <a:gd name="connsiteX5" fmla="*/ 91114 w 817666"/>
                    <a:gd name="connsiteY5" fmla="*/ 199231 h 464808"/>
                    <a:gd name="connsiteX6" fmla="*/ 138739 w 817666"/>
                    <a:gd name="connsiteY6" fmla="*/ 196851 h 464808"/>
                    <a:gd name="connsiteX7" fmla="*/ 124452 w 817666"/>
                    <a:gd name="connsiteY7" fmla="*/ 139701 h 464808"/>
                    <a:gd name="connsiteX8" fmla="*/ 136358 w 817666"/>
                    <a:gd name="connsiteY8" fmla="*/ 87314 h 464808"/>
                    <a:gd name="connsiteX9" fmla="*/ 176839 w 817666"/>
                    <a:gd name="connsiteY9" fmla="*/ 53975 h 464808"/>
                    <a:gd name="connsiteX10" fmla="*/ 236371 w 817666"/>
                    <a:gd name="connsiteY10" fmla="*/ 42070 h 464808"/>
                    <a:gd name="connsiteX11" fmla="*/ 281614 w 817666"/>
                    <a:gd name="connsiteY11" fmla="*/ 53976 h 464808"/>
                    <a:gd name="connsiteX12" fmla="*/ 305427 w 817666"/>
                    <a:gd name="connsiteY12" fmla="*/ 75407 h 464808"/>
                    <a:gd name="connsiteX13" fmla="*/ 324477 w 817666"/>
                    <a:gd name="connsiteY13" fmla="*/ 101601 h 464808"/>
                    <a:gd name="connsiteX14" fmla="*/ 324477 w 817666"/>
                    <a:gd name="connsiteY14" fmla="*/ 101601 h 464808"/>
                    <a:gd name="connsiteX15" fmla="*/ 343527 w 817666"/>
                    <a:gd name="connsiteY15" fmla="*/ 58738 h 464808"/>
                    <a:gd name="connsiteX16" fmla="*/ 372102 w 817666"/>
                    <a:gd name="connsiteY16" fmla="*/ 25401 h 464808"/>
                    <a:gd name="connsiteX17" fmla="*/ 426871 w 817666"/>
                    <a:gd name="connsiteY17" fmla="*/ 1588 h 464808"/>
                    <a:gd name="connsiteX18" fmla="*/ 479258 w 817666"/>
                    <a:gd name="connsiteY18" fmla="*/ 6351 h 464808"/>
                    <a:gd name="connsiteX19" fmla="*/ 524502 w 817666"/>
                    <a:gd name="connsiteY19" fmla="*/ 39689 h 464808"/>
                    <a:gd name="connsiteX20" fmla="*/ 543552 w 817666"/>
                    <a:gd name="connsiteY20" fmla="*/ 80169 h 464808"/>
                    <a:gd name="connsiteX21" fmla="*/ 553077 w 817666"/>
                    <a:gd name="connsiteY21" fmla="*/ 125413 h 464808"/>
                    <a:gd name="connsiteX22" fmla="*/ 591177 w 817666"/>
                    <a:gd name="connsiteY22" fmla="*/ 106364 h 464808"/>
                    <a:gd name="connsiteX23" fmla="*/ 626896 w 817666"/>
                    <a:gd name="connsiteY23" fmla="*/ 108745 h 464808"/>
                    <a:gd name="connsiteX24" fmla="*/ 660234 w 817666"/>
                    <a:gd name="connsiteY24" fmla="*/ 115888 h 464808"/>
                    <a:gd name="connsiteX25" fmla="*/ 676902 w 817666"/>
                    <a:gd name="connsiteY25" fmla="*/ 161132 h 464808"/>
                    <a:gd name="connsiteX26" fmla="*/ 672139 w 817666"/>
                    <a:gd name="connsiteY26" fmla="*/ 196851 h 464808"/>
                    <a:gd name="connsiteX27" fmla="*/ 669759 w 817666"/>
                    <a:gd name="connsiteY27" fmla="*/ 223044 h 464808"/>
                    <a:gd name="connsiteX28" fmla="*/ 726908 w 817666"/>
                    <a:gd name="connsiteY28" fmla="*/ 218283 h 464808"/>
                    <a:gd name="connsiteX29" fmla="*/ 784058 w 817666"/>
                    <a:gd name="connsiteY29" fmla="*/ 242094 h 464808"/>
                    <a:gd name="connsiteX30" fmla="*/ 810252 w 817666"/>
                    <a:gd name="connsiteY30" fmla="*/ 282576 h 464808"/>
                    <a:gd name="connsiteX31" fmla="*/ 817395 w 817666"/>
                    <a:gd name="connsiteY31" fmla="*/ 334964 h 464808"/>
                    <a:gd name="connsiteX32" fmla="*/ 812632 w 817666"/>
                    <a:gd name="connsiteY32" fmla="*/ 389732 h 464808"/>
                    <a:gd name="connsiteX33" fmla="*/ 781677 w 817666"/>
                    <a:gd name="connsiteY33" fmla="*/ 434976 h 464808"/>
                    <a:gd name="connsiteX34" fmla="*/ 719764 w 817666"/>
                    <a:gd name="connsiteY34" fmla="*/ 449263 h 464808"/>
                    <a:gd name="connsiteX35" fmla="*/ 581652 w 817666"/>
                    <a:gd name="connsiteY35" fmla="*/ 458788 h 464808"/>
                    <a:gd name="connsiteX36" fmla="*/ 400677 w 817666"/>
                    <a:gd name="connsiteY36" fmla="*/ 463551 h 464808"/>
                    <a:gd name="connsiteX37" fmla="*/ 233989 w 817666"/>
                    <a:gd name="connsiteY37" fmla="*/ 463551 h 464808"/>
                    <a:gd name="connsiteX38" fmla="*/ 119689 w 817666"/>
                    <a:gd name="connsiteY38" fmla="*/ 449263 h 464808"/>
                    <a:gd name="connsiteX0" fmla="*/ 119689 w 817666"/>
                    <a:gd name="connsiteY0" fmla="*/ 449263 h 464808"/>
                    <a:gd name="connsiteX1" fmla="*/ 33965 w 817666"/>
                    <a:gd name="connsiteY1" fmla="*/ 387351 h 464808"/>
                    <a:gd name="connsiteX2" fmla="*/ 627 w 817666"/>
                    <a:gd name="connsiteY2" fmla="*/ 315913 h 464808"/>
                    <a:gd name="connsiteX3" fmla="*/ 14914 w 817666"/>
                    <a:gd name="connsiteY3" fmla="*/ 249238 h 464808"/>
                    <a:gd name="connsiteX4" fmla="*/ 48252 w 817666"/>
                    <a:gd name="connsiteY4" fmla="*/ 215901 h 464808"/>
                    <a:gd name="connsiteX5" fmla="*/ 91114 w 817666"/>
                    <a:gd name="connsiteY5" fmla="*/ 199231 h 464808"/>
                    <a:gd name="connsiteX6" fmla="*/ 138739 w 817666"/>
                    <a:gd name="connsiteY6" fmla="*/ 196851 h 464808"/>
                    <a:gd name="connsiteX7" fmla="*/ 124452 w 817666"/>
                    <a:gd name="connsiteY7" fmla="*/ 139701 h 464808"/>
                    <a:gd name="connsiteX8" fmla="*/ 136358 w 817666"/>
                    <a:gd name="connsiteY8" fmla="*/ 87314 h 464808"/>
                    <a:gd name="connsiteX9" fmla="*/ 176839 w 817666"/>
                    <a:gd name="connsiteY9" fmla="*/ 53975 h 464808"/>
                    <a:gd name="connsiteX10" fmla="*/ 236371 w 817666"/>
                    <a:gd name="connsiteY10" fmla="*/ 42070 h 464808"/>
                    <a:gd name="connsiteX11" fmla="*/ 281614 w 817666"/>
                    <a:gd name="connsiteY11" fmla="*/ 53976 h 464808"/>
                    <a:gd name="connsiteX12" fmla="*/ 305427 w 817666"/>
                    <a:gd name="connsiteY12" fmla="*/ 75407 h 464808"/>
                    <a:gd name="connsiteX13" fmla="*/ 324477 w 817666"/>
                    <a:gd name="connsiteY13" fmla="*/ 101601 h 464808"/>
                    <a:gd name="connsiteX14" fmla="*/ 324477 w 817666"/>
                    <a:gd name="connsiteY14" fmla="*/ 101601 h 464808"/>
                    <a:gd name="connsiteX15" fmla="*/ 343527 w 817666"/>
                    <a:gd name="connsiteY15" fmla="*/ 58738 h 464808"/>
                    <a:gd name="connsiteX16" fmla="*/ 372102 w 817666"/>
                    <a:gd name="connsiteY16" fmla="*/ 25401 h 464808"/>
                    <a:gd name="connsiteX17" fmla="*/ 426871 w 817666"/>
                    <a:gd name="connsiteY17" fmla="*/ 1588 h 464808"/>
                    <a:gd name="connsiteX18" fmla="*/ 479258 w 817666"/>
                    <a:gd name="connsiteY18" fmla="*/ 6351 h 464808"/>
                    <a:gd name="connsiteX19" fmla="*/ 524502 w 817666"/>
                    <a:gd name="connsiteY19" fmla="*/ 39689 h 464808"/>
                    <a:gd name="connsiteX20" fmla="*/ 543552 w 817666"/>
                    <a:gd name="connsiteY20" fmla="*/ 80169 h 464808"/>
                    <a:gd name="connsiteX21" fmla="*/ 553077 w 817666"/>
                    <a:gd name="connsiteY21" fmla="*/ 125413 h 464808"/>
                    <a:gd name="connsiteX22" fmla="*/ 591177 w 817666"/>
                    <a:gd name="connsiteY22" fmla="*/ 106364 h 464808"/>
                    <a:gd name="connsiteX23" fmla="*/ 629277 w 817666"/>
                    <a:gd name="connsiteY23" fmla="*/ 101601 h 464808"/>
                    <a:gd name="connsiteX24" fmla="*/ 660234 w 817666"/>
                    <a:gd name="connsiteY24" fmla="*/ 115888 h 464808"/>
                    <a:gd name="connsiteX25" fmla="*/ 676902 w 817666"/>
                    <a:gd name="connsiteY25" fmla="*/ 161132 h 464808"/>
                    <a:gd name="connsiteX26" fmla="*/ 672139 w 817666"/>
                    <a:gd name="connsiteY26" fmla="*/ 196851 h 464808"/>
                    <a:gd name="connsiteX27" fmla="*/ 669759 w 817666"/>
                    <a:gd name="connsiteY27" fmla="*/ 223044 h 464808"/>
                    <a:gd name="connsiteX28" fmla="*/ 726908 w 817666"/>
                    <a:gd name="connsiteY28" fmla="*/ 218283 h 464808"/>
                    <a:gd name="connsiteX29" fmla="*/ 784058 w 817666"/>
                    <a:gd name="connsiteY29" fmla="*/ 242094 h 464808"/>
                    <a:gd name="connsiteX30" fmla="*/ 810252 w 817666"/>
                    <a:gd name="connsiteY30" fmla="*/ 282576 h 464808"/>
                    <a:gd name="connsiteX31" fmla="*/ 817395 w 817666"/>
                    <a:gd name="connsiteY31" fmla="*/ 334964 h 464808"/>
                    <a:gd name="connsiteX32" fmla="*/ 812632 w 817666"/>
                    <a:gd name="connsiteY32" fmla="*/ 389732 h 464808"/>
                    <a:gd name="connsiteX33" fmla="*/ 781677 w 817666"/>
                    <a:gd name="connsiteY33" fmla="*/ 434976 h 464808"/>
                    <a:gd name="connsiteX34" fmla="*/ 719764 w 817666"/>
                    <a:gd name="connsiteY34" fmla="*/ 449263 h 464808"/>
                    <a:gd name="connsiteX35" fmla="*/ 581652 w 817666"/>
                    <a:gd name="connsiteY35" fmla="*/ 458788 h 464808"/>
                    <a:gd name="connsiteX36" fmla="*/ 400677 w 817666"/>
                    <a:gd name="connsiteY36" fmla="*/ 463551 h 464808"/>
                    <a:gd name="connsiteX37" fmla="*/ 233989 w 817666"/>
                    <a:gd name="connsiteY37" fmla="*/ 463551 h 464808"/>
                    <a:gd name="connsiteX38" fmla="*/ 119689 w 817666"/>
                    <a:gd name="connsiteY38" fmla="*/ 449263 h 464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17666" h="464808">
                      <a:moveTo>
                        <a:pt x="119689" y="449263"/>
                      </a:moveTo>
                      <a:cubicBezTo>
                        <a:pt x="86352" y="436563"/>
                        <a:pt x="53809" y="409576"/>
                        <a:pt x="33965" y="387351"/>
                      </a:cubicBezTo>
                      <a:cubicBezTo>
                        <a:pt x="14121" y="365126"/>
                        <a:pt x="3802" y="338932"/>
                        <a:pt x="627" y="315913"/>
                      </a:cubicBezTo>
                      <a:cubicBezTo>
                        <a:pt x="-2548" y="292894"/>
                        <a:pt x="6977" y="265907"/>
                        <a:pt x="14914" y="249238"/>
                      </a:cubicBezTo>
                      <a:cubicBezTo>
                        <a:pt x="22851" y="232569"/>
                        <a:pt x="35552" y="224235"/>
                        <a:pt x="48252" y="215901"/>
                      </a:cubicBezTo>
                      <a:cubicBezTo>
                        <a:pt x="60952" y="207567"/>
                        <a:pt x="76033" y="202406"/>
                        <a:pt x="91114" y="199231"/>
                      </a:cubicBezTo>
                      <a:cubicBezTo>
                        <a:pt x="106195" y="196056"/>
                        <a:pt x="133183" y="206773"/>
                        <a:pt x="138739" y="196851"/>
                      </a:cubicBezTo>
                      <a:cubicBezTo>
                        <a:pt x="144295" y="186929"/>
                        <a:pt x="124849" y="157957"/>
                        <a:pt x="124452" y="139701"/>
                      </a:cubicBezTo>
                      <a:cubicBezTo>
                        <a:pt x="124055" y="121445"/>
                        <a:pt x="127627" y="101602"/>
                        <a:pt x="136358" y="87314"/>
                      </a:cubicBezTo>
                      <a:cubicBezTo>
                        <a:pt x="145089" y="73026"/>
                        <a:pt x="160170" y="61516"/>
                        <a:pt x="176839" y="53975"/>
                      </a:cubicBezTo>
                      <a:cubicBezTo>
                        <a:pt x="193508" y="46434"/>
                        <a:pt x="218909" y="42070"/>
                        <a:pt x="236371" y="42070"/>
                      </a:cubicBezTo>
                      <a:cubicBezTo>
                        <a:pt x="253833" y="42070"/>
                        <a:pt x="270105" y="48420"/>
                        <a:pt x="281614" y="53976"/>
                      </a:cubicBezTo>
                      <a:cubicBezTo>
                        <a:pt x="293123" y="59532"/>
                        <a:pt x="298283" y="67469"/>
                        <a:pt x="305427" y="75407"/>
                      </a:cubicBezTo>
                      <a:cubicBezTo>
                        <a:pt x="312571" y="83344"/>
                        <a:pt x="321302" y="97235"/>
                        <a:pt x="324477" y="101601"/>
                      </a:cubicBezTo>
                      <a:lnTo>
                        <a:pt x="324477" y="101601"/>
                      </a:lnTo>
                      <a:cubicBezTo>
                        <a:pt x="327652" y="94457"/>
                        <a:pt x="335590" y="71438"/>
                        <a:pt x="343527" y="58738"/>
                      </a:cubicBezTo>
                      <a:cubicBezTo>
                        <a:pt x="351464" y="46038"/>
                        <a:pt x="358211" y="34926"/>
                        <a:pt x="372102" y="25401"/>
                      </a:cubicBezTo>
                      <a:cubicBezTo>
                        <a:pt x="385993" y="15876"/>
                        <a:pt x="409012" y="4763"/>
                        <a:pt x="426871" y="1588"/>
                      </a:cubicBezTo>
                      <a:cubicBezTo>
                        <a:pt x="444730" y="-1587"/>
                        <a:pt x="462986" y="1"/>
                        <a:pt x="479258" y="6351"/>
                      </a:cubicBezTo>
                      <a:cubicBezTo>
                        <a:pt x="495530" y="12701"/>
                        <a:pt x="513786" y="27386"/>
                        <a:pt x="524502" y="39689"/>
                      </a:cubicBezTo>
                      <a:cubicBezTo>
                        <a:pt x="535218" y="51992"/>
                        <a:pt x="538790" y="65882"/>
                        <a:pt x="543552" y="80169"/>
                      </a:cubicBezTo>
                      <a:cubicBezTo>
                        <a:pt x="546727" y="95250"/>
                        <a:pt x="545140" y="121047"/>
                        <a:pt x="553077" y="125413"/>
                      </a:cubicBezTo>
                      <a:cubicBezTo>
                        <a:pt x="561014" y="129779"/>
                        <a:pt x="578477" y="110333"/>
                        <a:pt x="591177" y="106364"/>
                      </a:cubicBezTo>
                      <a:cubicBezTo>
                        <a:pt x="603877" y="102395"/>
                        <a:pt x="617768" y="100014"/>
                        <a:pt x="629277" y="101601"/>
                      </a:cubicBezTo>
                      <a:cubicBezTo>
                        <a:pt x="640786" y="103188"/>
                        <a:pt x="652296" y="105966"/>
                        <a:pt x="660234" y="115888"/>
                      </a:cubicBezTo>
                      <a:cubicBezTo>
                        <a:pt x="668172" y="125810"/>
                        <a:pt x="674918" y="147638"/>
                        <a:pt x="676902" y="161132"/>
                      </a:cubicBezTo>
                      <a:cubicBezTo>
                        <a:pt x="678886" y="174626"/>
                        <a:pt x="673330" y="186532"/>
                        <a:pt x="672139" y="196851"/>
                      </a:cubicBezTo>
                      <a:cubicBezTo>
                        <a:pt x="670949" y="207170"/>
                        <a:pt x="660631" y="219472"/>
                        <a:pt x="669759" y="223044"/>
                      </a:cubicBezTo>
                      <a:cubicBezTo>
                        <a:pt x="678887" y="226616"/>
                        <a:pt x="707858" y="215108"/>
                        <a:pt x="726908" y="218283"/>
                      </a:cubicBezTo>
                      <a:cubicBezTo>
                        <a:pt x="745958" y="221458"/>
                        <a:pt x="770167" y="231378"/>
                        <a:pt x="784058" y="242094"/>
                      </a:cubicBezTo>
                      <a:cubicBezTo>
                        <a:pt x="797949" y="252810"/>
                        <a:pt x="804696" y="267098"/>
                        <a:pt x="810252" y="282576"/>
                      </a:cubicBezTo>
                      <a:cubicBezTo>
                        <a:pt x="815808" y="298054"/>
                        <a:pt x="816998" y="317105"/>
                        <a:pt x="817395" y="334964"/>
                      </a:cubicBezTo>
                      <a:cubicBezTo>
                        <a:pt x="817792" y="352823"/>
                        <a:pt x="818585" y="373063"/>
                        <a:pt x="812632" y="389732"/>
                      </a:cubicBezTo>
                      <a:cubicBezTo>
                        <a:pt x="806679" y="406401"/>
                        <a:pt x="797155" y="425054"/>
                        <a:pt x="781677" y="434976"/>
                      </a:cubicBezTo>
                      <a:cubicBezTo>
                        <a:pt x="766199" y="444898"/>
                        <a:pt x="753101" y="445294"/>
                        <a:pt x="719764" y="449263"/>
                      </a:cubicBezTo>
                      <a:cubicBezTo>
                        <a:pt x="686427" y="453232"/>
                        <a:pt x="634833" y="456407"/>
                        <a:pt x="581652" y="458788"/>
                      </a:cubicBezTo>
                      <a:cubicBezTo>
                        <a:pt x="528471" y="461169"/>
                        <a:pt x="458621" y="462757"/>
                        <a:pt x="400677" y="463551"/>
                      </a:cubicBezTo>
                      <a:cubicBezTo>
                        <a:pt x="342733" y="464345"/>
                        <a:pt x="285583" y="465932"/>
                        <a:pt x="233989" y="463551"/>
                      </a:cubicBezTo>
                      <a:cubicBezTo>
                        <a:pt x="182395" y="461170"/>
                        <a:pt x="153026" y="461963"/>
                        <a:pt x="119689" y="44926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</a:pPr>
                  <a:endParaRPr kumimoji="0" lang="en-GB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2" name="Freeform 120">
                  <a:extLst>
                    <a:ext uri="{FF2B5EF4-FFF2-40B4-BE49-F238E27FC236}">
                      <a16:creationId xmlns:a16="http://schemas.microsoft.com/office/drawing/2014/main" id="{E8D944E5-85A5-4220-82B2-489E25755E1C}"/>
                    </a:ext>
                  </a:extLst>
                </p:cNvPr>
                <p:cNvSpPr/>
                <p:nvPr/>
              </p:nvSpPr>
              <p:spPr bwMode="auto">
                <a:xfrm>
                  <a:off x="5345756" y="5155492"/>
                  <a:ext cx="577104" cy="369332"/>
                </a:xfrm>
                <a:custGeom>
                  <a:avLst/>
                  <a:gdLst>
                    <a:gd name="connsiteX0" fmla="*/ 367757 w 1018387"/>
                    <a:gd name="connsiteY0" fmla="*/ 1113396 h 1127001"/>
                    <a:gd name="connsiteX1" fmla="*/ 539695 w 1018387"/>
                    <a:gd name="connsiteY1" fmla="*/ 1121212 h 1127001"/>
                    <a:gd name="connsiteX2" fmla="*/ 617849 w 1018387"/>
                    <a:gd name="connsiteY2" fmla="*/ 1121212 h 1127001"/>
                    <a:gd name="connsiteX3" fmla="*/ 656926 w 1018387"/>
                    <a:gd name="connsiteY3" fmla="*/ 1121212 h 1127001"/>
                    <a:gd name="connsiteX4" fmla="*/ 625665 w 1018387"/>
                    <a:gd name="connsiteY4" fmla="*/ 1043058 h 1127001"/>
                    <a:gd name="connsiteX5" fmla="*/ 610034 w 1018387"/>
                    <a:gd name="connsiteY5" fmla="*/ 941458 h 1127001"/>
                    <a:gd name="connsiteX6" fmla="*/ 649111 w 1018387"/>
                    <a:gd name="connsiteY6" fmla="*/ 871120 h 1127001"/>
                    <a:gd name="connsiteX7" fmla="*/ 735080 w 1018387"/>
                    <a:gd name="connsiteY7" fmla="*/ 871120 h 1127001"/>
                    <a:gd name="connsiteX8" fmla="*/ 844495 w 1018387"/>
                    <a:gd name="connsiteY8" fmla="*/ 918012 h 1127001"/>
                    <a:gd name="connsiteX9" fmla="*/ 914834 w 1018387"/>
                    <a:gd name="connsiteY9" fmla="*/ 918012 h 1127001"/>
                    <a:gd name="connsiteX10" fmla="*/ 922649 w 1018387"/>
                    <a:gd name="connsiteY10" fmla="*/ 863304 h 1127001"/>
                    <a:gd name="connsiteX11" fmla="*/ 907018 w 1018387"/>
                    <a:gd name="connsiteY11" fmla="*/ 832043 h 1127001"/>
                    <a:gd name="connsiteX12" fmla="*/ 828865 w 1018387"/>
                    <a:gd name="connsiteY12" fmla="*/ 792966 h 1127001"/>
                    <a:gd name="connsiteX13" fmla="*/ 774157 w 1018387"/>
                    <a:gd name="connsiteY13" fmla="*/ 785150 h 1127001"/>
                    <a:gd name="connsiteX14" fmla="*/ 774157 w 1018387"/>
                    <a:gd name="connsiteY14" fmla="*/ 722627 h 1127001"/>
                    <a:gd name="connsiteX15" fmla="*/ 805418 w 1018387"/>
                    <a:gd name="connsiteY15" fmla="*/ 667920 h 1127001"/>
                    <a:gd name="connsiteX16" fmla="*/ 867942 w 1018387"/>
                    <a:gd name="connsiteY16" fmla="*/ 660104 h 1127001"/>
                    <a:gd name="connsiteX17" fmla="*/ 922649 w 1018387"/>
                    <a:gd name="connsiteY17" fmla="*/ 652289 h 1127001"/>
                    <a:gd name="connsiteX18" fmla="*/ 1008618 w 1018387"/>
                    <a:gd name="connsiteY18" fmla="*/ 652289 h 1127001"/>
                    <a:gd name="connsiteX19" fmla="*/ 1016434 w 1018387"/>
                    <a:gd name="connsiteY19" fmla="*/ 589766 h 1127001"/>
                    <a:gd name="connsiteX20" fmla="*/ 1000803 w 1018387"/>
                    <a:gd name="connsiteY20" fmla="*/ 558504 h 1127001"/>
                    <a:gd name="connsiteX21" fmla="*/ 938280 w 1018387"/>
                    <a:gd name="connsiteY21" fmla="*/ 542873 h 1127001"/>
                    <a:gd name="connsiteX22" fmla="*/ 907018 w 1018387"/>
                    <a:gd name="connsiteY22" fmla="*/ 542873 h 1127001"/>
                    <a:gd name="connsiteX23" fmla="*/ 875757 w 1018387"/>
                    <a:gd name="connsiteY23" fmla="*/ 542873 h 1127001"/>
                    <a:gd name="connsiteX24" fmla="*/ 844495 w 1018387"/>
                    <a:gd name="connsiteY24" fmla="*/ 456904 h 1127001"/>
                    <a:gd name="connsiteX25" fmla="*/ 875757 w 1018387"/>
                    <a:gd name="connsiteY25" fmla="*/ 410012 h 1127001"/>
                    <a:gd name="connsiteX26" fmla="*/ 930465 w 1018387"/>
                    <a:gd name="connsiteY26" fmla="*/ 378750 h 1127001"/>
                    <a:gd name="connsiteX27" fmla="*/ 985172 w 1018387"/>
                    <a:gd name="connsiteY27" fmla="*/ 316227 h 1127001"/>
                    <a:gd name="connsiteX28" fmla="*/ 914834 w 1018387"/>
                    <a:gd name="connsiteY28" fmla="*/ 269335 h 1127001"/>
                    <a:gd name="connsiteX29" fmla="*/ 867942 w 1018387"/>
                    <a:gd name="connsiteY29" fmla="*/ 324043 h 1127001"/>
                    <a:gd name="connsiteX30" fmla="*/ 813234 w 1018387"/>
                    <a:gd name="connsiteY30" fmla="*/ 417827 h 1127001"/>
                    <a:gd name="connsiteX31" fmla="*/ 789788 w 1018387"/>
                    <a:gd name="connsiteY31" fmla="*/ 488166 h 1127001"/>
                    <a:gd name="connsiteX32" fmla="*/ 789788 w 1018387"/>
                    <a:gd name="connsiteY32" fmla="*/ 574135 h 1127001"/>
                    <a:gd name="connsiteX33" fmla="*/ 742895 w 1018387"/>
                    <a:gd name="connsiteY33" fmla="*/ 691366 h 1127001"/>
                    <a:gd name="connsiteX34" fmla="*/ 680372 w 1018387"/>
                    <a:gd name="connsiteY34" fmla="*/ 738258 h 1127001"/>
                    <a:gd name="connsiteX35" fmla="*/ 578772 w 1018387"/>
                    <a:gd name="connsiteY35" fmla="*/ 746073 h 1127001"/>
                    <a:gd name="connsiteX36" fmla="*/ 547511 w 1018387"/>
                    <a:gd name="connsiteY36" fmla="*/ 667920 h 1127001"/>
                    <a:gd name="connsiteX37" fmla="*/ 547511 w 1018387"/>
                    <a:gd name="connsiteY37" fmla="*/ 511612 h 1127001"/>
                    <a:gd name="connsiteX38" fmla="*/ 656926 w 1018387"/>
                    <a:gd name="connsiteY38" fmla="*/ 425643 h 1127001"/>
                    <a:gd name="connsiteX39" fmla="*/ 711634 w 1018387"/>
                    <a:gd name="connsiteY39" fmla="*/ 331858 h 1127001"/>
                    <a:gd name="connsiteX40" fmla="*/ 766342 w 1018387"/>
                    <a:gd name="connsiteY40" fmla="*/ 261520 h 1127001"/>
                    <a:gd name="connsiteX41" fmla="*/ 766342 w 1018387"/>
                    <a:gd name="connsiteY41" fmla="*/ 120843 h 1127001"/>
                    <a:gd name="connsiteX42" fmla="*/ 742895 w 1018387"/>
                    <a:gd name="connsiteY42" fmla="*/ 11427 h 1127001"/>
                    <a:gd name="connsiteX43" fmla="*/ 672557 w 1018387"/>
                    <a:gd name="connsiteY43" fmla="*/ 19243 h 1127001"/>
                    <a:gd name="connsiteX44" fmla="*/ 664742 w 1018387"/>
                    <a:gd name="connsiteY44" fmla="*/ 152104 h 1127001"/>
                    <a:gd name="connsiteX45" fmla="*/ 672557 w 1018387"/>
                    <a:gd name="connsiteY45" fmla="*/ 230258 h 1127001"/>
                    <a:gd name="connsiteX46" fmla="*/ 625665 w 1018387"/>
                    <a:gd name="connsiteY46" fmla="*/ 308412 h 1127001"/>
                    <a:gd name="connsiteX47" fmla="*/ 578772 w 1018387"/>
                    <a:gd name="connsiteY47" fmla="*/ 347489 h 1127001"/>
                    <a:gd name="connsiteX48" fmla="*/ 524065 w 1018387"/>
                    <a:gd name="connsiteY48" fmla="*/ 355304 h 1127001"/>
                    <a:gd name="connsiteX49" fmla="*/ 500618 w 1018387"/>
                    <a:gd name="connsiteY49" fmla="*/ 253704 h 1127001"/>
                    <a:gd name="connsiteX50" fmla="*/ 469357 w 1018387"/>
                    <a:gd name="connsiteY50" fmla="*/ 191181 h 1127001"/>
                    <a:gd name="connsiteX51" fmla="*/ 453726 w 1018387"/>
                    <a:gd name="connsiteY51" fmla="*/ 105212 h 1127001"/>
                    <a:gd name="connsiteX52" fmla="*/ 391203 w 1018387"/>
                    <a:gd name="connsiteY52" fmla="*/ 105212 h 1127001"/>
                    <a:gd name="connsiteX53" fmla="*/ 375572 w 1018387"/>
                    <a:gd name="connsiteY53" fmla="*/ 183366 h 1127001"/>
                    <a:gd name="connsiteX54" fmla="*/ 399018 w 1018387"/>
                    <a:gd name="connsiteY54" fmla="*/ 300596 h 1127001"/>
                    <a:gd name="connsiteX55" fmla="*/ 438095 w 1018387"/>
                    <a:gd name="connsiteY55" fmla="*/ 355304 h 1127001"/>
                    <a:gd name="connsiteX56" fmla="*/ 469357 w 1018387"/>
                    <a:gd name="connsiteY56" fmla="*/ 464720 h 1127001"/>
                    <a:gd name="connsiteX57" fmla="*/ 469357 w 1018387"/>
                    <a:gd name="connsiteY57" fmla="*/ 613212 h 1127001"/>
                    <a:gd name="connsiteX58" fmla="*/ 453726 w 1018387"/>
                    <a:gd name="connsiteY58" fmla="*/ 699181 h 1127001"/>
                    <a:gd name="connsiteX59" fmla="*/ 414649 w 1018387"/>
                    <a:gd name="connsiteY59" fmla="*/ 746073 h 1127001"/>
                    <a:gd name="connsiteX60" fmla="*/ 375572 w 1018387"/>
                    <a:gd name="connsiteY60" fmla="*/ 753889 h 1127001"/>
                    <a:gd name="connsiteX61" fmla="*/ 281788 w 1018387"/>
                    <a:gd name="connsiteY61" fmla="*/ 714812 h 1127001"/>
                    <a:gd name="connsiteX62" fmla="*/ 242711 w 1018387"/>
                    <a:gd name="connsiteY62" fmla="*/ 660104 h 1127001"/>
                    <a:gd name="connsiteX63" fmla="*/ 250526 w 1018387"/>
                    <a:gd name="connsiteY63" fmla="*/ 597581 h 1127001"/>
                    <a:gd name="connsiteX64" fmla="*/ 289603 w 1018387"/>
                    <a:gd name="connsiteY64" fmla="*/ 542873 h 1127001"/>
                    <a:gd name="connsiteX65" fmla="*/ 328680 w 1018387"/>
                    <a:gd name="connsiteY65" fmla="*/ 503796 h 1127001"/>
                    <a:gd name="connsiteX66" fmla="*/ 313049 w 1018387"/>
                    <a:gd name="connsiteY66" fmla="*/ 394381 h 1127001"/>
                    <a:gd name="connsiteX67" fmla="*/ 258342 w 1018387"/>
                    <a:gd name="connsiteY67" fmla="*/ 331858 h 1127001"/>
                    <a:gd name="connsiteX68" fmla="*/ 211449 w 1018387"/>
                    <a:gd name="connsiteY68" fmla="*/ 339673 h 1127001"/>
                    <a:gd name="connsiteX69" fmla="*/ 188003 w 1018387"/>
                    <a:gd name="connsiteY69" fmla="*/ 410012 h 1127001"/>
                    <a:gd name="connsiteX70" fmla="*/ 234895 w 1018387"/>
                    <a:gd name="connsiteY70" fmla="*/ 495981 h 1127001"/>
                    <a:gd name="connsiteX71" fmla="*/ 188003 w 1018387"/>
                    <a:gd name="connsiteY71" fmla="*/ 558504 h 1127001"/>
                    <a:gd name="connsiteX72" fmla="*/ 141111 w 1018387"/>
                    <a:gd name="connsiteY72" fmla="*/ 589766 h 1127001"/>
                    <a:gd name="connsiteX73" fmla="*/ 125480 w 1018387"/>
                    <a:gd name="connsiteY73" fmla="*/ 589766 h 1127001"/>
                    <a:gd name="connsiteX74" fmla="*/ 70772 w 1018387"/>
                    <a:gd name="connsiteY74" fmla="*/ 535058 h 1127001"/>
                    <a:gd name="connsiteX75" fmla="*/ 31695 w 1018387"/>
                    <a:gd name="connsiteY75" fmla="*/ 503796 h 1127001"/>
                    <a:gd name="connsiteX76" fmla="*/ 434 w 1018387"/>
                    <a:gd name="connsiteY76" fmla="*/ 566320 h 1127001"/>
                    <a:gd name="connsiteX77" fmla="*/ 55142 w 1018387"/>
                    <a:gd name="connsiteY77" fmla="*/ 644473 h 1127001"/>
                    <a:gd name="connsiteX78" fmla="*/ 148926 w 1018387"/>
                    <a:gd name="connsiteY78" fmla="*/ 714812 h 1127001"/>
                    <a:gd name="connsiteX79" fmla="*/ 242711 w 1018387"/>
                    <a:gd name="connsiteY79" fmla="*/ 769520 h 1127001"/>
                    <a:gd name="connsiteX80" fmla="*/ 344311 w 1018387"/>
                    <a:gd name="connsiteY80" fmla="*/ 871120 h 1127001"/>
                    <a:gd name="connsiteX81" fmla="*/ 375572 w 1018387"/>
                    <a:gd name="connsiteY81" fmla="*/ 925827 h 1127001"/>
                    <a:gd name="connsiteX82" fmla="*/ 391203 w 1018387"/>
                    <a:gd name="connsiteY82" fmla="*/ 1035243 h 1127001"/>
                    <a:gd name="connsiteX83" fmla="*/ 367757 w 1018387"/>
                    <a:gd name="connsiteY83" fmla="*/ 1113396 h 1127001"/>
                    <a:gd name="connsiteX0" fmla="*/ 367757 w 1018387"/>
                    <a:gd name="connsiteY0" fmla="*/ 1113396 h 1127001"/>
                    <a:gd name="connsiteX1" fmla="*/ 539695 w 1018387"/>
                    <a:gd name="connsiteY1" fmla="*/ 1121212 h 1127001"/>
                    <a:gd name="connsiteX2" fmla="*/ 617849 w 1018387"/>
                    <a:gd name="connsiteY2" fmla="*/ 1121212 h 1127001"/>
                    <a:gd name="connsiteX3" fmla="*/ 656926 w 1018387"/>
                    <a:gd name="connsiteY3" fmla="*/ 1121212 h 1127001"/>
                    <a:gd name="connsiteX4" fmla="*/ 625665 w 1018387"/>
                    <a:gd name="connsiteY4" fmla="*/ 1043058 h 1127001"/>
                    <a:gd name="connsiteX5" fmla="*/ 610034 w 1018387"/>
                    <a:gd name="connsiteY5" fmla="*/ 941458 h 1127001"/>
                    <a:gd name="connsiteX6" fmla="*/ 649111 w 1018387"/>
                    <a:gd name="connsiteY6" fmla="*/ 871120 h 1127001"/>
                    <a:gd name="connsiteX7" fmla="*/ 735080 w 1018387"/>
                    <a:gd name="connsiteY7" fmla="*/ 871120 h 1127001"/>
                    <a:gd name="connsiteX8" fmla="*/ 844495 w 1018387"/>
                    <a:gd name="connsiteY8" fmla="*/ 918012 h 1127001"/>
                    <a:gd name="connsiteX9" fmla="*/ 914834 w 1018387"/>
                    <a:gd name="connsiteY9" fmla="*/ 918012 h 1127001"/>
                    <a:gd name="connsiteX10" fmla="*/ 922649 w 1018387"/>
                    <a:gd name="connsiteY10" fmla="*/ 863304 h 1127001"/>
                    <a:gd name="connsiteX11" fmla="*/ 907018 w 1018387"/>
                    <a:gd name="connsiteY11" fmla="*/ 832043 h 1127001"/>
                    <a:gd name="connsiteX12" fmla="*/ 828865 w 1018387"/>
                    <a:gd name="connsiteY12" fmla="*/ 792966 h 1127001"/>
                    <a:gd name="connsiteX13" fmla="*/ 774157 w 1018387"/>
                    <a:gd name="connsiteY13" fmla="*/ 785150 h 1127001"/>
                    <a:gd name="connsiteX14" fmla="*/ 774157 w 1018387"/>
                    <a:gd name="connsiteY14" fmla="*/ 722627 h 1127001"/>
                    <a:gd name="connsiteX15" fmla="*/ 805418 w 1018387"/>
                    <a:gd name="connsiteY15" fmla="*/ 667920 h 1127001"/>
                    <a:gd name="connsiteX16" fmla="*/ 867942 w 1018387"/>
                    <a:gd name="connsiteY16" fmla="*/ 660104 h 1127001"/>
                    <a:gd name="connsiteX17" fmla="*/ 922649 w 1018387"/>
                    <a:gd name="connsiteY17" fmla="*/ 652289 h 1127001"/>
                    <a:gd name="connsiteX18" fmla="*/ 1008618 w 1018387"/>
                    <a:gd name="connsiteY18" fmla="*/ 652289 h 1127001"/>
                    <a:gd name="connsiteX19" fmla="*/ 1016434 w 1018387"/>
                    <a:gd name="connsiteY19" fmla="*/ 589766 h 1127001"/>
                    <a:gd name="connsiteX20" fmla="*/ 1000803 w 1018387"/>
                    <a:gd name="connsiteY20" fmla="*/ 558504 h 1127001"/>
                    <a:gd name="connsiteX21" fmla="*/ 938280 w 1018387"/>
                    <a:gd name="connsiteY21" fmla="*/ 542873 h 1127001"/>
                    <a:gd name="connsiteX22" fmla="*/ 907018 w 1018387"/>
                    <a:gd name="connsiteY22" fmla="*/ 542873 h 1127001"/>
                    <a:gd name="connsiteX23" fmla="*/ 875757 w 1018387"/>
                    <a:gd name="connsiteY23" fmla="*/ 542873 h 1127001"/>
                    <a:gd name="connsiteX24" fmla="*/ 844495 w 1018387"/>
                    <a:gd name="connsiteY24" fmla="*/ 456904 h 1127001"/>
                    <a:gd name="connsiteX25" fmla="*/ 875757 w 1018387"/>
                    <a:gd name="connsiteY25" fmla="*/ 410012 h 1127001"/>
                    <a:gd name="connsiteX26" fmla="*/ 930465 w 1018387"/>
                    <a:gd name="connsiteY26" fmla="*/ 378750 h 1127001"/>
                    <a:gd name="connsiteX27" fmla="*/ 985172 w 1018387"/>
                    <a:gd name="connsiteY27" fmla="*/ 316227 h 1127001"/>
                    <a:gd name="connsiteX28" fmla="*/ 914834 w 1018387"/>
                    <a:gd name="connsiteY28" fmla="*/ 269335 h 1127001"/>
                    <a:gd name="connsiteX29" fmla="*/ 867942 w 1018387"/>
                    <a:gd name="connsiteY29" fmla="*/ 324043 h 1127001"/>
                    <a:gd name="connsiteX30" fmla="*/ 813234 w 1018387"/>
                    <a:gd name="connsiteY30" fmla="*/ 417827 h 1127001"/>
                    <a:gd name="connsiteX31" fmla="*/ 852311 w 1018387"/>
                    <a:gd name="connsiteY31" fmla="*/ 503797 h 1127001"/>
                    <a:gd name="connsiteX32" fmla="*/ 789788 w 1018387"/>
                    <a:gd name="connsiteY32" fmla="*/ 574135 h 1127001"/>
                    <a:gd name="connsiteX33" fmla="*/ 742895 w 1018387"/>
                    <a:gd name="connsiteY33" fmla="*/ 691366 h 1127001"/>
                    <a:gd name="connsiteX34" fmla="*/ 680372 w 1018387"/>
                    <a:gd name="connsiteY34" fmla="*/ 738258 h 1127001"/>
                    <a:gd name="connsiteX35" fmla="*/ 578772 w 1018387"/>
                    <a:gd name="connsiteY35" fmla="*/ 746073 h 1127001"/>
                    <a:gd name="connsiteX36" fmla="*/ 547511 w 1018387"/>
                    <a:gd name="connsiteY36" fmla="*/ 667920 h 1127001"/>
                    <a:gd name="connsiteX37" fmla="*/ 547511 w 1018387"/>
                    <a:gd name="connsiteY37" fmla="*/ 511612 h 1127001"/>
                    <a:gd name="connsiteX38" fmla="*/ 656926 w 1018387"/>
                    <a:gd name="connsiteY38" fmla="*/ 425643 h 1127001"/>
                    <a:gd name="connsiteX39" fmla="*/ 711634 w 1018387"/>
                    <a:gd name="connsiteY39" fmla="*/ 331858 h 1127001"/>
                    <a:gd name="connsiteX40" fmla="*/ 766342 w 1018387"/>
                    <a:gd name="connsiteY40" fmla="*/ 261520 h 1127001"/>
                    <a:gd name="connsiteX41" fmla="*/ 766342 w 1018387"/>
                    <a:gd name="connsiteY41" fmla="*/ 120843 h 1127001"/>
                    <a:gd name="connsiteX42" fmla="*/ 742895 w 1018387"/>
                    <a:gd name="connsiteY42" fmla="*/ 11427 h 1127001"/>
                    <a:gd name="connsiteX43" fmla="*/ 672557 w 1018387"/>
                    <a:gd name="connsiteY43" fmla="*/ 19243 h 1127001"/>
                    <a:gd name="connsiteX44" fmla="*/ 664742 w 1018387"/>
                    <a:gd name="connsiteY44" fmla="*/ 152104 h 1127001"/>
                    <a:gd name="connsiteX45" fmla="*/ 672557 w 1018387"/>
                    <a:gd name="connsiteY45" fmla="*/ 230258 h 1127001"/>
                    <a:gd name="connsiteX46" fmla="*/ 625665 w 1018387"/>
                    <a:gd name="connsiteY46" fmla="*/ 308412 h 1127001"/>
                    <a:gd name="connsiteX47" fmla="*/ 578772 w 1018387"/>
                    <a:gd name="connsiteY47" fmla="*/ 347489 h 1127001"/>
                    <a:gd name="connsiteX48" fmla="*/ 524065 w 1018387"/>
                    <a:gd name="connsiteY48" fmla="*/ 355304 h 1127001"/>
                    <a:gd name="connsiteX49" fmla="*/ 500618 w 1018387"/>
                    <a:gd name="connsiteY49" fmla="*/ 253704 h 1127001"/>
                    <a:gd name="connsiteX50" fmla="*/ 469357 w 1018387"/>
                    <a:gd name="connsiteY50" fmla="*/ 191181 h 1127001"/>
                    <a:gd name="connsiteX51" fmla="*/ 453726 w 1018387"/>
                    <a:gd name="connsiteY51" fmla="*/ 105212 h 1127001"/>
                    <a:gd name="connsiteX52" fmla="*/ 391203 w 1018387"/>
                    <a:gd name="connsiteY52" fmla="*/ 105212 h 1127001"/>
                    <a:gd name="connsiteX53" fmla="*/ 375572 w 1018387"/>
                    <a:gd name="connsiteY53" fmla="*/ 183366 h 1127001"/>
                    <a:gd name="connsiteX54" fmla="*/ 399018 w 1018387"/>
                    <a:gd name="connsiteY54" fmla="*/ 300596 h 1127001"/>
                    <a:gd name="connsiteX55" fmla="*/ 438095 w 1018387"/>
                    <a:gd name="connsiteY55" fmla="*/ 355304 h 1127001"/>
                    <a:gd name="connsiteX56" fmla="*/ 469357 w 1018387"/>
                    <a:gd name="connsiteY56" fmla="*/ 464720 h 1127001"/>
                    <a:gd name="connsiteX57" fmla="*/ 469357 w 1018387"/>
                    <a:gd name="connsiteY57" fmla="*/ 613212 h 1127001"/>
                    <a:gd name="connsiteX58" fmla="*/ 453726 w 1018387"/>
                    <a:gd name="connsiteY58" fmla="*/ 699181 h 1127001"/>
                    <a:gd name="connsiteX59" fmla="*/ 414649 w 1018387"/>
                    <a:gd name="connsiteY59" fmla="*/ 746073 h 1127001"/>
                    <a:gd name="connsiteX60" fmla="*/ 375572 w 1018387"/>
                    <a:gd name="connsiteY60" fmla="*/ 753889 h 1127001"/>
                    <a:gd name="connsiteX61" fmla="*/ 281788 w 1018387"/>
                    <a:gd name="connsiteY61" fmla="*/ 714812 h 1127001"/>
                    <a:gd name="connsiteX62" fmla="*/ 242711 w 1018387"/>
                    <a:gd name="connsiteY62" fmla="*/ 660104 h 1127001"/>
                    <a:gd name="connsiteX63" fmla="*/ 250526 w 1018387"/>
                    <a:gd name="connsiteY63" fmla="*/ 597581 h 1127001"/>
                    <a:gd name="connsiteX64" fmla="*/ 289603 w 1018387"/>
                    <a:gd name="connsiteY64" fmla="*/ 542873 h 1127001"/>
                    <a:gd name="connsiteX65" fmla="*/ 328680 w 1018387"/>
                    <a:gd name="connsiteY65" fmla="*/ 503796 h 1127001"/>
                    <a:gd name="connsiteX66" fmla="*/ 313049 w 1018387"/>
                    <a:gd name="connsiteY66" fmla="*/ 394381 h 1127001"/>
                    <a:gd name="connsiteX67" fmla="*/ 258342 w 1018387"/>
                    <a:gd name="connsiteY67" fmla="*/ 331858 h 1127001"/>
                    <a:gd name="connsiteX68" fmla="*/ 211449 w 1018387"/>
                    <a:gd name="connsiteY68" fmla="*/ 339673 h 1127001"/>
                    <a:gd name="connsiteX69" fmla="*/ 188003 w 1018387"/>
                    <a:gd name="connsiteY69" fmla="*/ 410012 h 1127001"/>
                    <a:gd name="connsiteX70" fmla="*/ 234895 w 1018387"/>
                    <a:gd name="connsiteY70" fmla="*/ 495981 h 1127001"/>
                    <a:gd name="connsiteX71" fmla="*/ 188003 w 1018387"/>
                    <a:gd name="connsiteY71" fmla="*/ 558504 h 1127001"/>
                    <a:gd name="connsiteX72" fmla="*/ 141111 w 1018387"/>
                    <a:gd name="connsiteY72" fmla="*/ 589766 h 1127001"/>
                    <a:gd name="connsiteX73" fmla="*/ 125480 w 1018387"/>
                    <a:gd name="connsiteY73" fmla="*/ 589766 h 1127001"/>
                    <a:gd name="connsiteX74" fmla="*/ 70772 w 1018387"/>
                    <a:gd name="connsiteY74" fmla="*/ 535058 h 1127001"/>
                    <a:gd name="connsiteX75" fmla="*/ 31695 w 1018387"/>
                    <a:gd name="connsiteY75" fmla="*/ 503796 h 1127001"/>
                    <a:gd name="connsiteX76" fmla="*/ 434 w 1018387"/>
                    <a:gd name="connsiteY76" fmla="*/ 566320 h 1127001"/>
                    <a:gd name="connsiteX77" fmla="*/ 55142 w 1018387"/>
                    <a:gd name="connsiteY77" fmla="*/ 644473 h 1127001"/>
                    <a:gd name="connsiteX78" fmla="*/ 148926 w 1018387"/>
                    <a:gd name="connsiteY78" fmla="*/ 714812 h 1127001"/>
                    <a:gd name="connsiteX79" fmla="*/ 242711 w 1018387"/>
                    <a:gd name="connsiteY79" fmla="*/ 769520 h 1127001"/>
                    <a:gd name="connsiteX80" fmla="*/ 344311 w 1018387"/>
                    <a:gd name="connsiteY80" fmla="*/ 871120 h 1127001"/>
                    <a:gd name="connsiteX81" fmla="*/ 375572 w 1018387"/>
                    <a:gd name="connsiteY81" fmla="*/ 925827 h 1127001"/>
                    <a:gd name="connsiteX82" fmla="*/ 391203 w 1018387"/>
                    <a:gd name="connsiteY82" fmla="*/ 1035243 h 1127001"/>
                    <a:gd name="connsiteX83" fmla="*/ 367757 w 1018387"/>
                    <a:gd name="connsiteY83" fmla="*/ 1113396 h 1127001"/>
                    <a:gd name="connsiteX0" fmla="*/ 367757 w 1018387"/>
                    <a:gd name="connsiteY0" fmla="*/ 1113396 h 1127001"/>
                    <a:gd name="connsiteX1" fmla="*/ 539695 w 1018387"/>
                    <a:gd name="connsiteY1" fmla="*/ 1121212 h 1127001"/>
                    <a:gd name="connsiteX2" fmla="*/ 617849 w 1018387"/>
                    <a:gd name="connsiteY2" fmla="*/ 1121212 h 1127001"/>
                    <a:gd name="connsiteX3" fmla="*/ 656926 w 1018387"/>
                    <a:gd name="connsiteY3" fmla="*/ 1121212 h 1127001"/>
                    <a:gd name="connsiteX4" fmla="*/ 625665 w 1018387"/>
                    <a:gd name="connsiteY4" fmla="*/ 1043058 h 1127001"/>
                    <a:gd name="connsiteX5" fmla="*/ 610034 w 1018387"/>
                    <a:gd name="connsiteY5" fmla="*/ 941458 h 1127001"/>
                    <a:gd name="connsiteX6" fmla="*/ 649111 w 1018387"/>
                    <a:gd name="connsiteY6" fmla="*/ 871120 h 1127001"/>
                    <a:gd name="connsiteX7" fmla="*/ 735080 w 1018387"/>
                    <a:gd name="connsiteY7" fmla="*/ 871120 h 1127001"/>
                    <a:gd name="connsiteX8" fmla="*/ 844495 w 1018387"/>
                    <a:gd name="connsiteY8" fmla="*/ 918012 h 1127001"/>
                    <a:gd name="connsiteX9" fmla="*/ 914834 w 1018387"/>
                    <a:gd name="connsiteY9" fmla="*/ 918012 h 1127001"/>
                    <a:gd name="connsiteX10" fmla="*/ 922649 w 1018387"/>
                    <a:gd name="connsiteY10" fmla="*/ 863304 h 1127001"/>
                    <a:gd name="connsiteX11" fmla="*/ 907018 w 1018387"/>
                    <a:gd name="connsiteY11" fmla="*/ 832043 h 1127001"/>
                    <a:gd name="connsiteX12" fmla="*/ 828865 w 1018387"/>
                    <a:gd name="connsiteY12" fmla="*/ 792966 h 1127001"/>
                    <a:gd name="connsiteX13" fmla="*/ 774157 w 1018387"/>
                    <a:gd name="connsiteY13" fmla="*/ 785150 h 1127001"/>
                    <a:gd name="connsiteX14" fmla="*/ 774157 w 1018387"/>
                    <a:gd name="connsiteY14" fmla="*/ 722627 h 1127001"/>
                    <a:gd name="connsiteX15" fmla="*/ 805418 w 1018387"/>
                    <a:gd name="connsiteY15" fmla="*/ 667920 h 1127001"/>
                    <a:gd name="connsiteX16" fmla="*/ 867942 w 1018387"/>
                    <a:gd name="connsiteY16" fmla="*/ 660104 h 1127001"/>
                    <a:gd name="connsiteX17" fmla="*/ 922649 w 1018387"/>
                    <a:gd name="connsiteY17" fmla="*/ 652289 h 1127001"/>
                    <a:gd name="connsiteX18" fmla="*/ 1008618 w 1018387"/>
                    <a:gd name="connsiteY18" fmla="*/ 652289 h 1127001"/>
                    <a:gd name="connsiteX19" fmla="*/ 1016434 w 1018387"/>
                    <a:gd name="connsiteY19" fmla="*/ 589766 h 1127001"/>
                    <a:gd name="connsiteX20" fmla="*/ 1000803 w 1018387"/>
                    <a:gd name="connsiteY20" fmla="*/ 558504 h 1127001"/>
                    <a:gd name="connsiteX21" fmla="*/ 938280 w 1018387"/>
                    <a:gd name="connsiteY21" fmla="*/ 542873 h 1127001"/>
                    <a:gd name="connsiteX22" fmla="*/ 907018 w 1018387"/>
                    <a:gd name="connsiteY22" fmla="*/ 542873 h 1127001"/>
                    <a:gd name="connsiteX23" fmla="*/ 875757 w 1018387"/>
                    <a:gd name="connsiteY23" fmla="*/ 542873 h 1127001"/>
                    <a:gd name="connsiteX24" fmla="*/ 844495 w 1018387"/>
                    <a:gd name="connsiteY24" fmla="*/ 456904 h 1127001"/>
                    <a:gd name="connsiteX25" fmla="*/ 875757 w 1018387"/>
                    <a:gd name="connsiteY25" fmla="*/ 410012 h 1127001"/>
                    <a:gd name="connsiteX26" fmla="*/ 953911 w 1018387"/>
                    <a:gd name="connsiteY26" fmla="*/ 378750 h 1127001"/>
                    <a:gd name="connsiteX27" fmla="*/ 985172 w 1018387"/>
                    <a:gd name="connsiteY27" fmla="*/ 316227 h 1127001"/>
                    <a:gd name="connsiteX28" fmla="*/ 914834 w 1018387"/>
                    <a:gd name="connsiteY28" fmla="*/ 269335 h 1127001"/>
                    <a:gd name="connsiteX29" fmla="*/ 867942 w 1018387"/>
                    <a:gd name="connsiteY29" fmla="*/ 324043 h 1127001"/>
                    <a:gd name="connsiteX30" fmla="*/ 813234 w 1018387"/>
                    <a:gd name="connsiteY30" fmla="*/ 417827 h 1127001"/>
                    <a:gd name="connsiteX31" fmla="*/ 852311 w 1018387"/>
                    <a:gd name="connsiteY31" fmla="*/ 503797 h 1127001"/>
                    <a:gd name="connsiteX32" fmla="*/ 789788 w 1018387"/>
                    <a:gd name="connsiteY32" fmla="*/ 574135 h 1127001"/>
                    <a:gd name="connsiteX33" fmla="*/ 742895 w 1018387"/>
                    <a:gd name="connsiteY33" fmla="*/ 691366 h 1127001"/>
                    <a:gd name="connsiteX34" fmla="*/ 680372 w 1018387"/>
                    <a:gd name="connsiteY34" fmla="*/ 738258 h 1127001"/>
                    <a:gd name="connsiteX35" fmla="*/ 578772 w 1018387"/>
                    <a:gd name="connsiteY35" fmla="*/ 746073 h 1127001"/>
                    <a:gd name="connsiteX36" fmla="*/ 547511 w 1018387"/>
                    <a:gd name="connsiteY36" fmla="*/ 667920 h 1127001"/>
                    <a:gd name="connsiteX37" fmla="*/ 547511 w 1018387"/>
                    <a:gd name="connsiteY37" fmla="*/ 511612 h 1127001"/>
                    <a:gd name="connsiteX38" fmla="*/ 656926 w 1018387"/>
                    <a:gd name="connsiteY38" fmla="*/ 425643 h 1127001"/>
                    <a:gd name="connsiteX39" fmla="*/ 711634 w 1018387"/>
                    <a:gd name="connsiteY39" fmla="*/ 331858 h 1127001"/>
                    <a:gd name="connsiteX40" fmla="*/ 766342 w 1018387"/>
                    <a:gd name="connsiteY40" fmla="*/ 261520 h 1127001"/>
                    <a:gd name="connsiteX41" fmla="*/ 766342 w 1018387"/>
                    <a:gd name="connsiteY41" fmla="*/ 120843 h 1127001"/>
                    <a:gd name="connsiteX42" fmla="*/ 742895 w 1018387"/>
                    <a:gd name="connsiteY42" fmla="*/ 11427 h 1127001"/>
                    <a:gd name="connsiteX43" fmla="*/ 672557 w 1018387"/>
                    <a:gd name="connsiteY43" fmla="*/ 19243 h 1127001"/>
                    <a:gd name="connsiteX44" fmla="*/ 664742 w 1018387"/>
                    <a:gd name="connsiteY44" fmla="*/ 152104 h 1127001"/>
                    <a:gd name="connsiteX45" fmla="*/ 672557 w 1018387"/>
                    <a:gd name="connsiteY45" fmla="*/ 230258 h 1127001"/>
                    <a:gd name="connsiteX46" fmla="*/ 625665 w 1018387"/>
                    <a:gd name="connsiteY46" fmla="*/ 308412 h 1127001"/>
                    <a:gd name="connsiteX47" fmla="*/ 578772 w 1018387"/>
                    <a:gd name="connsiteY47" fmla="*/ 347489 h 1127001"/>
                    <a:gd name="connsiteX48" fmla="*/ 524065 w 1018387"/>
                    <a:gd name="connsiteY48" fmla="*/ 355304 h 1127001"/>
                    <a:gd name="connsiteX49" fmla="*/ 500618 w 1018387"/>
                    <a:gd name="connsiteY49" fmla="*/ 253704 h 1127001"/>
                    <a:gd name="connsiteX50" fmla="*/ 469357 w 1018387"/>
                    <a:gd name="connsiteY50" fmla="*/ 191181 h 1127001"/>
                    <a:gd name="connsiteX51" fmla="*/ 453726 w 1018387"/>
                    <a:gd name="connsiteY51" fmla="*/ 105212 h 1127001"/>
                    <a:gd name="connsiteX52" fmla="*/ 391203 w 1018387"/>
                    <a:gd name="connsiteY52" fmla="*/ 105212 h 1127001"/>
                    <a:gd name="connsiteX53" fmla="*/ 375572 w 1018387"/>
                    <a:gd name="connsiteY53" fmla="*/ 183366 h 1127001"/>
                    <a:gd name="connsiteX54" fmla="*/ 399018 w 1018387"/>
                    <a:gd name="connsiteY54" fmla="*/ 300596 h 1127001"/>
                    <a:gd name="connsiteX55" fmla="*/ 438095 w 1018387"/>
                    <a:gd name="connsiteY55" fmla="*/ 355304 h 1127001"/>
                    <a:gd name="connsiteX56" fmla="*/ 469357 w 1018387"/>
                    <a:gd name="connsiteY56" fmla="*/ 464720 h 1127001"/>
                    <a:gd name="connsiteX57" fmla="*/ 469357 w 1018387"/>
                    <a:gd name="connsiteY57" fmla="*/ 613212 h 1127001"/>
                    <a:gd name="connsiteX58" fmla="*/ 453726 w 1018387"/>
                    <a:gd name="connsiteY58" fmla="*/ 699181 h 1127001"/>
                    <a:gd name="connsiteX59" fmla="*/ 414649 w 1018387"/>
                    <a:gd name="connsiteY59" fmla="*/ 746073 h 1127001"/>
                    <a:gd name="connsiteX60" fmla="*/ 375572 w 1018387"/>
                    <a:gd name="connsiteY60" fmla="*/ 753889 h 1127001"/>
                    <a:gd name="connsiteX61" fmla="*/ 281788 w 1018387"/>
                    <a:gd name="connsiteY61" fmla="*/ 714812 h 1127001"/>
                    <a:gd name="connsiteX62" fmla="*/ 242711 w 1018387"/>
                    <a:gd name="connsiteY62" fmla="*/ 660104 h 1127001"/>
                    <a:gd name="connsiteX63" fmla="*/ 250526 w 1018387"/>
                    <a:gd name="connsiteY63" fmla="*/ 597581 h 1127001"/>
                    <a:gd name="connsiteX64" fmla="*/ 289603 w 1018387"/>
                    <a:gd name="connsiteY64" fmla="*/ 542873 h 1127001"/>
                    <a:gd name="connsiteX65" fmla="*/ 328680 w 1018387"/>
                    <a:gd name="connsiteY65" fmla="*/ 503796 h 1127001"/>
                    <a:gd name="connsiteX66" fmla="*/ 313049 w 1018387"/>
                    <a:gd name="connsiteY66" fmla="*/ 394381 h 1127001"/>
                    <a:gd name="connsiteX67" fmla="*/ 258342 w 1018387"/>
                    <a:gd name="connsiteY67" fmla="*/ 331858 h 1127001"/>
                    <a:gd name="connsiteX68" fmla="*/ 211449 w 1018387"/>
                    <a:gd name="connsiteY68" fmla="*/ 339673 h 1127001"/>
                    <a:gd name="connsiteX69" fmla="*/ 188003 w 1018387"/>
                    <a:gd name="connsiteY69" fmla="*/ 410012 h 1127001"/>
                    <a:gd name="connsiteX70" fmla="*/ 234895 w 1018387"/>
                    <a:gd name="connsiteY70" fmla="*/ 495981 h 1127001"/>
                    <a:gd name="connsiteX71" fmla="*/ 188003 w 1018387"/>
                    <a:gd name="connsiteY71" fmla="*/ 558504 h 1127001"/>
                    <a:gd name="connsiteX72" fmla="*/ 141111 w 1018387"/>
                    <a:gd name="connsiteY72" fmla="*/ 589766 h 1127001"/>
                    <a:gd name="connsiteX73" fmla="*/ 125480 w 1018387"/>
                    <a:gd name="connsiteY73" fmla="*/ 589766 h 1127001"/>
                    <a:gd name="connsiteX74" fmla="*/ 70772 w 1018387"/>
                    <a:gd name="connsiteY74" fmla="*/ 535058 h 1127001"/>
                    <a:gd name="connsiteX75" fmla="*/ 31695 w 1018387"/>
                    <a:gd name="connsiteY75" fmla="*/ 503796 h 1127001"/>
                    <a:gd name="connsiteX76" fmla="*/ 434 w 1018387"/>
                    <a:gd name="connsiteY76" fmla="*/ 566320 h 1127001"/>
                    <a:gd name="connsiteX77" fmla="*/ 55142 w 1018387"/>
                    <a:gd name="connsiteY77" fmla="*/ 644473 h 1127001"/>
                    <a:gd name="connsiteX78" fmla="*/ 148926 w 1018387"/>
                    <a:gd name="connsiteY78" fmla="*/ 714812 h 1127001"/>
                    <a:gd name="connsiteX79" fmla="*/ 242711 w 1018387"/>
                    <a:gd name="connsiteY79" fmla="*/ 769520 h 1127001"/>
                    <a:gd name="connsiteX80" fmla="*/ 344311 w 1018387"/>
                    <a:gd name="connsiteY80" fmla="*/ 871120 h 1127001"/>
                    <a:gd name="connsiteX81" fmla="*/ 375572 w 1018387"/>
                    <a:gd name="connsiteY81" fmla="*/ 925827 h 1127001"/>
                    <a:gd name="connsiteX82" fmla="*/ 391203 w 1018387"/>
                    <a:gd name="connsiteY82" fmla="*/ 1035243 h 1127001"/>
                    <a:gd name="connsiteX83" fmla="*/ 367757 w 1018387"/>
                    <a:gd name="connsiteY83" fmla="*/ 1113396 h 1127001"/>
                    <a:gd name="connsiteX0" fmla="*/ 367757 w 1018387"/>
                    <a:gd name="connsiteY0" fmla="*/ 1113396 h 1127001"/>
                    <a:gd name="connsiteX1" fmla="*/ 539695 w 1018387"/>
                    <a:gd name="connsiteY1" fmla="*/ 1121212 h 1127001"/>
                    <a:gd name="connsiteX2" fmla="*/ 617849 w 1018387"/>
                    <a:gd name="connsiteY2" fmla="*/ 1121212 h 1127001"/>
                    <a:gd name="connsiteX3" fmla="*/ 656926 w 1018387"/>
                    <a:gd name="connsiteY3" fmla="*/ 1121212 h 1127001"/>
                    <a:gd name="connsiteX4" fmla="*/ 625665 w 1018387"/>
                    <a:gd name="connsiteY4" fmla="*/ 1043058 h 1127001"/>
                    <a:gd name="connsiteX5" fmla="*/ 610034 w 1018387"/>
                    <a:gd name="connsiteY5" fmla="*/ 941458 h 1127001"/>
                    <a:gd name="connsiteX6" fmla="*/ 649111 w 1018387"/>
                    <a:gd name="connsiteY6" fmla="*/ 871120 h 1127001"/>
                    <a:gd name="connsiteX7" fmla="*/ 735080 w 1018387"/>
                    <a:gd name="connsiteY7" fmla="*/ 871120 h 1127001"/>
                    <a:gd name="connsiteX8" fmla="*/ 844495 w 1018387"/>
                    <a:gd name="connsiteY8" fmla="*/ 918012 h 1127001"/>
                    <a:gd name="connsiteX9" fmla="*/ 914834 w 1018387"/>
                    <a:gd name="connsiteY9" fmla="*/ 918012 h 1127001"/>
                    <a:gd name="connsiteX10" fmla="*/ 922649 w 1018387"/>
                    <a:gd name="connsiteY10" fmla="*/ 863304 h 1127001"/>
                    <a:gd name="connsiteX11" fmla="*/ 907018 w 1018387"/>
                    <a:gd name="connsiteY11" fmla="*/ 832043 h 1127001"/>
                    <a:gd name="connsiteX12" fmla="*/ 828865 w 1018387"/>
                    <a:gd name="connsiteY12" fmla="*/ 792966 h 1127001"/>
                    <a:gd name="connsiteX13" fmla="*/ 774157 w 1018387"/>
                    <a:gd name="connsiteY13" fmla="*/ 785150 h 1127001"/>
                    <a:gd name="connsiteX14" fmla="*/ 774157 w 1018387"/>
                    <a:gd name="connsiteY14" fmla="*/ 722627 h 1127001"/>
                    <a:gd name="connsiteX15" fmla="*/ 805418 w 1018387"/>
                    <a:gd name="connsiteY15" fmla="*/ 667920 h 1127001"/>
                    <a:gd name="connsiteX16" fmla="*/ 867942 w 1018387"/>
                    <a:gd name="connsiteY16" fmla="*/ 660104 h 1127001"/>
                    <a:gd name="connsiteX17" fmla="*/ 922649 w 1018387"/>
                    <a:gd name="connsiteY17" fmla="*/ 652289 h 1127001"/>
                    <a:gd name="connsiteX18" fmla="*/ 1008618 w 1018387"/>
                    <a:gd name="connsiteY18" fmla="*/ 652289 h 1127001"/>
                    <a:gd name="connsiteX19" fmla="*/ 1016434 w 1018387"/>
                    <a:gd name="connsiteY19" fmla="*/ 589766 h 1127001"/>
                    <a:gd name="connsiteX20" fmla="*/ 1000803 w 1018387"/>
                    <a:gd name="connsiteY20" fmla="*/ 558504 h 1127001"/>
                    <a:gd name="connsiteX21" fmla="*/ 938280 w 1018387"/>
                    <a:gd name="connsiteY21" fmla="*/ 542873 h 1127001"/>
                    <a:gd name="connsiteX22" fmla="*/ 907018 w 1018387"/>
                    <a:gd name="connsiteY22" fmla="*/ 542873 h 1127001"/>
                    <a:gd name="connsiteX23" fmla="*/ 875757 w 1018387"/>
                    <a:gd name="connsiteY23" fmla="*/ 542873 h 1127001"/>
                    <a:gd name="connsiteX24" fmla="*/ 844495 w 1018387"/>
                    <a:gd name="connsiteY24" fmla="*/ 456904 h 1127001"/>
                    <a:gd name="connsiteX25" fmla="*/ 875757 w 1018387"/>
                    <a:gd name="connsiteY25" fmla="*/ 410012 h 1127001"/>
                    <a:gd name="connsiteX26" fmla="*/ 953911 w 1018387"/>
                    <a:gd name="connsiteY26" fmla="*/ 378750 h 1127001"/>
                    <a:gd name="connsiteX27" fmla="*/ 985172 w 1018387"/>
                    <a:gd name="connsiteY27" fmla="*/ 316227 h 1127001"/>
                    <a:gd name="connsiteX28" fmla="*/ 914834 w 1018387"/>
                    <a:gd name="connsiteY28" fmla="*/ 269335 h 1127001"/>
                    <a:gd name="connsiteX29" fmla="*/ 867942 w 1018387"/>
                    <a:gd name="connsiteY29" fmla="*/ 324043 h 1127001"/>
                    <a:gd name="connsiteX30" fmla="*/ 813234 w 1018387"/>
                    <a:gd name="connsiteY30" fmla="*/ 417827 h 1127001"/>
                    <a:gd name="connsiteX31" fmla="*/ 852311 w 1018387"/>
                    <a:gd name="connsiteY31" fmla="*/ 503797 h 1127001"/>
                    <a:gd name="connsiteX32" fmla="*/ 789788 w 1018387"/>
                    <a:gd name="connsiteY32" fmla="*/ 574135 h 1127001"/>
                    <a:gd name="connsiteX33" fmla="*/ 742895 w 1018387"/>
                    <a:gd name="connsiteY33" fmla="*/ 691366 h 1127001"/>
                    <a:gd name="connsiteX34" fmla="*/ 680372 w 1018387"/>
                    <a:gd name="connsiteY34" fmla="*/ 738258 h 1127001"/>
                    <a:gd name="connsiteX35" fmla="*/ 578772 w 1018387"/>
                    <a:gd name="connsiteY35" fmla="*/ 746073 h 1127001"/>
                    <a:gd name="connsiteX36" fmla="*/ 547511 w 1018387"/>
                    <a:gd name="connsiteY36" fmla="*/ 667920 h 1127001"/>
                    <a:gd name="connsiteX37" fmla="*/ 566561 w 1018387"/>
                    <a:gd name="connsiteY37" fmla="*/ 516374 h 1127001"/>
                    <a:gd name="connsiteX38" fmla="*/ 656926 w 1018387"/>
                    <a:gd name="connsiteY38" fmla="*/ 425643 h 1127001"/>
                    <a:gd name="connsiteX39" fmla="*/ 711634 w 1018387"/>
                    <a:gd name="connsiteY39" fmla="*/ 331858 h 1127001"/>
                    <a:gd name="connsiteX40" fmla="*/ 766342 w 1018387"/>
                    <a:gd name="connsiteY40" fmla="*/ 261520 h 1127001"/>
                    <a:gd name="connsiteX41" fmla="*/ 766342 w 1018387"/>
                    <a:gd name="connsiteY41" fmla="*/ 120843 h 1127001"/>
                    <a:gd name="connsiteX42" fmla="*/ 742895 w 1018387"/>
                    <a:gd name="connsiteY42" fmla="*/ 11427 h 1127001"/>
                    <a:gd name="connsiteX43" fmla="*/ 672557 w 1018387"/>
                    <a:gd name="connsiteY43" fmla="*/ 19243 h 1127001"/>
                    <a:gd name="connsiteX44" fmla="*/ 664742 w 1018387"/>
                    <a:gd name="connsiteY44" fmla="*/ 152104 h 1127001"/>
                    <a:gd name="connsiteX45" fmla="*/ 672557 w 1018387"/>
                    <a:gd name="connsiteY45" fmla="*/ 230258 h 1127001"/>
                    <a:gd name="connsiteX46" fmla="*/ 625665 w 1018387"/>
                    <a:gd name="connsiteY46" fmla="*/ 308412 h 1127001"/>
                    <a:gd name="connsiteX47" fmla="*/ 578772 w 1018387"/>
                    <a:gd name="connsiteY47" fmla="*/ 347489 h 1127001"/>
                    <a:gd name="connsiteX48" fmla="*/ 524065 w 1018387"/>
                    <a:gd name="connsiteY48" fmla="*/ 355304 h 1127001"/>
                    <a:gd name="connsiteX49" fmla="*/ 500618 w 1018387"/>
                    <a:gd name="connsiteY49" fmla="*/ 253704 h 1127001"/>
                    <a:gd name="connsiteX50" fmla="*/ 469357 w 1018387"/>
                    <a:gd name="connsiteY50" fmla="*/ 191181 h 1127001"/>
                    <a:gd name="connsiteX51" fmla="*/ 453726 w 1018387"/>
                    <a:gd name="connsiteY51" fmla="*/ 105212 h 1127001"/>
                    <a:gd name="connsiteX52" fmla="*/ 391203 w 1018387"/>
                    <a:gd name="connsiteY52" fmla="*/ 105212 h 1127001"/>
                    <a:gd name="connsiteX53" fmla="*/ 375572 w 1018387"/>
                    <a:gd name="connsiteY53" fmla="*/ 183366 h 1127001"/>
                    <a:gd name="connsiteX54" fmla="*/ 399018 w 1018387"/>
                    <a:gd name="connsiteY54" fmla="*/ 300596 h 1127001"/>
                    <a:gd name="connsiteX55" fmla="*/ 438095 w 1018387"/>
                    <a:gd name="connsiteY55" fmla="*/ 355304 h 1127001"/>
                    <a:gd name="connsiteX56" fmla="*/ 469357 w 1018387"/>
                    <a:gd name="connsiteY56" fmla="*/ 464720 h 1127001"/>
                    <a:gd name="connsiteX57" fmla="*/ 469357 w 1018387"/>
                    <a:gd name="connsiteY57" fmla="*/ 613212 h 1127001"/>
                    <a:gd name="connsiteX58" fmla="*/ 453726 w 1018387"/>
                    <a:gd name="connsiteY58" fmla="*/ 699181 h 1127001"/>
                    <a:gd name="connsiteX59" fmla="*/ 414649 w 1018387"/>
                    <a:gd name="connsiteY59" fmla="*/ 746073 h 1127001"/>
                    <a:gd name="connsiteX60" fmla="*/ 375572 w 1018387"/>
                    <a:gd name="connsiteY60" fmla="*/ 753889 h 1127001"/>
                    <a:gd name="connsiteX61" fmla="*/ 281788 w 1018387"/>
                    <a:gd name="connsiteY61" fmla="*/ 714812 h 1127001"/>
                    <a:gd name="connsiteX62" fmla="*/ 242711 w 1018387"/>
                    <a:gd name="connsiteY62" fmla="*/ 660104 h 1127001"/>
                    <a:gd name="connsiteX63" fmla="*/ 250526 w 1018387"/>
                    <a:gd name="connsiteY63" fmla="*/ 597581 h 1127001"/>
                    <a:gd name="connsiteX64" fmla="*/ 289603 w 1018387"/>
                    <a:gd name="connsiteY64" fmla="*/ 542873 h 1127001"/>
                    <a:gd name="connsiteX65" fmla="*/ 328680 w 1018387"/>
                    <a:gd name="connsiteY65" fmla="*/ 503796 h 1127001"/>
                    <a:gd name="connsiteX66" fmla="*/ 313049 w 1018387"/>
                    <a:gd name="connsiteY66" fmla="*/ 394381 h 1127001"/>
                    <a:gd name="connsiteX67" fmla="*/ 258342 w 1018387"/>
                    <a:gd name="connsiteY67" fmla="*/ 331858 h 1127001"/>
                    <a:gd name="connsiteX68" fmla="*/ 211449 w 1018387"/>
                    <a:gd name="connsiteY68" fmla="*/ 339673 h 1127001"/>
                    <a:gd name="connsiteX69" fmla="*/ 188003 w 1018387"/>
                    <a:gd name="connsiteY69" fmla="*/ 410012 h 1127001"/>
                    <a:gd name="connsiteX70" fmla="*/ 234895 w 1018387"/>
                    <a:gd name="connsiteY70" fmla="*/ 495981 h 1127001"/>
                    <a:gd name="connsiteX71" fmla="*/ 188003 w 1018387"/>
                    <a:gd name="connsiteY71" fmla="*/ 558504 h 1127001"/>
                    <a:gd name="connsiteX72" fmla="*/ 141111 w 1018387"/>
                    <a:gd name="connsiteY72" fmla="*/ 589766 h 1127001"/>
                    <a:gd name="connsiteX73" fmla="*/ 125480 w 1018387"/>
                    <a:gd name="connsiteY73" fmla="*/ 589766 h 1127001"/>
                    <a:gd name="connsiteX74" fmla="*/ 70772 w 1018387"/>
                    <a:gd name="connsiteY74" fmla="*/ 535058 h 1127001"/>
                    <a:gd name="connsiteX75" fmla="*/ 31695 w 1018387"/>
                    <a:gd name="connsiteY75" fmla="*/ 503796 h 1127001"/>
                    <a:gd name="connsiteX76" fmla="*/ 434 w 1018387"/>
                    <a:gd name="connsiteY76" fmla="*/ 566320 h 1127001"/>
                    <a:gd name="connsiteX77" fmla="*/ 55142 w 1018387"/>
                    <a:gd name="connsiteY77" fmla="*/ 644473 h 1127001"/>
                    <a:gd name="connsiteX78" fmla="*/ 148926 w 1018387"/>
                    <a:gd name="connsiteY78" fmla="*/ 714812 h 1127001"/>
                    <a:gd name="connsiteX79" fmla="*/ 242711 w 1018387"/>
                    <a:gd name="connsiteY79" fmla="*/ 769520 h 1127001"/>
                    <a:gd name="connsiteX80" fmla="*/ 344311 w 1018387"/>
                    <a:gd name="connsiteY80" fmla="*/ 871120 h 1127001"/>
                    <a:gd name="connsiteX81" fmla="*/ 375572 w 1018387"/>
                    <a:gd name="connsiteY81" fmla="*/ 925827 h 1127001"/>
                    <a:gd name="connsiteX82" fmla="*/ 391203 w 1018387"/>
                    <a:gd name="connsiteY82" fmla="*/ 1035243 h 1127001"/>
                    <a:gd name="connsiteX83" fmla="*/ 367757 w 1018387"/>
                    <a:gd name="connsiteY83" fmla="*/ 1113396 h 1127001"/>
                    <a:gd name="connsiteX0" fmla="*/ 367757 w 1018387"/>
                    <a:gd name="connsiteY0" fmla="*/ 1113396 h 1127001"/>
                    <a:gd name="connsiteX1" fmla="*/ 539695 w 1018387"/>
                    <a:gd name="connsiteY1" fmla="*/ 1121212 h 1127001"/>
                    <a:gd name="connsiteX2" fmla="*/ 617849 w 1018387"/>
                    <a:gd name="connsiteY2" fmla="*/ 1121212 h 1127001"/>
                    <a:gd name="connsiteX3" fmla="*/ 656926 w 1018387"/>
                    <a:gd name="connsiteY3" fmla="*/ 1121212 h 1127001"/>
                    <a:gd name="connsiteX4" fmla="*/ 625665 w 1018387"/>
                    <a:gd name="connsiteY4" fmla="*/ 1043058 h 1127001"/>
                    <a:gd name="connsiteX5" fmla="*/ 610034 w 1018387"/>
                    <a:gd name="connsiteY5" fmla="*/ 941458 h 1127001"/>
                    <a:gd name="connsiteX6" fmla="*/ 649111 w 1018387"/>
                    <a:gd name="connsiteY6" fmla="*/ 871120 h 1127001"/>
                    <a:gd name="connsiteX7" fmla="*/ 735080 w 1018387"/>
                    <a:gd name="connsiteY7" fmla="*/ 871120 h 1127001"/>
                    <a:gd name="connsiteX8" fmla="*/ 844495 w 1018387"/>
                    <a:gd name="connsiteY8" fmla="*/ 918012 h 1127001"/>
                    <a:gd name="connsiteX9" fmla="*/ 914834 w 1018387"/>
                    <a:gd name="connsiteY9" fmla="*/ 918012 h 1127001"/>
                    <a:gd name="connsiteX10" fmla="*/ 922649 w 1018387"/>
                    <a:gd name="connsiteY10" fmla="*/ 863304 h 1127001"/>
                    <a:gd name="connsiteX11" fmla="*/ 907018 w 1018387"/>
                    <a:gd name="connsiteY11" fmla="*/ 832043 h 1127001"/>
                    <a:gd name="connsiteX12" fmla="*/ 828865 w 1018387"/>
                    <a:gd name="connsiteY12" fmla="*/ 792966 h 1127001"/>
                    <a:gd name="connsiteX13" fmla="*/ 774157 w 1018387"/>
                    <a:gd name="connsiteY13" fmla="*/ 785150 h 1127001"/>
                    <a:gd name="connsiteX14" fmla="*/ 774157 w 1018387"/>
                    <a:gd name="connsiteY14" fmla="*/ 722627 h 1127001"/>
                    <a:gd name="connsiteX15" fmla="*/ 805418 w 1018387"/>
                    <a:gd name="connsiteY15" fmla="*/ 667920 h 1127001"/>
                    <a:gd name="connsiteX16" fmla="*/ 867942 w 1018387"/>
                    <a:gd name="connsiteY16" fmla="*/ 660104 h 1127001"/>
                    <a:gd name="connsiteX17" fmla="*/ 922649 w 1018387"/>
                    <a:gd name="connsiteY17" fmla="*/ 652289 h 1127001"/>
                    <a:gd name="connsiteX18" fmla="*/ 1008618 w 1018387"/>
                    <a:gd name="connsiteY18" fmla="*/ 652289 h 1127001"/>
                    <a:gd name="connsiteX19" fmla="*/ 1016434 w 1018387"/>
                    <a:gd name="connsiteY19" fmla="*/ 589766 h 1127001"/>
                    <a:gd name="connsiteX20" fmla="*/ 1000803 w 1018387"/>
                    <a:gd name="connsiteY20" fmla="*/ 558504 h 1127001"/>
                    <a:gd name="connsiteX21" fmla="*/ 938280 w 1018387"/>
                    <a:gd name="connsiteY21" fmla="*/ 542873 h 1127001"/>
                    <a:gd name="connsiteX22" fmla="*/ 907018 w 1018387"/>
                    <a:gd name="connsiteY22" fmla="*/ 542873 h 1127001"/>
                    <a:gd name="connsiteX23" fmla="*/ 875757 w 1018387"/>
                    <a:gd name="connsiteY23" fmla="*/ 542873 h 1127001"/>
                    <a:gd name="connsiteX24" fmla="*/ 844495 w 1018387"/>
                    <a:gd name="connsiteY24" fmla="*/ 456904 h 1127001"/>
                    <a:gd name="connsiteX25" fmla="*/ 875757 w 1018387"/>
                    <a:gd name="connsiteY25" fmla="*/ 410012 h 1127001"/>
                    <a:gd name="connsiteX26" fmla="*/ 953911 w 1018387"/>
                    <a:gd name="connsiteY26" fmla="*/ 378750 h 1127001"/>
                    <a:gd name="connsiteX27" fmla="*/ 985172 w 1018387"/>
                    <a:gd name="connsiteY27" fmla="*/ 316227 h 1127001"/>
                    <a:gd name="connsiteX28" fmla="*/ 914834 w 1018387"/>
                    <a:gd name="connsiteY28" fmla="*/ 269335 h 1127001"/>
                    <a:gd name="connsiteX29" fmla="*/ 867942 w 1018387"/>
                    <a:gd name="connsiteY29" fmla="*/ 324043 h 1127001"/>
                    <a:gd name="connsiteX30" fmla="*/ 813234 w 1018387"/>
                    <a:gd name="connsiteY30" fmla="*/ 417827 h 1127001"/>
                    <a:gd name="connsiteX31" fmla="*/ 816592 w 1018387"/>
                    <a:gd name="connsiteY31" fmla="*/ 501415 h 1127001"/>
                    <a:gd name="connsiteX32" fmla="*/ 789788 w 1018387"/>
                    <a:gd name="connsiteY32" fmla="*/ 574135 h 1127001"/>
                    <a:gd name="connsiteX33" fmla="*/ 742895 w 1018387"/>
                    <a:gd name="connsiteY33" fmla="*/ 691366 h 1127001"/>
                    <a:gd name="connsiteX34" fmla="*/ 680372 w 1018387"/>
                    <a:gd name="connsiteY34" fmla="*/ 738258 h 1127001"/>
                    <a:gd name="connsiteX35" fmla="*/ 578772 w 1018387"/>
                    <a:gd name="connsiteY35" fmla="*/ 746073 h 1127001"/>
                    <a:gd name="connsiteX36" fmla="*/ 547511 w 1018387"/>
                    <a:gd name="connsiteY36" fmla="*/ 667920 h 1127001"/>
                    <a:gd name="connsiteX37" fmla="*/ 566561 w 1018387"/>
                    <a:gd name="connsiteY37" fmla="*/ 516374 h 1127001"/>
                    <a:gd name="connsiteX38" fmla="*/ 656926 w 1018387"/>
                    <a:gd name="connsiteY38" fmla="*/ 425643 h 1127001"/>
                    <a:gd name="connsiteX39" fmla="*/ 711634 w 1018387"/>
                    <a:gd name="connsiteY39" fmla="*/ 331858 h 1127001"/>
                    <a:gd name="connsiteX40" fmla="*/ 766342 w 1018387"/>
                    <a:gd name="connsiteY40" fmla="*/ 261520 h 1127001"/>
                    <a:gd name="connsiteX41" fmla="*/ 766342 w 1018387"/>
                    <a:gd name="connsiteY41" fmla="*/ 120843 h 1127001"/>
                    <a:gd name="connsiteX42" fmla="*/ 742895 w 1018387"/>
                    <a:gd name="connsiteY42" fmla="*/ 11427 h 1127001"/>
                    <a:gd name="connsiteX43" fmla="*/ 672557 w 1018387"/>
                    <a:gd name="connsiteY43" fmla="*/ 19243 h 1127001"/>
                    <a:gd name="connsiteX44" fmla="*/ 664742 w 1018387"/>
                    <a:gd name="connsiteY44" fmla="*/ 152104 h 1127001"/>
                    <a:gd name="connsiteX45" fmla="*/ 672557 w 1018387"/>
                    <a:gd name="connsiteY45" fmla="*/ 230258 h 1127001"/>
                    <a:gd name="connsiteX46" fmla="*/ 625665 w 1018387"/>
                    <a:gd name="connsiteY46" fmla="*/ 308412 h 1127001"/>
                    <a:gd name="connsiteX47" fmla="*/ 578772 w 1018387"/>
                    <a:gd name="connsiteY47" fmla="*/ 347489 h 1127001"/>
                    <a:gd name="connsiteX48" fmla="*/ 524065 w 1018387"/>
                    <a:gd name="connsiteY48" fmla="*/ 355304 h 1127001"/>
                    <a:gd name="connsiteX49" fmla="*/ 500618 w 1018387"/>
                    <a:gd name="connsiteY49" fmla="*/ 253704 h 1127001"/>
                    <a:gd name="connsiteX50" fmla="*/ 469357 w 1018387"/>
                    <a:gd name="connsiteY50" fmla="*/ 191181 h 1127001"/>
                    <a:gd name="connsiteX51" fmla="*/ 453726 w 1018387"/>
                    <a:gd name="connsiteY51" fmla="*/ 105212 h 1127001"/>
                    <a:gd name="connsiteX52" fmla="*/ 391203 w 1018387"/>
                    <a:gd name="connsiteY52" fmla="*/ 105212 h 1127001"/>
                    <a:gd name="connsiteX53" fmla="*/ 375572 w 1018387"/>
                    <a:gd name="connsiteY53" fmla="*/ 183366 h 1127001"/>
                    <a:gd name="connsiteX54" fmla="*/ 399018 w 1018387"/>
                    <a:gd name="connsiteY54" fmla="*/ 300596 h 1127001"/>
                    <a:gd name="connsiteX55" fmla="*/ 438095 w 1018387"/>
                    <a:gd name="connsiteY55" fmla="*/ 355304 h 1127001"/>
                    <a:gd name="connsiteX56" fmla="*/ 469357 w 1018387"/>
                    <a:gd name="connsiteY56" fmla="*/ 464720 h 1127001"/>
                    <a:gd name="connsiteX57" fmla="*/ 469357 w 1018387"/>
                    <a:gd name="connsiteY57" fmla="*/ 613212 h 1127001"/>
                    <a:gd name="connsiteX58" fmla="*/ 453726 w 1018387"/>
                    <a:gd name="connsiteY58" fmla="*/ 699181 h 1127001"/>
                    <a:gd name="connsiteX59" fmla="*/ 414649 w 1018387"/>
                    <a:gd name="connsiteY59" fmla="*/ 746073 h 1127001"/>
                    <a:gd name="connsiteX60" fmla="*/ 375572 w 1018387"/>
                    <a:gd name="connsiteY60" fmla="*/ 753889 h 1127001"/>
                    <a:gd name="connsiteX61" fmla="*/ 281788 w 1018387"/>
                    <a:gd name="connsiteY61" fmla="*/ 714812 h 1127001"/>
                    <a:gd name="connsiteX62" fmla="*/ 242711 w 1018387"/>
                    <a:gd name="connsiteY62" fmla="*/ 660104 h 1127001"/>
                    <a:gd name="connsiteX63" fmla="*/ 250526 w 1018387"/>
                    <a:gd name="connsiteY63" fmla="*/ 597581 h 1127001"/>
                    <a:gd name="connsiteX64" fmla="*/ 289603 w 1018387"/>
                    <a:gd name="connsiteY64" fmla="*/ 542873 h 1127001"/>
                    <a:gd name="connsiteX65" fmla="*/ 328680 w 1018387"/>
                    <a:gd name="connsiteY65" fmla="*/ 503796 h 1127001"/>
                    <a:gd name="connsiteX66" fmla="*/ 313049 w 1018387"/>
                    <a:gd name="connsiteY66" fmla="*/ 394381 h 1127001"/>
                    <a:gd name="connsiteX67" fmla="*/ 258342 w 1018387"/>
                    <a:gd name="connsiteY67" fmla="*/ 331858 h 1127001"/>
                    <a:gd name="connsiteX68" fmla="*/ 211449 w 1018387"/>
                    <a:gd name="connsiteY68" fmla="*/ 339673 h 1127001"/>
                    <a:gd name="connsiteX69" fmla="*/ 188003 w 1018387"/>
                    <a:gd name="connsiteY69" fmla="*/ 410012 h 1127001"/>
                    <a:gd name="connsiteX70" fmla="*/ 234895 w 1018387"/>
                    <a:gd name="connsiteY70" fmla="*/ 495981 h 1127001"/>
                    <a:gd name="connsiteX71" fmla="*/ 188003 w 1018387"/>
                    <a:gd name="connsiteY71" fmla="*/ 558504 h 1127001"/>
                    <a:gd name="connsiteX72" fmla="*/ 141111 w 1018387"/>
                    <a:gd name="connsiteY72" fmla="*/ 589766 h 1127001"/>
                    <a:gd name="connsiteX73" fmla="*/ 125480 w 1018387"/>
                    <a:gd name="connsiteY73" fmla="*/ 589766 h 1127001"/>
                    <a:gd name="connsiteX74" fmla="*/ 70772 w 1018387"/>
                    <a:gd name="connsiteY74" fmla="*/ 535058 h 1127001"/>
                    <a:gd name="connsiteX75" fmla="*/ 31695 w 1018387"/>
                    <a:gd name="connsiteY75" fmla="*/ 503796 h 1127001"/>
                    <a:gd name="connsiteX76" fmla="*/ 434 w 1018387"/>
                    <a:gd name="connsiteY76" fmla="*/ 566320 h 1127001"/>
                    <a:gd name="connsiteX77" fmla="*/ 55142 w 1018387"/>
                    <a:gd name="connsiteY77" fmla="*/ 644473 h 1127001"/>
                    <a:gd name="connsiteX78" fmla="*/ 148926 w 1018387"/>
                    <a:gd name="connsiteY78" fmla="*/ 714812 h 1127001"/>
                    <a:gd name="connsiteX79" fmla="*/ 242711 w 1018387"/>
                    <a:gd name="connsiteY79" fmla="*/ 769520 h 1127001"/>
                    <a:gd name="connsiteX80" fmla="*/ 344311 w 1018387"/>
                    <a:gd name="connsiteY80" fmla="*/ 871120 h 1127001"/>
                    <a:gd name="connsiteX81" fmla="*/ 375572 w 1018387"/>
                    <a:gd name="connsiteY81" fmla="*/ 925827 h 1127001"/>
                    <a:gd name="connsiteX82" fmla="*/ 391203 w 1018387"/>
                    <a:gd name="connsiteY82" fmla="*/ 1035243 h 1127001"/>
                    <a:gd name="connsiteX83" fmla="*/ 367757 w 1018387"/>
                    <a:gd name="connsiteY83" fmla="*/ 1113396 h 1127001"/>
                    <a:gd name="connsiteX0" fmla="*/ 367757 w 1018387"/>
                    <a:gd name="connsiteY0" fmla="*/ 1113396 h 1127001"/>
                    <a:gd name="connsiteX1" fmla="*/ 539695 w 1018387"/>
                    <a:gd name="connsiteY1" fmla="*/ 1121212 h 1127001"/>
                    <a:gd name="connsiteX2" fmla="*/ 617849 w 1018387"/>
                    <a:gd name="connsiteY2" fmla="*/ 1121212 h 1127001"/>
                    <a:gd name="connsiteX3" fmla="*/ 656926 w 1018387"/>
                    <a:gd name="connsiteY3" fmla="*/ 1121212 h 1127001"/>
                    <a:gd name="connsiteX4" fmla="*/ 625665 w 1018387"/>
                    <a:gd name="connsiteY4" fmla="*/ 1043058 h 1127001"/>
                    <a:gd name="connsiteX5" fmla="*/ 610034 w 1018387"/>
                    <a:gd name="connsiteY5" fmla="*/ 941458 h 1127001"/>
                    <a:gd name="connsiteX6" fmla="*/ 649111 w 1018387"/>
                    <a:gd name="connsiteY6" fmla="*/ 871120 h 1127001"/>
                    <a:gd name="connsiteX7" fmla="*/ 735080 w 1018387"/>
                    <a:gd name="connsiteY7" fmla="*/ 871120 h 1127001"/>
                    <a:gd name="connsiteX8" fmla="*/ 844495 w 1018387"/>
                    <a:gd name="connsiteY8" fmla="*/ 918012 h 1127001"/>
                    <a:gd name="connsiteX9" fmla="*/ 914834 w 1018387"/>
                    <a:gd name="connsiteY9" fmla="*/ 918012 h 1127001"/>
                    <a:gd name="connsiteX10" fmla="*/ 922649 w 1018387"/>
                    <a:gd name="connsiteY10" fmla="*/ 863304 h 1127001"/>
                    <a:gd name="connsiteX11" fmla="*/ 907018 w 1018387"/>
                    <a:gd name="connsiteY11" fmla="*/ 832043 h 1127001"/>
                    <a:gd name="connsiteX12" fmla="*/ 828865 w 1018387"/>
                    <a:gd name="connsiteY12" fmla="*/ 792966 h 1127001"/>
                    <a:gd name="connsiteX13" fmla="*/ 774157 w 1018387"/>
                    <a:gd name="connsiteY13" fmla="*/ 785150 h 1127001"/>
                    <a:gd name="connsiteX14" fmla="*/ 774157 w 1018387"/>
                    <a:gd name="connsiteY14" fmla="*/ 722627 h 1127001"/>
                    <a:gd name="connsiteX15" fmla="*/ 805418 w 1018387"/>
                    <a:gd name="connsiteY15" fmla="*/ 667920 h 1127001"/>
                    <a:gd name="connsiteX16" fmla="*/ 867942 w 1018387"/>
                    <a:gd name="connsiteY16" fmla="*/ 660104 h 1127001"/>
                    <a:gd name="connsiteX17" fmla="*/ 922649 w 1018387"/>
                    <a:gd name="connsiteY17" fmla="*/ 652289 h 1127001"/>
                    <a:gd name="connsiteX18" fmla="*/ 1008618 w 1018387"/>
                    <a:gd name="connsiteY18" fmla="*/ 652289 h 1127001"/>
                    <a:gd name="connsiteX19" fmla="*/ 1016434 w 1018387"/>
                    <a:gd name="connsiteY19" fmla="*/ 589766 h 1127001"/>
                    <a:gd name="connsiteX20" fmla="*/ 1000803 w 1018387"/>
                    <a:gd name="connsiteY20" fmla="*/ 558504 h 1127001"/>
                    <a:gd name="connsiteX21" fmla="*/ 938280 w 1018387"/>
                    <a:gd name="connsiteY21" fmla="*/ 542873 h 1127001"/>
                    <a:gd name="connsiteX22" fmla="*/ 907018 w 1018387"/>
                    <a:gd name="connsiteY22" fmla="*/ 542873 h 1127001"/>
                    <a:gd name="connsiteX23" fmla="*/ 875757 w 1018387"/>
                    <a:gd name="connsiteY23" fmla="*/ 542873 h 1127001"/>
                    <a:gd name="connsiteX24" fmla="*/ 863545 w 1018387"/>
                    <a:gd name="connsiteY24" fmla="*/ 466429 h 1127001"/>
                    <a:gd name="connsiteX25" fmla="*/ 875757 w 1018387"/>
                    <a:gd name="connsiteY25" fmla="*/ 410012 h 1127001"/>
                    <a:gd name="connsiteX26" fmla="*/ 953911 w 1018387"/>
                    <a:gd name="connsiteY26" fmla="*/ 378750 h 1127001"/>
                    <a:gd name="connsiteX27" fmla="*/ 985172 w 1018387"/>
                    <a:gd name="connsiteY27" fmla="*/ 316227 h 1127001"/>
                    <a:gd name="connsiteX28" fmla="*/ 914834 w 1018387"/>
                    <a:gd name="connsiteY28" fmla="*/ 269335 h 1127001"/>
                    <a:gd name="connsiteX29" fmla="*/ 867942 w 1018387"/>
                    <a:gd name="connsiteY29" fmla="*/ 324043 h 1127001"/>
                    <a:gd name="connsiteX30" fmla="*/ 813234 w 1018387"/>
                    <a:gd name="connsiteY30" fmla="*/ 417827 h 1127001"/>
                    <a:gd name="connsiteX31" fmla="*/ 816592 w 1018387"/>
                    <a:gd name="connsiteY31" fmla="*/ 501415 h 1127001"/>
                    <a:gd name="connsiteX32" fmla="*/ 789788 w 1018387"/>
                    <a:gd name="connsiteY32" fmla="*/ 574135 h 1127001"/>
                    <a:gd name="connsiteX33" fmla="*/ 742895 w 1018387"/>
                    <a:gd name="connsiteY33" fmla="*/ 691366 h 1127001"/>
                    <a:gd name="connsiteX34" fmla="*/ 680372 w 1018387"/>
                    <a:gd name="connsiteY34" fmla="*/ 738258 h 1127001"/>
                    <a:gd name="connsiteX35" fmla="*/ 578772 w 1018387"/>
                    <a:gd name="connsiteY35" fmla="*/ 746073 h 1127001"/>
                    <a:gd name="connsiteX36" fmla="*/ 547511 w 1018387"/>
                    <a:gd name="connsiteY36" fmla="*/ 667920 h 1127001"/>
                    <a:gd name="connsiteX37" fmla="*/ 566561 w 1018387"/>
                    <a:gd name="connsiteY37" fmla="*/ 516374 h 1127001"/>
                    <a:gd name="connsiteX38" fmla="*/ 656926 w 1018387"/>
                    <a:gd name="connsiteY38" fmla="*/ 425643 h 1127001"/>
                    <a:gd name="connsiteX39" fmla="*/ 711634 w 1018387"/>
                    <a:gd name="connsiteY39" fmla="*/ 331858 h 1127001"/>
                    <a:gd name="connsiteX40" fmla="*/ 766342 w 1018387"/>
                    <a:gd name="connsiteY40" fmla="*/ 261520 h 1127001"/>
                    <a:gd name="connsiteX41" fmla="*/ 766342 w 1018387"/>
                    <a:gd name="connsiteY41" fmla="*/ 120843 h 1127001"/>
                    <a:gd name="connsiteX42" fmla="*/ 742895 w 1018387"/>
                    <a:gd name="connsiteY42" fmla="*/ 11427 h 1127001"/>
                    <a:gd name="connsiteX43" fmla="*/ 672557 w 1018387"/>
                    <a:gd name="connsiteY43" fmla="*/ 19243 h 1127001"/>
                    <a:gd name="connsiteX44" fmla="*/ 664742 w 1018387"/>
                    <a:gd name="connsiteY44" fmla="*/ 152104 h 1127001"/>
                    <a:gd name="connsiteX45" fmla="*/ 672557 w 1018387"/>
                    <a:gd name="connsiteY45" fmla="*/ 230258 h 1127001"/>
                    <a:gd name="connsiteX46" fmla="*/ 625665 w 1018387"/>
                    <a:gd name="connsiteY46" fmla="*/ 308412 h 1127001"/>
                    <a:gd name="connsiteX47" fmla="*/ 578772 w 1018387"/>
                    <a:gd name="connsiteY47" fmla="*/ 347489 h 1127001"/>
                    <a:gd name="connsiteX48" fmla="*/ 524065 w 1018387"/>
                    <a:gd name="connsiteY48" fmla="*/ 355304 h 1127001"/>
                    <a:gd name="connsiteX49" fmla="*/ 500618 w 1018387"/>
                    <a:gd name="connsiteY49" fmla="*/ 253704 h 1127001"/>
                    <a:gd name="connsiteX50" fmla="*/ 469357 w 1018387"/>
                    <a:gd name="connsiteY50" fmla="*/ 191181 h 1127001"/>
                    <a:gd name="connsiteX51" fmla="*/ 453726 w 1018387"/>
                    <a:gd name="connsiteY51" fmla="*/ 105212 h 1127001"/>
                    <a:gd name="connsiteX52" fmla="*/ 391203 w 1018387"/>
                    <a:gd name="connsiteY52" fmla="*/ 105212 h 1127001"/>
                    <a:gd name="connsiteX53" fmla="*/ 375572 w 1018387"/>
                    <a:gd name="connsiteY53" fmla="*/ 183366 h 1127001"/>
                    <a:gd name="connsiteX54" fmla="*/ 399018 w 1018387"/>
                    <a:gd name="connsiteY54" fmla="*/ 300596 h 1127001"/>
                    <a:gd name="connsiteX55" fmla="*/ 438095 w 1018387"/>
                    <a:gd name="connsiteY55" fmla="*/ 355304 h 1127001"/>
                    <a:gd name="connsiteX56" fmla="*/ 469357 w 1018387"/>
                    <a:gd name="connsiteY56" fmla="*/ 464720 h 1127001"/>
                    <a:gd name="connsiteX57" fmla="*/ 469357 w 1018387"/>
                    <a:gd name="connsiteY57" fmla="*/ 613212 h 1127001"/>
                    <a:gd name="connsiteX58" fmla="*/ 453726 w 1018387"/>
                    <a:gd name="connsiteY58" fmla="*/ 699181 h 1127001"/>
                    <a:gd name="connsiteX59" fmla="*/ 414649 w 1018387"/>
                    <a:gd name="connsiteY59" fmla="*/ 746073 h 1127001"/>
                    <a:gd name="connsiteX60" fmla="*/ 375572 w 1018387"/>
                    <a:gd name="connsiteY60" fmla="*/ 753889 h 1127001"/>
                    <a:gd name="connsiteX61" fmla="*/ 281788 w 1018387"/>
                    <a:gd name="connsiteY61" fmla="*/ 714812 h 1127001"/>
                    <a:gd name="connsiteX62" fmla="*/ 242711 w 1018387"/>
                    <a:gd name="connsiteY62" fmla="*/ 660104 h 1127001"/>
                    <a:gd name="connsiteX63" fmla="*/ 250526 w 1018387"/>
                    <a:gd name="connsiteY63" fmla="*/ 597581 h 1127001"/>
                    <a:gd name="connsiteX64" fmla="*/ 289603 w 1018387"/>
                    <a:gd name="connsiteY64" fmla="*/ 542873 h 1127001"/>
                    <a:gd name="connsiteX65" fmla="*/ 328680 w 1018387"/>
                    <a:gd name="connsiteY65" fmla="*/ 503796 h 1127001"/>
                    <a:gd name="connsiteX66" fmla="*/ 313049 w 1018387"/>
                    <a:gd name="connsiteY66" fmla="*/ 394381 h 1127001"/>
                    <a:gd name="connsiteX67" fmla="*/ 258342 w 1018387"/>
                    <a:gd name="connsiteY67" fmla="*/ 331858 h 1127001"/>
                    <a:gd name="connsiteX68" fmla="*/ 211449 w 1018387"/>
                    <a:gd name="connsiteY68" fmla="*/ 339673 h 1127001"/>
                    <a:gd name="connsiteX69" fmla="*/ 188003 w 1018387"/>
                    <a:gd name="connsiteY69" fmla="*/ 410012 h 1127001"/>
                    <a:gd name="connsiteX70" fmla="*/ 234895 w 1018387"/>
                    <a:gd name="connsiteY70" fmla="*/ 495981 h 1127001"/>
                    <a:gd name="connsiteX71" fmla="*/ 188003 w 1018387"/>
                    <a:gd name="connsiteY71" fmla="*/ 558504 h 1127001"/>
                    <a:gd name="connsiteX72" fmla="*/ 141111 w 1018387"/>
                    <a:gd name="connsiteY72" fmla="*/ 589766 h 1127001"/>
                    <a:gd name="connsiteX73" fmla="*/ 125480 w 1018387"/>
                    <a:gd name="connsiteY73" fmla="*/ 589766 h 1127001"/>
                    <a:gd name="connsiteX74" fmla="*/ 70772 w 1018387"/>
                    <a:gd name="connsiteY74" fmla="*/ 535058 h 1127001"/>
                    <a:gd name="connsiteX75" fmla="*/ 31695 w 1018387"/>
                    <a:gd name="connsiteY75" fmla="*/ 503796 h 1127001"/>
                    <a:gd name="connsiteX76" fmla="*/ 434 w 1018387"/>
                    <a:gd name="connsiteY76" fmla="*/ 566320 h 1127001"/>
                    <a:gd name="connsiteX77" fmla="*/ 55142 w 1018387"/>
                    <a:gd name="connsiteY77" fmla="*/ 644473 h 1127001"/>
                    <a:gd name="connsiteX78" fmla="*/ 148926 w 1018387"/>
                    <a:gd name="connsiteY78" fmla="*/ 714812 h 1127001"/>
                    <a:gd name="connsiteX79" fmla="*/ 242711 w 1018387"/>
                    <a:gd name="connsiteY79" fmla="*/ 769520 h 1127001"/>
                    <a:gd name="connsiteX80" fmla="*/ 344311 w 1018387"/>
                    <a:gd name="connsiteY80" fmla="*/ 871120 h 1127001"/>
                    <a:gd name="connsiteX81" fmla="*/ 375572 w 1018387"/>
                    <a:gd name="connsiteY81" fmla="*/ 925827 h 1127001"/>
                    <a:gd name="connsiteX82" fmla="*/ 391203 w 1018387"/>
                    <a:gd name="connsiteY82" fmla="*/ 1035243 h 1127001"/>
                    <a:gd name="connsiteX83" fmla="*/ 367757 w 1018387"/>
                    <a:gd name="connsiteY83" fmla="*/ 1113396 h 1127001"/>
                    <a:gd name="connsiteX0" fmla="*/ 367757 w 1018387"/>
                    <a:gd name="connsiteY0" fmla="*/ 1113396 h 1127001"/>
                    <a:gd name="connsiteX1" fmla="*/ 539695 w 1018387"/>
                    <a:gd name="connsiteY1" fmla="*/ 1121212 h 1127001"/>
                    <a:gd name="connsiteX2" fmla="*/ 617849 w 1018387"/>
                    <a:gd name="connsiteY2" fmla="*/ 1121212 h 1127001"/>
                    <a:gd name="connsiteX3" fmla="*/ 656926 w 1018387"/>
                    <a:gd name="connsiteY3" fmla="*/ 1121212 h 1127001"/>
                    <a:gd name="connsiteX4" fmla="*/ 625665 w 1018387"/>
                    <a:gd name="connsiteY4" fmla="*/ 1043058 h 1127001"/>
                    <a:gd name="connsiteX5" fmla="*/ 610034 w 1018387"/>
                    <a:gd name="connsiteY5" fmla="*/ 941458 h 1127001"/>
                    <a:gd name="connsiteX6" fmla="*/ 649111 w 1018387"/>
                    <a:gd name="connsiteY6" fmla="*/ 871120 h 1127001"/>
                    <a:gd name="connsiteX7" fmla="*/ 735080 w 1018387"/>
                    <a:gd name="connsiteY7" fmla="*/ 871120 h 1127001"/>
                    <a:gd name="connsiteX8" fmla="*/ 844495 w 1018387"/>
                    <a:gd name="connsiteY8" fmla="*/ 918012 h 1127001"/>
                    <a:gd name="connsiteX9" fmla="*/ 914834 w 1018387"/>
                    <a:gd name="connsiteY9" fmla="*/ 918012 h 1127001"/>
                    <a:gd name="connsiteX10" fmla="*/ 922649 w 1018387"/>
                    <a:gd name="connsiteY10" fmla="*/ 863304 h 1127001"/>
                    <a:gd name="connsiteX11" fmla="*/ 907018 w 1018387"/>
                    <a:gd name="connsiteY11" fmla="*/ 832043 h 1127001"/>
                    <a:gd name="connsiteX12" fmla="*/ 828865 w 1018387"/>
                    <a:gd name="connsiteY12" fmla="*/ 792966 h 1127001"/>
                    <a:gd name="connsiteX13" fmla="*/ 774157 w 1018387"/>
                    <a:gd name="connsiteY13" fmla="*/ 785150 h 1127001"/>
                    <a:gd name="connsiteX14" fmla="*/ 774157 w 1018387"/>
                    <a:gd name="connsiteY14" fmla="*/ 722627 h 1127001"/>
                    <a:gd name="connsiteX15" fmla="*/ 805418 w 1018387"/>
                    <a:gd name="connsiteY15" fmla="*/ 667920 h 1127001"/>
                    <a:gd name="connsiteX16" fmla="*/ 867942 w 1018387"/>
                    <a:gd name="connsiteY16" fmla="*/ 660104 h 1127001"/>
                    <a:gd name="connsiteX17" fmla="*/ 922649 w 1018387"/>
                    <a:gd name="connsiteY17" fmla="*/ 652289 h 1127001"/>
                    <a:gd name="connsiteX18" fmla="*/ 1008618 w 1018387"/>
                    <a:gd name="connsiteY18" fmla="*/ 652289 h 1127001"/>
                    <a:gd name="connsiteX19" fmla="*/ 1016434 w 1018387"/>
                    <a:gd name="connsiteY19" fmla="*/ 589766 h 1127001"/>
                    <a:gd name="connsiteX20" fmla="*/ 1000803 w 1018387"/>
                    <a:gd name="connsiteY20" fmla="*/ 558504 h 1127001"/>
                    <a:gd name="connsiteX21" fmla="*/ 938280 w 1018387"/>
                    <a:gd name="connsiteY21" fmla="*/ 542873 h 1127001"/>
                    <a:gd name="connsiteX22" fmla="*/ 907018 w 1018387"/>
                    <a:gd name="connsiteY22" fmla="*/ 542873 h 1127001"/>
                    <a:gd name="connsiteX23" fmla="*/ 875757 w 1018387"/>
                    <a:gd name="connsiteY23" fmla="*/ 542873 h 1127001"/>
                    <a:gd name="connsiteX24" fmla="*/ 863545 w 1018387"/>
                    <a:gd name="connsiteY24" fmla="*/ 466429 h 1127001"/>
                    <a:gd name="connsiteX25" fmla="*/ 887663 w 1018387"/>
                    <a:gd name="connsiteY25" fmla="*/ 410012 h 1127001"/>
                    <a:gd name="connsiteX26" fmla="*/ 953911 w 1018387"/>
                    <a:gd name="connsiteY26" fmla="*/ 378750 h 1127001"/>
                    <a:gd name="connsiteX27" fmla="*/ 985172 w 1018387"/>
                    <a:gd name="connsiteY27" fmla="*/ 316227 h 1127001"/>
                    <a:gd name="connsiteX28" fmla="*/ 914834 w 1018387"/>
                    <a:gd name="connsiteY28" fmla="*/ 269335 h 1127001"/>
                    <a:gd name="connsiteX29" fmla="*/ 867942 w 1018387"/>
                    <a:gd name="connsiteY29" fmla="*/ 324043 h 1127001"/>
                    <a:gd name="connsiteX30" fmla="*/ 813234 w 1018387"/>
                    <a:gd name="connsiteY30" fmla="*/ 417827 h 1127001"/>
                    <a:gd name="connsiteX31" fmla="*/ 816592 w 1018387"/>
                    <a:gd name="connsiteY31" fmla="*/ 501415 h 1127001"/>
                    <a:gd name="connsiteX32" fmla="*/ 789788 w 1018387"/>
                    <a:gd name="connsiteY32" fmla="*/ 574135 h 1127001"/>
                    <a:gd name="connsiteX33" fmla="*/ 742895 w 1018387"/>
                    <a:gd name="connsiteY33" fmla="*/ 691366 h 1127001"/>
                    <a:gd name="connsiteX34" fmla="*/ 680372 w 1018387"/>
                    <a:gd name="connsiteY34" fmla="*/ 738258 h 1127001"/>
                    <a:gd name="connsiteX35" fmla="*/ 578772 w 1018387"/>
                    <a:gd name="connsiteY35" fmla="*/ 746073 h 1127001"/>
                    <a:gd name="connsiteX36" fmla="*/ 547511 w 1018387"/>
                    <a:gd name="connsiteY36" fmla="*/ 667920 h 1127001"/>
                    <a:gd name="connsiteX37" fmla="*/ 566561 w 1018387"/>
                    <a:gd name="connsiteY37" fmla="*/ 516374 h 1127001"/>
                    <a:gd name="connsiteX38" fmla="*/ 656926 w 1018387"/>
                    <a:gd name="connsiteY38" fmla="*/ 425643 h 1127001"/>
                    <a:gd name="connsiteX39" fmla="*/ 711634 w 1018387"/>
                    <a:gd name="connsiteY39" fmla="*/ 331858 h 1127001"/>
                    <a:gd name="connsiteX40" fmla="*/ 766342 w 1018387"/>
                    <a:gd name="connsiteY40" fmla="*/ 261520 h 1127001"/>
                    <a:gd name="connsiteX41" fmla="*/ 766342 w 1018387"/>
                    <a:gd name="connsiteY41" fmla="*/ 120843 h 1127001"/>
                    <a:gd name="connsiteX42" fmla="*/ 742895 w 1018387"/>
                    <a:gd name="connsiteY42" fmla="*/ 11427 h 1127001"/>
                    <a:gd name="connsiteX43" fmla="*/ 672557 w 1018387"/>
                    <a:gd name="connsiteY43" fmla="*/ 19243 h 1127001"/>
                    <a:gd name="connsiteX44" fmla="*/ 664742 w 1018387"/>
                    <a:gd name="connsiteY44" fmla="*/ 152104 h 1127001"/>
                    <a:gd name="connsiteX45" fmla="*/ 672557 w 1018387"/>
                    <a:gd name="connsiteY45" fmla="*/ 230258 h 1127001"/>
                    <a:gd name="connsiteX46" fmla="*/ 625665 w 1018387"/>
                    <a:gd name="connsiteY46" fmla="*/ 308412 h 1127001"/>
                    <a:gd name="connsiteX47" fmla="*/ 578772 w 1018387"/>
                    <a:gd name="connsiteY47" fmla="*/ 347489 h 1127001"/>
                    <a:gd name="connsiteX48" fmla="*/ 524065 w 1018387"/>
                    <a:gd name="connsiteY48" fmla="*/ 355304 h 1127001"/>
                    <a:gd name="connsiteX49" fmla="*/ 500618 w 1018387"/>
                    <a:gd name="connsiteY49" fmla="*/ 253704 h 1127001"/>
                    <a:gd name="connsiteX50" fmla="*/ 469357 w 1018387"/>
                    <a:gd name="connsiteY50" fmla="*/ 191181 h 1127001"/>
                    <a:gd name="connsiteX51" fmla="*/ 453726 w 1018387"/>
                    <a:gd name="connsiteY51" fmla="*/ 105212 h 1127001"/>
                    <a:gd name="connsiteX52" fmla="*/ 391203 w 1018387"/>
                    <a:gd name="connsiteY52" fmla="*/ 105212 h 1127001"/>
                    <a:gd name="connsiteX53" fmla="*/ 375572 w 1018387"/>
                    <a:gd name="connsiteY53" fmla="*/ 183366 h 1127001"/>
                    <a:gd name="connsiteX54" fmla="*/ 399018 w 1018387"/>
                    <a:gd name="connsiteY54" fmla="*/ 300596 h 1127001"/>
                    <a:gd name="connsiteX55" fmla="*/ 438095 w 1018387"/>
                    <a:gd name="connsiteY55" fmla="*/ 355304 h 1127001"/>
                    <a:gd name="connsiteX56" fmla="*/ 469357 w 1018387"/>
                    <a:gd name="connsiteY56" fmla="*/ 464720 h 1127001"/>
                    <a:gd name="connsiteX57" fmla="*/ 469357 w 1018387"/>
                    <a:gd name="connsiteY57" fmla="*/ 613212 h 1127001"/>
                    <a:gd name="connsiteX58" fmla="*/ 453726 w 1018387"/>
                    <a:gd name="connsiteY58" fmla="*/ 699181 h 1127001"/>
                    <a:gd name="connsiteX59" fmla="*/ 414649 w 1018387"/>
                    <a:gd name="connsiteY59" fmla="*/ 746073 h 1127001"/>
                    <a:gd name="connsiteX60" fmla="*/ 375572 w 1018387"/>
                    <a:gd name="connsiteY60" fmla="*/ 753889 h 1127001"/>
                    <a:gd name="connsiteX61" fmla="*/ 281788 w 1018387"/>
                    <a:gd name="connsiteY61" fmla="*/ 714812 h 1127001"/>
                    <a:gd name="connsiteX62" fmla="*/ 242711 w 1018387"/>
                    <a:gd name="connsiteY62" fmla="*/ 660104 h 1127001"/>
                    <a:gd name="connsiteX63" fmla="*/ 250526 w 1018387"/>
                    <a:gd name="connsiteY63" fmla="*/ 597581 h 1127001"/>
                    <a:gd name="connsiteX64" fmla="*/ 289603 w 1018387"/>
                    <a:gd name="connsiteY64" fmla="*/ 542873 h 1127001"/>
                    <a:gd name="connsiteX65" fmla="*/ 328680 w 1018387"/>
                    <a:gd name="connsiteY65" fmla="*/ 503796 h 1127001"/>
                    <a:gd name="connsiteX66" fmla="*/ 313049 w 1018387"/>
                    <a:gd name="connsiteY66" fmla="*/ 394381 h 1127001"/>
                    <a:gd name="connsiteX67" fmla="*/ 258342 w 1018387"/>
                    <a:gd name="connsiteY67" fmla="*/ 331858 h 1127001"/>
                    <a:gd name="connsiteX68" fmla="*/ 211449 w 1018387"/>
                    <a:gd name="connsiteY68" fmla="*/ 339673 h 1127001"/>
                    <a:gd name="connsiteX69" fmla="*/ 188003 w 1018387"/>
                    <a:gd name="connsiteY69" fmla="*/ 410012 h 1127001"/>
                    <a:gd name="connsiteX70" fmla="*/ 234895 w 1018387"/>
                    <a:gd name="connsiteY70" fmla="*/ 495981 h 1127001"/>
                    <a:gd name="connsiteX71" fmla="*/ 188003 w 1018387"/>
                    <a:gd name="connsiteY71" fmla="*/ 558504 h 1127001"/>
                    <a:gd name="connsiteX72" fmla="*/ 141111 w 1018387"/>
                    <a:gd name="connsiteY72" fmla="*/ 589766 h 1127001"/>
                    <a:gd name="connsiteX73" fmla="*/ 125480 w 1018387"/>
                    <a:gd name="connsiteY73" fmla="*/ 589766 h 1127001"/>
                    <a:gd name="connsiteX74" fmla="*/ 70772 w 1018387"/>
                    <a:gd name="connsiteY74" fmla="*/ 535058 h 1127001"/>
                    <a:gd name="connsiteX75" fmla="*/ 31695 w 1018387"/>
                    <a:gd name="connsiteY75" fmla="*/ 503796 h 1127001"/>
                    <a:gd name="connsiteX76" fmla="*/ 434 w 1018387"/>
                    <a:gd name="connsiteY76" fmla="*/ 566320 h 1127001"/>
                    <a:gd name="connsiteX77" fmla="*/ 55142 w 1018387"/>
                    <a:gd name="connsiteY77" fmla="*/ 644473 h 1127001"/>
                    <a:gd name="connsiteX78" fmla="*/ 148926 w 1018387"/>
                    <a:gd name="connsiteY78" fmla="*/ 714812 h 1127001"/>
                    <a:gd name="connsiteX79" fmla="*/ 242711 w 1018387"/>
                    <a:gd name="connsiteY79" fmla="*/ 769520 h 1127001"/>
                    <a:gd name="connsiteX80" fmla="*/ 344311 w 1018387"/>
                    <a:gd name="connsiteY80" fmla="*/ 871120 h 1127001"/>
                    <a:gd name="connsiteX81" fmla="*/ 375572 w 1018387"/>
                    <a:gd name="connsiteY81" fmla="*/ 925827 h 1127001"/>
                    <a:gd name="connsiteX82" fmla="*/ 391203 w 1018387"/>
                    <a:gd name="connsiteY82" fmla="*/ 1035243 h 1127001"/>
                    <a:gd name="connsiteX83" fmla="*/ 367757 w 1018387"/>
                    <a:gd name="connsiteY83" fmla="*/ 1113396 h 1127001"/>
                    <a:gd name="connsiteX0" fmla="*/ 367757 w 1018387"/>
                    <a:gd name="connsiteY0" fmla="*/ 1113396 h 1127001"/>
                    <a:gd name="connsiteX1" fmla="*/ 539695 w 1018387"/>
                    <a:gd name="connsiteY1" fmla="*/ 1121212 h 1127001"/>
                    <a:gd name="connsiteX2" fmla="*/ 617849 w 1018387"/>
                    <a:gd name="connsiteY2" fmla="*/ 1121212 h 1127001"/>
                    <a:gd name="connsiteX3" fmla="*/ 656926 w 1018387"/>
                    <a:gd name="connsiteY3" fmla="*/ 1121212 h 1127001"/>
                    <a:gd name="connsiteX4" fmla="*/ 625665 w 1018387"/>
                    <a:gd name="connsiteY4" fmla="*/ 1043058 h 1127001"/>
                    <a:gd name="connsiteX5" fmla="*/ 610034 w 1018387"/>
                    <a:gd name="connsiteY5" fmla="*/ 941458 h 1127001"/>
                    <a:gd name="connsiteX6" fmla="*/ 649111 w 1018387"/>
                    <a:gd name="connsiteY6" fmla="*/ 871120 h 1127001"/>
                    <a:gd name="connsiteX7" fmla="*/ 735080 w 1018387"/>
                    <a:gd name="connsiteY7" fmla="*/ 871120 h 1127001"/>
                    <a:gd name="connsiteX8" fmla="*/ 844495 w 1018387"/>
                    <a:gd name="connsiteY8" fmla="*/ 918012 h 1127001"/>
                    <a:gd name="connsiteX9" fmla="*/ 914834 w 1018387"/>
                    <a:gd name="connsiteY9" fmla="*/ 918012 h 1127001"/>
                    <a:gd name="connsiteX10" fmla="*/ 922649 w 1018387"/>
                    <a:gd name="connsiteY10" fmla="*/ 863304 h 1127001"/>
                    <a:gd name="connsiteX11" fmla="*/ 907018 w 1018387"/>
                    <a:gd name="connsiteY11" fmla="*/ 832043 h 1127001"/>
                    <a:gd name="connsiteX12" fmla="*/ 828865 w 1018387"/>
                    <a:gd name="connsiteY12" fmla="*/ 792966 h 1127001"/>
                    <a:gd name="connsiteX13" fmla="*/ 774157 w 1018387"/>
                    <a:gd name="connsiteY13" fmla="*/ 785150 h 1127001"/>
                    <a:gd name="connsiteX14" fmla="*/ 774157 w 1018387"/>
                    <a:gd name="connsiteY14" fmla="*/ 722627 h 1127001"/>
                    <a:gd name="connsiteX15" fmla="*/ 805418 w 1018387"/>
                    <a:gd name="connsiteY15" fmla="*/ 667920 h 1127001"/>
                    <a:gd name="connsiteX16" fmla="*/ 867942 w 1018387"/>
                    <a:gd name="connsiteY16" fmla="*/ 660104 h 1127001"/>
                    <a:gd name="connsiteX17" fmla="*/ 922649 w 1018387"/>
                    <a:gd name="connsiteY17" fmla="*/ 652289 h 1127001"/>
                    <a:gd name="connsiteX18" fmla="*/ 1008618 w 1018387"/>
                    <a:gd name="connsiteY18" fmla="*/ 652289 h 1127001"/>
                    <a:gd name="connsiteX19" fmla="*/ 1016434 w 1018387"/>
                    <a:gd name="connsiteY19" fmla="*/ 589766 h 1127001"/>
                    <a:gd name="connsiteX20" fmla="*/ 1000803 w 1018387"/>
                    <a:gd name="connsiteY20" fmla="*/ 558504 h 1127001"/>
                    <a:gd name="connsiteX21" fmla="*/ 938280 w 1018387"/>
                    <a:gd name="connsiteY21" fmla="*/ 542873 h 1127001"/>
                    <a:gd name="connsiteX22" fmla="*/ 907018 w 1018387"/>
                    <a:gd name="connsiteY22" fmla="*/ 542873 h 1127001"/>
                    <a:gd name="connsiteX23" fmla="*/ 866232 w 1018387"/>
                    <a:gd name="connsiteY23" fmla="*/ 540492 h 1127001"/>
                    <a:gd name="connsiteX24" fmla="*/ 863545 w 1018387"/>
                    <a:gd name="connsiteY24" fmla="*/ 466429 h 1127001"/>
                    <a:gd name="connsiteX25" fmla="*/ 887663 w 1018387"/>
                    <a:gd name="connsiteY25" fmla="*/ 410012 h 1127001"/>
                    <a:gd name="connsiteX26" fmla="*/ 953911 w 1018387"/>
                    <a:gd name="connsiteY26" fmla="*/ 378750 h 1127001"/>
                    <a:gd name="connsiteX27" fmla="*/ 985172 w 1018387"/>
                    <a:gd name="connsiteY27" fmla="*/ 316227 h 1127001"/>
                    <a:gd name="connsiteX28" fmla="*/ 914834 w 1018387"/>
                    <a:gd name="connsiteY28" fmla="*/ 269335 h 1127001"/>
                    <a:gd name="connsiteX29" fmla="*/ 867942 w 1018387"/>
                    <a:gd name="connsiteY29" fmla="*/ 324043 h 1127001"/>
                    <a:gd name="connsiteX30" fmla="*/ 813234 w 1018387"/>
                    <a:gd name="connsiteY30" fmla="*/ 417827 h 1127001"/>
                    <a:gd name="connsiteX31" fmla="*/ 816592 w 1018387"/>
                    <a:gd name="connsiteY31" fmla="*/ 501415 h 1127001"/>
                    <a:gd name="connsiteX32" fmla="*/ 789788 w 1018387"/>
                    <a:gd name="connsiteY32" fmla="*/ 574135 h 1127001"/>
                    <a:gd name="connsiteX33" fmla="*/ 742895 w 1018387"/>
                    <a:gd name="connsiteY33" fmla="*/ 691366 h 1127001"/>
                    <a:gd name="connsiteX34" fmla="*/ 680372 w 1018387"/>
                    <a:gd name="connsiteY34" fmla="*/ 738258 h 1127001"/>
                    <a:gd name="connsiteX35" fmla="*/ 578772 w 1018387"/>
                    <a:gd name="connsiteY35" fmla="*/ 746073 h 1127001"/>
                    <a:gd name="connsiteX36" fmla="*/ 547511 w 1018387"/>
                    <a:gd name="connsiteY36" fmla="*/ 667920 h 1127001"/>
                    <a:gd name="connsiteX37" fmla="*/ 566561 w 1018387"/>
                    <a:gd name="connsiteY37" fmla="*/ 516374 h 1127001"/>
                    <a:gd name="connsiteX38" fmla="*/ 656926 w 1018387"/>
                    <a:gd name="connsiteY38" fmla="*/ 425643 h 1127001"/>
                    <a:gd name="connsiteX39" fmla="*/ 711634 w 1018387"/>
                    <a:gd name="connsiteY39" fmla="*/ 331858 h 1127001"/>
                    <a:gd name="connsiteX40" fmla="*/ 766342 w 1018387"/>
                    <a:gd name="connsiteY40" fmla="*/ 261520 h 1127001"/>
                    <a:gd name="connsiteX41" fmla="*/ 766342 w 1018387"/>
                    <a:gd name="connsiteY41" fmla="*/ 120843 h 1127001"/>
                    <a:gd name="connsiteX42" fmla="*/ 742895 w 1018387"/>
                    <a:gd name="connsiteY42" fmla="*/ 11427 h 1127001"/>
                    <a:gd name="connsiteX43" fmla="*/ 672557 w 1018387"/>
                    <a:gd name="connsiteY43" fmla="*/ 19243 h 1127001"/>
                    <a:gd name="connsiteX44" fmla="*/ 664742 w 1018387"/>
                    <a:gd name="connsiteY44" fmla="*/ 152104 h 1127001"/>
                    <a:gd name="connsiteX45" fmla="*/ 672557 w 1018387"/>
                    <a:gd name="connsiteY45" fmla="*/ 230258 h 1127001"/>
                    <a:gd name="connsiteX46" fmla="*/ 625665 w 1018387"/>
                    <a:gd name="connsiteY46" fmla="*/ 308412 h 1127001"/>
                    <a:gd name="connsiteX47" fmla="*/ 578772 w 1018387"/>
                    <a:gd name="connsiteY47" fmla="*/ 347489 h 1127001"/>
                    <a:gd name="connsiteX48" fmla="*/ 524065 w 1018387"/>
                    <a:gd name="connsiteY48" fmla="*/ 355304 h 1127001"/>
                    <a:gd name="connsiteX49" fmla="*/ 500618 w 1018387"/>
                    <a:gd name="connsiteY49" fmla="*/ 253704 h 1127001"/>
                    <a:gd name="connsiteX50" fmla="*/ 469357 w 1018387"/>
                    <a:gd name="connsiteY50" fmla="*/ 191181 h 1127001"/>
                    <a:gd name="connsiteX51" fmla="*/ 453726 w 1018387"/>
                    <a:gd name="connsiteY51" fmla="*/ 105212 h 1127001"/>
                    <a:gd name="connsiteX52" fmla="*/ 391203 w 1018387"/>
                    <a:gd name="connsiteY52" fmla="*/ 105212 h 1127001"/>
                    <a:gd name="connsiteX53" fmla="*/ 375572 w 1018387"/>
                    <a:gd name="connsiteY53" fmla="*/ 183366 h 1127001"/>
                    <a:gd name="connsiteX54" fmla="*/ 399018 w 1018387"/>
                    <a:gd name="connsiteY54" fmla="*/ 300596 h 1127001"/>
                    <a:gd name="connsiteX55" fmla="*/ 438095 w 1018387"/>
                    <a:gd name="connsiteY55" fmla="*/ 355304 h 1127001"/>
                    <a:gd name="connsiteX56" fmla="*/ 469357 w 1018387"/>
                    <a:gd name="connsiteY56" fmla="*/ 464720 h 1127001"/>
                    <a:gd name="connsiteX57" fmla="*/ 469357 w 1018387"/>
                    <a:gd name="connsiteY57" fmla="*/ 613212 h 1127001"/>
                    <a:gd name="connsiteX58" fmla="*/ 453726 w 1018387"/>
                    <a:gd name="connsiteY58" fmla="*/ 699181 h 1127001"/>
                    <a:gd name="connsiteX59" fmla="*/ 414649 w 1018387"/>
                    <a:gd name="connsiteY59" fmla="*/ 746073 h 1127001"/>
                    <a:gd name="connsiteX60" fmla="*/ 375572 w 1018387"/>
                    <a:gd name="connsiteY60" fmla="*/ 753889 h 1127001"/>
                    <a:gd name="connsiteX61" fmla="*/ 281788 w 1018387"/>
                    <a:gd name="connsiteY61" fmla="*/ 714812 h 1127001"/>
                    <a:gd name="connsiteX62" fmla="*/ 242711 w 1018387"/>
                    <a:gd name="connsiteY62" fmla="*/ 660104 h 1127001"/>
                    <a:gd name="connsiteX63" fmla="*/ 250526 w 1018387"/>
                    <a:gd name="connsiteY63" fmla="*/ 597581 h 1127001"/>
                    <a:gd name="connsiteX64" fmla="*/ 289603 w 1018387"/>
                    <a:gd name="connsiteY64" fmla="*/ 542873 h 1127001"/>
                    <a:gd name="connsiteX65" fmla="*/ 328680 w 1018387"/>
                    <a:gd name="connsiteY65" fmla="*/ 503796 h 1127001"/>
                    <a:gd name="connsiteX66" fmla="*/ 313049 w 1018387"/>
                    <a:gd name="connsiteY66" fmla="*/ 394381 h 1127001"/>
                    <a:gd name="connsiteX67" fmla="*/ 258342 w 1018387"/>
                    <a:gd name="connsiteY67" fmla="*/ 331858 h 1127001"/>
                    <a:gd name="connsiteX68" fmla="*/ 211449 w 1018387"/>
                    <a:gd name="connsiteY68" fmla="*/ 339673 h 1127001"/>
                    <a:gd name="connsiteX69" fmla="*/ 188003 w 1018387"/>
                    <a:gd name="connsiteY69" fmla="*/ 410012 h 1127001"/>
                    <a:gd name="connsiteX70" fmla="*/ 234895 w 1018387"/>
                    <a:gd name="connsiteY70" fmla="*/ 495981 h 1127001"/>
                    <a:gd name="connsiteX71" fmla="*/ 188003 w 1018387"/>
                    <a:gd name="connsiteY71" fmla="*/ 558504 h 1127001"/>
                    <a:gd name="connsiteX72" fmla="*/ 141111 w 1018387"/>
                    <a:gd name="connsiteY72" fmla="*/ 589766 h 1127001"/>
                    <a:gd name="connsiteX73" fmla="*/ 125480 w 1018387"/>
                    <a:gd name="connsiteY73" fmla="*/ 589766 h 1127001"/>
                    <a:gd name="connsiteX74" fmla="*/ 70772 w 1018387"/>
                    <a:gd name="connsiteY74" fmla="*/ 535058 h 1127001"/>
                    <a:gd name="connsiteX75" fmla="*/ 31695 w 1018387"/>
                    <a:gd name="connsiteY75" fmla="*/ 503796 h 1127001"/>
                    <a:gd name="connsiteX76" fmla="*/ 434 w 1018387"/>
                    <a:gd name="connsiteY76" fmla="*/ 566320 h 1127001"/>
                    <a:gd name="connsiteX77" fmla="*/ 55142 w 1018387"/>
                    <a:gd name="connsiteY77" fmla="*/ 644473 h 1127001"/>
                    <a:gd name="connsiteX78" fmla="*/ 148926 w 1018387"/>
                    <a:gd name="connsiteY78" fmla="*/ 714812 h 1127001"/>
                    <a:gd name="connsiteX79" fmla="*/ 242711 w 1018387"/>
                    <a:gd name="connsiteY79" fmla="*/ 769520 h 1127001"/>
                    <a:gd name="connsiteX80" fmla="*/ 344311 w 1018387"/>
                    <a:gd name="connsiteY80" fmla="*/ 871120 h 1127001"/>
                    <a:gd name="connsiteX81" fmla="*/ 375572 w 1018387"/>
                    <a:gd name="connsiteY81" fmla="*/ 925827 h 1127001"/>
                    <a:gd name="connsiteX82" fmla="*/ 391203 w 1018387"/>
                    <a:gd name="connsiteY82" fmla="*/ 1035243 h 1127001"/>
                    <a:gd name="connsiteX83" fmla="*/ 367757 w 1018387"/>
                    <a:gd name="connsiteY83" fmla="*/ 1113396 h 1127001"/>
                    <a:gd name="connsiteX0" fmla="*/ 367757 w 1018387"/>
                    <a:gd name="connsiteY0" fmla="*/ 1113396 h 1127001"/>
                    <a:gd name="connsiteX1" fmla="*/ 539695 w 1018387"/>
                    <a:gd name="connsiteY1" fmla="*/ 1121212 h 1127001"/>
                    <a:gd name="connsiteX2" fmla="*/ 617849 w 1018387"/>
                    <a:gd name="connsiteY2" fmla="*/ 1121212 h 1127001"/>
                    <a:gd name="connsiteX3" fmla="*/ 656926 w 1018387"/>
                    <a:gd name="connsiteY3" fmla="*/ 1121212 h 1127001"/>
                    <a:gd name="connsiteX4" fmla="*/ 625665 w 1018387"/>
                    <a:gd name="connsiteY4" fmla="*/ 1043058 h 1127001"/>
                    <a:gd name="connsiteX5" fmla="*/ 610034 w 1018387"/>
                    <a:gd name="connsiteY5" fmla="*/ 941458 h 1127001"/>
                    <a:gd name="connsiteX6" fmla="*/ 649111 w 1018387"/>
                    <a:gd name="connsiteY6" fmla="*/ 871120 h 1127001"/>
                    <a:gd name="connsiteX7" fmla="*/ 735080 w 1018387"/>
                    <a:gd name="connsiteY7" fmla="*/ 871120 h 1127001"/>
                    <a:gd name="connsiteX8" fmla="*/ 844495 w 1018387"/>
                    <a:gd name="connsiteY8" fmla="*/ 918012 h 1127001"/>
                    <a:gd name="connsiteX9" fmla="*/ 914834 w 1018387"/>
                    <a:gd name="connsiteY9" fmla="*/ 918012 h 1127001"/>
                    <a:gd name="connsiteX10" fmla="*/ 922649 w 1018387"/>
                    <a:gd name="connsiteY10" fmla="*/ 863304 h 1127001"/>
                    <a:gd name="connsiteX11" fmla="*/ 907018 w 1018387"/>
                    <a:gd name="connsiteY11" fmla="*/ 832043 h 1127001"/>
                    <a:gd name="connsiteX12" fmla="*/ 828865 w 1018387"/>
                    <a:gd name="connsiteY12" fmla="*/ 792966 h 1127001"/>
                    <a:gd name="connsiteX13" fmla="*/ 774157 w 1018387"/>
                    <a:gd name="connsiteY13" fmla="*/ 785150 h 1127001"/>
                    <a:gd name="connsiteX14" fmla="*/ 774157 w 1018387"/>
                    <a:gd name="connsiteY14" fmla="*/ 722627 h 1127001"/>
                    <a:gd name="connsiteX15" fmla="*/ 805418 w 1018387"/>
                    <a:gd name="connsiteY15" fmla="*/ 667920 h 1127001"/>
                    <a:gd name="connsiteX16" fmla="*/ 867942 w 1018387"/>
                    <a:gd name="connsiteY16" fmla="*/ 660104 h 1127001"/>
                    <a:gd name="connsiteX17" fmla="*/ 922649 w 1018387"/>
                    <a:gd name="connsiteY17" fmla="*/ 652289 h 1127001"/>
                    <a:gd name="connsiteX18" fmla="*/ 1008618 w 1018387"/>
                    <a:gd name="connsiteY18" fmla="*/ 652289 h 1127001"/>
                    <a:gd name="connsiteX19" fmla="*/ 1016434 w 1018387"/>
                    <a:gd name="connsiteY19" fmla="*/ 589766 h 1127001"/>
                    <a:gd name="connsiteX20" fmla="*/ 1000803 w 1018387"/>
                    <a:gd name="connsiteY20" fmla="*/ 558504 h 1127001"/>
                    <a:gd name="connsiteX21" fmla="*/ 938280 w 1018387"/>
                    <a:gd name="connsiteY21" fmla="*/ 542873 h 1127001"/>
                    <a:gd name="connsiteX22" fmla="*/ 907018 w 1018387"/>
                    <a:gd name="connsiteY22" fmla="*/ 542873 h 1127001"/>
                    <a:gd name="connsiteX23" fmla="*/ 866232 w 1018387"/>
                    <a:gd name="connsiteY23" fmla="*/ 540492 h 1127001"/>
                    <a:gd name="connsiteX24" fmla="*/ 873070 w 1018387"/>
                    <a:gd name="connsiteY24" fmla="*/ 468811 h 1127001"/>
                    <a:gd name="connsiteX25" fmla="*/ 887663 w 1018387"/>
                    <a:gd name="connsiteY25" fmla="*/ 410012 h 1127001"/>
                    <a:gd name="connsiteX26" fmla="*/ 953911 w 1018387"/>
                    <a:gd name="connsiteY26" fmla="*/ 378750 h 1127001"/>
                    <a:gd name="connsiteX27" fmla="*/ 985172 w 1018387"/>
                    <a:gd name="connsiteY27" fmla="*/ 316227 h 1127001"/>
                    <a:gd name="connsiteX28" fmla="*/ 914834 w 1018387"/>
                    <a:gd name="connsiteY28" fmla="*/ 269335 h 1127001"/>
                    <a:gd name="connsiteX29" fmla="*/ 867942 w 1018387"/>
                    <a:gd name="connsiteY29" fmla="*/ 324043 h 1127001"/>
                    <a:gd name="connsiteX30" fmla="*/ 813234 w 1018387"/>
                    <a:gd name="connsiteY30" fmla="*/ 417827 h 1127001"/>
                    <a:gd name="connsiteX31" fmla="*/ 816592 w 1018387"/>
                    <a:gd name="connsiteY31" fmla="*/ 501415 h 1127001"/>
                    <a:gd name="connsiteX32" fmla="*/ 789788 w 1018387"/>
                    <a:gd name="connsiteY32" fmla="*/ 574135 h 1127001"/>
                    <a:gd name="connsiteX33" fmla="*/ 742895 w 1018387"/>
                    <a:gd name="connsiteY33" fmla="*/ 691366 h 1127001"/>
                    <a:gd name="connsiteX34" fmla="*/ 680372 w 1018387"/>
                    <a:gd name="connsiteY34" fmla="*/ 738258 h 1127001"/>
                    <a:gd name="connsiteX35" fmla="*/ 578772 w 1018387"/>
                    <a:gd name="connsiteY35" fmla="*/ 746073 h 1127001"/>
                    <a:gd name="connsiteX36" fmla="*/ 547511 w 1018387"/>
                    <a:gd name="connsiteY36" fmla="*/ 667920 h 1127001"/>
                    <a:gd name="connsiteX37" fmla="*/ 566561 w 1018387"/>
                    <a:gd name="connsiteY37" fmla="*/ 516374 h 1127001"/>
                    <a:gd name="connsiteX38" fmla="*/ 656926 w 1018387"/>
                    <a:gd name="connsiteY38" fmla="*/ 425643 h 1127001"/>
                    <a:gd name="connsiteX39" fmla="*/ 711634 w 1018387"/>
                    <a:gd name="connsiteY39" fmla="*/ 331858 h 1127001"/>
                    <a:gd name="connsiteX40" fmla="*/ 766342 w 1018387"/>
                    <a:gd name="connsiteY40" fmla="*/ 261520 h 1127001"/>
                    <a:gd name="connsiteX41" fmla="*/ 766342 w 1018387"/>
                    <a:gd name="connsiteY41" fmla="*/ 120843 h 1127001"/>
                    <a:gd name="connsiteX42" fmla="*/ 742895 w 1018387"/>
                    <a:gd name="connsiteY42" fmla="*/ 11427 h 1127001"/>
                    <a:gd name="connsiteX43" fmla="*/ 672557 w 1018387"/>
                    <a:gd name="connsiteY43" fmla="*/ 19243 h 1127001"/>
                    <a:gd name="connsiteX44" fmla="*/ 664742 w 1018387"/>
                    <a:gd name="connsiteY44" fmla="*/ 152104 h 1127001"/>
                    <a:gd name="connsiteX45" fmla="*/ 672557 w 1018387"/>
                    <a:gd name="connsiteY45" fmla="*/ 230258 h 1127001"/>
                    <a:gd name="connsiteX46" fmla="*/ 625665 w 1018387"/>
                    <a:gd name="connsiteY46" fmla="*/ 308412 h 1127001"/>
                    <a:gd name="connsiteX47" fmla="*/ 578772 w 1018387"/>
                    <a:gd name="connsiteY47" fmla="*/ 347489 h 1127001"/>
                    <a:gd name="connsiteX48" fmla="*/ 524065 w 1018387"/>
                    <a:gd name="connsiteY48" fmla="*/ 355304 h 1127001"/>
                    <a:gd name="connsiteX49" fmla="*/ 500618 w 1018387"/>
                    <a:gd name="connsiteY49" fmla="*/ 253704 h 1127001"/>
                    <a:gd name="connsiteX50" fmla="*/ 469357 w 1018387"/>
                    <a:gd name="connsiteY50" fmla="*/ 191181 h 1127001"/>
                    <a:gd name="connsiteX51" fmla="*/ 453726 w 1018387"/>
                    <a:gd name="connsiteY51" fmla="*/ 105212 h 1127001"/>
                    <a:gd name="connsiteX52" fmla="*/ 391203 w 1018387"/>
                    <a:gd name="connsiteY52" fmla="*/ 105212 h 1127001"/>
                    <a:gd name="connsiteX53" fmla="*/ 375572 w 1018387"/>
                    <a:gd name="connsiteY53" fmla="*/ 183366 h 1127001"/>
                    <a:gd name="connsiteX54" fmla="*/ 399018 w 1018387"/>
                    <a:gd name="connsiteY54" fmla="*/ 300596 h 1127001"/>
                    <a:gd name="connsiteX55" fmla="*/ 438095 w 1018387"/>
                    <a:gd name="connsiteY55" fmla="*/ 355304 h 1127001"/>
                    <a:gd name="connsiteX56" fmla="*/ 469357 w 1018387"/>
                    <a:gd name="connsiteY56" fmla="*/ 464720 h 1127001"/>
                    <a:gd name="connsiteX57" fmla="*/ 469357 w 1018387"/>
                    <a:gd name="connsiteY57" fmla="*/ 613212 h 1127001"/>
                    <a:gd name="connsiteX58" fmla="*/ 453726 w 1018387"/>
                    <a:gd name="connsiteY58" fmla="*/ 699181 h 1127001"/>
                    <a:gd name="connsiteX59" fmla="*/ 414649 w 1018387"/>
                    <a:gd name="connsiteY59" fmla="*/ 746073 h 1127001"/>
                    <a:gd name="connsiteX60" fmla="*/ 375572 w 1018387"/>
                    <a:gd name="connsiteY60" fmla="*/ 753889 h 1127001"/>
                    <a:gd name="connsiteX61" fmla="*/ 281788 w 1018387"/>
                    <a:gd name="connsiteY61" fmla="*/ 714812 h 1127001"/>
                    <a:gd name="connsiteX62" fmla="*/ 242711 w 1018387"/>
                    <a:gd name="connsiteY62" fmla="*/ 660104 h 1127001"/>
                    <a:gd name="connsiteX63" fmla="*/ 250526 w 1018387"/>
                    <a:gd name="connsiteY63" fmla="*/ 597581 h 1127001"/>
                    <a:gd name="connsiteX64" fmla="*/ 289603 w 1018387"/>
                    <a:gd name="connsiteY64" fmla="*/ 542873 h 1127001"/>
                    <a:gd name="connsiteX65" fmla="*/ 328680 w 1018387"/>
                    <a:gd name="connsiteY65" fmla="*/ 503796 h 1127001"/>
                    <a:gd name="connsiteX66" fmla="*/ 313049 w 1018387"/>
                    <a:gd name="connsiteY66" fmla="*/ 394381 h 1127001"/>
                    <a:gd name="connsiteX67" fmla="*/ 258342 w 1018387"/>
                    <a:gd name="connsiteY67" fmla="*/ 331858 h 1127001"/>
                    <a:gd name="connsiteX68" fmla="*/ 211449 w 1018387"/>
                    <a:gd name="connsiteY68" fmla="*/ 339673 h 1127001"/>
                    <a:gd name="connsiteX69" fmla="*/ 188003 w 1018387"/>
                    <a:gd name="connsiteY69" fmla="*/ 410012 h 1127001"/>
                    <a:gd name="connsiteX70" fmla="*/ 234895 w 1018387"/>
                    <a:gd name="connsiteY70" fmla="*/ 495981 h 1127001"/>
                    <a:gd name="connsiteX71" fmla="*/ 188003 w 1018387"/>
                    <a:gd name="connsiteY71" fmla="*/ 558504 h 1127001"/>
                    <a:gd name="connsiteX72" fmla="*/ 141111 w 1018387"/>
                    <a:gd name="connsiteY72" fmla="*/ 589766 h 1127001"/>
                    <a:gd name="connsiteX73" fmla="*/ 125480 w 1018387"/>
                    <a:gd name="connsiteY73" fmla="*/ 589766 h 1127001"/>
                    <a:gd name="connsiteX74" fmla="*/ 70772 w 1018387"/>
                    <a:gd name="connsiteY74" fmla="*/ 535058 h 1127001"/>
                    <a:gd name="connsiteX75" fmla="*/ 31695 w 1018387"/>
                    <a:gd name="connsiteY75" fmla="*/ 503796 h 1127001"/>
                    <a:gd name="connsiteX76" fmla="*/ 434 w 1018387"/>
                    <a:gd name="connsiteY76" fmla="*/ 566320 h 1127001"/>
                    <a:gd name="connsiteX77" fmla="*/ 55142 w 1018387"/>
                    <a:gd name="connsiteY77" fmla="*/ 644473 h 1127001"/>
                    <a:gd name="connsiteX78" fmla="*/ 148926 w 1018387"/>
                    <a:gd name="connsiteY78" fmla="*/ 714812 h 1127001"/>
                    <a:gd name="connsiteX79" fmla="*/ 242711 w 1018387"/>
                    <a:gd name="connsiteY79" fmla="*/ 769520 h 1127001"/>
                    <a:gd name="connsiteX80" fmla="*/ 344311 w 1018387"/>
                    <a:gd name="connsiteY80" fmla="*/ 871120 h 1127001"/>
                    <a:gd name="connsiteX81" fmla="*/ 375572 w 1018387"/>
                    <a:gd name="connsiteY81" fmla="*/ 925827 h 1127001"/>
                    <a:gd name="connsiteX82" fmla="*/ 391203 w 1018387"/>
                    <a:gd name="connsiteY82" fmla="*/ 1035243 h 1127001"/>
                    <a:gd name="connsiteX83" fmla="*/ 367757 w 1018387"/>
                    <a:gd name="connsiteY83" fmla="*/ 1113396 h 1127001"/>
                    <a:gd name="connsiteX0" fmla="*/ 367757 w 1018387"/>
                    <a:gd name="connsiteY0" fmla="*/ 1113396 h 1127001"/>
                    <a:gd name="connsiteX1" fmla="*/ 539695 w 1018387"/>
                    <a:gd name="connsiteY1" fmla="*/ 1121212 h 1127001"/>
                    <a:gd name="connsiteX2" fmla="*/ 617849 w 1018387"/>
                    <a:gd name="connsiteY2" fmla="*/ 1121212 h 1127001"/>
                    <a:gd name="connsiteX3" fmla="*/ 656926 w 1018387"/>
                    <a:gd name="connsiteY3" fmla="*/ 1121212 h 1127001"/>
                    <a:gd name="connsiteX4" fmla="*/ 625665 w 1018387"/>
                    <a:gd name="connsiteY4" fmla="*/ 1043058 h 1127001"/>
                    <a:gd name="connsiteX5" fmla="*/ 610034 w 1018387"/>
                    <a:gd name="connsiteY5" fmla="*/ 941458 h 1127001"/>
                    <a:gd name="connsiteX6" fmla="*/ 649111 w 1018387"/>
                    <a:gd name="connsiteY6" fmla="*/ 871120 h 1127001"/>
                    <a:gd name="connsiteX7" fmla="*/ 735080 w 1018387"/>
                    <a:gd name="connsiteY7" fmla="*/ 871120 h 1127001"/>
                    <a:gd name="connsiteX8" fmla="*/ 844495 w 1018387"/>
                    <a:gd name="connsiteY8" fmla="*/ 918012 h 1127001"/>
                    <a:gd name="connsiteX9" fmla="*/ 914834 w 1018387"/>
                    <a:gd name="connsiteY9" fmla="*/ 918012 h 1127001"/>
                    <a:gd name="connsiteX10" fmla="*/ 922649 w 1018387"/>
                    <a:gd name="connsiteY10" fmla="*/ 863304 h 1127001"/>
                    <a:gd name="connsiteX11" fmla="*/ 907018 w 1018387"/>
                    <a:gd name="connsiteY11" fmla="*/ 832043 h 1127001"/>
                    <a:gd name="connsiteX12" fmla="*/ 828865 w 1018387"/>
                    <a:gd name="connsiteY12" fmla="*/ 792966 h 1127001"/>
                    <a:gd name="connsiteX13" fmla="*/ 774157 w 1018387"/>
                    <a:gd name="connsiteY13" fmla="*/ 785150 h 1127001"/>
                    <a:gd name="connsiteX14" fmla="*/ 774157 w 1018387"/>
                    <a:gd name="connsiteY14" fmla="*/ 722627 h 1127001"/>
                    <a:gd name="connsiteX15" fmla="*/ 805418 w 1018387"/>
                    <a:gd name="connsiteY15" fmla="*/ 667920 h 1127001"/>
                    <a:gd name="connsiteX16" fmla="*/ 867942 w 1018387"/>
                    <a:gd name="connsiteY16" fmla="*/ 660104 h 1127001"/>
                    <a:gd name="connsiteX17" fmla="*/ 922649 w 1018387"/>
                    <a:gd name="connsiteY17" fmla="*/ 652289 h 1127001"/>
                    <a:gd name="connsiteX18" fmla="*/ 1008618 w 1018387"/>
                    <a:gd name="connsiteY18" fmla="*/ 652289 h 1127001"/>
                    <a:gd name="connsiteX19" fmla="*/ 1016434 w 1018387"/>
                    <a:gd name="connsiteY19" fmla="*/ 589766 h 1127001"/>
                    <a:gd name="connsiteX20" fmla="*/ 1000803 w 1018387"/>
                    <a:gd name="connsiteY20" fmla="*/ 558504 h 1127001"/>
                    <a:gd name="connsiteX21" fmla="*/ 938280 w 1018387"/>
                    <a:gd name="connsiteY21" fmla="*/ 542873 h 1127001"/>
                    <a:gd name="connsiteX22" fmla="*/ 897493 w 1018387"/>
                    <a:gd name="connsiteY22" fmla="*/ 557160 h 1127001"/>
                    <a:gd name="connsiteX23" fmla="*/ 866232 w 1018387"/>
                    <a:gd name="connsiteY23" fmla="*/ 540492 h 1127001"/>
                    <a:gd name="connsiteX24" fmla="*/ 873070 w 1018387"/>
                    <a:gd name="connsiteY24" fmla="*/ 468811 h 1127001"/>
                    <a:gd name="connsiteX25" fmla="*/ 887663 w 1018387"/>
                    <a:gd name="connsiteY25" fmla="*/ 410012 h 1127001"/>
                    <a:gd name="connsiteX26" fmla="*/ 953911 w 1018387"/>
                    <a:gd name="connsiteY26" fmla="*/ 378750 h 1127001"/>
                    <a:gd name="connsiteX27" fmla="*/ 985172 w 1018387"/>
                    <a:gd name="connsiteY27" fmla="*/ 316227 h 1127001"/>
                    <a:gd name="connsiteX28" fmla="*/ 914834 w 1018387"/>
                    <a:gd name="connsiteY28" fmla="*/ 269335 h 1127001"/>
                    <a:gd name="connsiteX29" fmla="*/ 867942 w 1018387"/>
                    <a:gd name="connsiteY29" fmla="*/ 324043 h 1127001"/>
                    <a:gd name="connsiteX30" fmla="*/ 813234 w 1018387"/>
                    <a:gd name="connsiteY30" fmla="*/ 417827 h 1127001"/>
                    <a:gd name="connsiteX31" fmla="*/ 816592 w 1018387"/>
                    <a:gd name="connsiteY31" fmla="*/ 501415 h 1127001"/>
                    <a:gd name="connsiteX32" fmla="*/ 789788 w 1018387"/>
                    <a:gd name="connsiteY32" fmla="*/ 574135 h 1127001"/>
                    <a:gd name="connsiteX33" fmla="*/ 742895 w 1018387"/>
                    <a:gd name="connsiteY33" fmla="*/ 691366 h 1127001"/>
                    <a:gd name="connsiteX34" fmla="*/ 680372 w 1018387"/>
                    <a:gd name="connsiteY34" fmla="*/ 738258 h 1127001"/>
                    <a:gd name="connsiteX35" fmla="*/ 578772 w 1018387"/>
                    <a:gd name="connsiteY35" fmla="*/ 746073 h 1127001"/>
                    <a:gd name="connsiteX36" fmla="*/ 547511 w 1018387"/>
                    <a:gd name="connsiteY36" fmla="*/ 667920 h 1127001"/>
                    <a:gd name="connsiteX37" fmla="*/ 566561 w 1018387"/>
                    <a:gd name="connsiteY37" fmla="*/ 516374 h 1127001"/>
                    <a:gd name="connsiteX38" fmla="*/ 656926 w 1018387"/>
                    <a:gd name="connsiteY38" fmla="*/ 425643 h 1127001"/>
                    <a:gd name="connsiteX39" fmla="*/ 711634 w 1018387"/>
                    <a:gd name="connsiteY39" fmla="*/ 331858 h 1127001"/>
                    <a:gd name="connsiteX40" fmla="*/ 766342 w 1018387"/>
                    <a:gd name="connsiteY40" fmla="*/ 261520 h 1127001"/>
                    <a:gd name="connsiteX41" fmla="*/ 766342 w 1018387"/>
                    <a:gd name="connsiteY41" fmla="*/ 120843 h 1127001"/>
                    <a:gd name="connsiteX42" fmla="*/ 742895 w 1018387"/>
                    <a:gd name="connsiteY42" fmla="*/ 11427 h 1127001"/>
                    <a:gd name="connsiteX43" fmla="*/ 672557 w 1018387"/>
                    <a:gd name="connsiteY43" fmla="*/ 19243 h 1127001"/>
                    <a:gd name="connsiteX44" fmla="*/ 664742 w 1018387"/>
                    <a:gd name="connsiteY44" fmla="*/ 152104 h 1127001"/>
                    <a:gd name="connsiteX45" fmla="*/ 672557 w 1018387"/>
                    <a:gd name="connsiteY45" fmla="*/ 230258 h 1127001"/>
                    <a:gd name="connsiteX46" fmla="*/ 625665 w 1018387"/>
                    <a:gd name="connsiteY46" fmla="*/ 308412 h 1127001"/>
                    <a:gd name="connsiteX47" fmla="*/ 578772 w 1018387"/>
                    <a:gd name="connsiteY47" fmla="*/ 347489 h 1127001"/>
                    <a:gd name="connsiteX48" fmla="*/ 524065 w 1018387"/>
                    <a:gd name="connsiteY48" fmla="*/ 355304 h 1127001"/>
                    <a:gd name="connsiteX49" fmla="*/ 500618 w 1018387"/>
                    <a:gd name="connsiteY49" fmla="*/ 253704 h 1127001"/>
                    <a:gd name="connsiteX50" fmla="*/ 469357 w 1018387"/>
                    <a:gd name="connsiteY50" fmla="*/ 191181 h 1127001"/>
                    <a:gd name="connsiteX51" fmla="*/ 453726 w 1018387"/>
                    <a:gd name="connsiteY51" fmla="*/ 105212 h 1127001"/>
                    <a:gd name="connsiteX52" fmla="*/ 391203 w 1018387"/>
                    <a:gd name="connsiteY52" fmla="*/ 105212 h 1127001"/>
                    <a:gd name="connsiteX53" fmla="*/ 375572 w 1018387"/>
                    <a:gd name="connsiteY53" fmla="*/ 183366 h 1127001"/>
                    <a:gd name="connsiteX54" fmla="*/ 399018 w 1018387"/>
                    <a:gd name="connsiteY54" fmla="*/ 300596 h 1127001"/>
                    <a:gd name="connsiteX55" fmla="*/ 438095 w 1018387"/>
                    <a:gd name="connsiteY55" fmla="*/ 355304 h 1127001"/>
                    <a:gd name="connsiteX56" fmla="*/ 469357 w 1018387"/>
                    <a:gd name="connsiteY56" fmla="*/ 464720 h 1127001"/>
                    <a:gd name="connsiteX57" fmla="*/ 469357 w 1018387"/>
                    <a:gd name="connsiteY57" fmla="*/ 613212 h 1127001"/>
                    <a:gd name="connsiteX58" fmla="*/ 453726 w 1018387"/>
                    <a:gd name="connsiteY58" fmla="*/ 699181 h 1127001"/>
                    <a:gd name="connsiteX59" fmla="*/ 414649 w 1018387"/>
                    <a:gd name="connsiteY59" fmla="*/ 746073 h 1127001"/>
                    <a:gd name="connsiteX60" fmla="*/ 375572 w 1018387"/>
                    <a:gd name="connsiteY60" fmla="*/ 753889 h 1127001"/>
                    <a:gd name="connsiteX61" fmla="*/ 281788 w 1018387"/>
                    <a:gd name="connsiteY61" fmla="*/ 714812 h 1127001"/>
                    <a:gd name="connsiteX62" fmla="*/ 242711 w 1018387"/>
                    <a:gd name="connsiteY62" fmla="*/ 660104 h 1127001"/>
                    <a:gd name="connsiteX63" fmla="*/ 250526 w 1018387"/>
                    <a:gd name="connsiteY63" fmla="*/ 597581 h 1127001"/>
                    <a:gd name="connsiteX64" fmla="*/ 289603 w 1018387"/>
                    <a:gd name="connsiteY64" fmla="*/ 542873 h 1127001"/>
                    <a:gd name="connsiteX65" fmla="*/ 328680 w 1018387"/>
                    <a:gd name="connsiteY65" fmla="*/ 503796 h 1127001"/>
                    <a:gd name="connsiteX66" fmla="*/ 313049 w 1018387"/>
                    <a:gd name="connsiteY66" fmla="*/ 394381 h 1127001"/>
                    <a:gd name="connsiteX67" fmla="*/ 258342 w 1018387"/>
                    <a:gd name="connsiteY67" fmla="*/ 331858 h 1127001"/>
                    <a:gd name="connsiteX68" fmla="*/ 211449 w 1018387"/>
                    <a:gd name="connsiteY68" fmla="*/ 339673 h 1127001"/>
                    <a:gd name="connsiteX69" fmla="*/ 188003 w 1018387"/>
                    <a:gd name="connsiteY69" fmla="*/ 410012 h 1127001"/>
                    <a:gd name="connsiteX70" fmla="*/ 234895 w 1018387"/>
                    <a:gd name="connsiteY70" fmla="*/ 495981 h 1127001"/>
                    <a:gd name="connsiteX71" fmla="*/ 188003 w 1018387"/>
                    <a:gd name="connsiteY71" fmla="*/ 558504 h 1127001"/>
                    <a:gd name="connsiteX72" fmla="*/ 141111 w 1018387"/>
                    <a:gd name="connsiteY72" fmla="*/ 589766 h 1127001"/>
                    <a:gd name="connsiteX73" fmla="*/ 125480 w 1018387"/>
                    <a:gd name="connsiteY73" fmla="*/ 589766 h 1127001"/>
                    <a:gd name="connsiteX74" fmla="*/ 70772 w 1018387"/>
                    <a:gd name="connsiteY74" fmla="*/ 535058 h 1127001"/>
                    <a:gd name="connsiteX75" fmla="*/ 31695 w 1018387"/>
                    <a:gd name="connsiteY75" fmla="*/ 503796 h 1127001"/>
                    <a:gd name="connsiteX76" fmla="*/ 434 w 1018387"/>
                    <a:gd name="connsiteY76" fmla="*/ 566320 h 1127001"/>
                    <a:gd name="connsiteX77" fmla="*/ 55142 w 1018387"/>
                    <a:gd name="connsiteY77" fmla="*/ 644473 h 1127001"/>
                    <a:gd name="connsiteX78" fmla="*/ 148926 w 1018387"/>
                    <a:gd name="connsiteY78" fmla="*/ 714812 h 1127001"/>
                    <a:gd name="connsiteX79" fmla="*/ 242711 w 1018387"/>
                    <a:gd name="connsiteY79" fmla="*/ 769520 h 1127001"/>
                    <a:gd name="connsiteX80" fmla="*/ 344311 w 1018387"/>
                    <a:gd name="connsiteY80" fmla="*/ 871120 h 1127001"/>
                    <a:gd name="connsiteX81" fmla="*/ 375572 w 1018387"/>
                    <a:gd name="connsiteY81" fmla="*/ 925827 h 1127001"/>
                    <a:gd name="connsiteX82" fmla="*/ 391203 w 1018387"/>
                    <a:gd name="connsiteY82" fmla="*/ 1035243 h 1127001"/>
                    <a:gd name="connsiteX83" fmla="*/ 367757 w 1018387"/>
                    <a:gd name="connsiteY83" fmla="*/ 1113396 h 1127001"/>
                    <a:gd name="connsiteX0" fmla="*/ 367757 w 1018387"/>
                    <a:gd name="connsiteY0" fmla="*/ 1113396 h 1127001"/>
                    <a:gd name="connsiteX1" fmla="*/ 539695 w 1018387"/>
                    <a:gd name="connsiteY1" fmla="*/ 1121212 h 1127001"/>
                    <a:gd name="connsiteX2" fmla="*/ 617849 w 1018387"/>
                    <a:gd name="connsiteY2" fmla="*/ 1121212 h 1127001"/>
                    <a:gd name="connsiteX3" fmla="*/ 656926 w 1018387"/>
                    <a:gd name="connsiteY3" fmla="*/ 1121212 h 1127001"/>
                    <a:gd name="connsiteX4" fmla="*/ 625665 w 1018387"/>
                    <a:gd name="connsiteY4" fmla="*/ 1043058 h 1127001"/>
                    <a:gd name="connsiteX5" fmla="*/ 610034 w 1018387"/>
                    <a:gd name="connsiteY5" fmla="*/ 941458 h 1127001"/>
                    <a:gd name="connsiteX6" fmla="*/ 649111 w 1018387"/>
                    <a:gd name="connsiteY6" fmla="*/ 871120 h 1127001"/>
                    <a:gd name="connsiteX7" fmla="*/ 735080 w 1018387"/>
                    <a:gd name="connsiteY7" fmla="*/ 871120 h 1127001"/>
                    <a:gd name="connsiteX8" fmla="*/ 844495 w 1018387"/>
                    <a:gd name="connsiteY8" fmla="*/ 918012 h 1127001"/>
                    <a:gd name="connsiteX9" fmla="*/ 914834 w 1018387"/>
                    <a:gd name="connsiteY9" fmla="*/ 918012 h 1127001"/>
                    <a:gd name="connsiteX10" fmla="*/ 922649 w 1018387"/>
                    <a:gd name="connsiteY10" fmla="*/ 863304 h 1127001"/>
                    <a:gd name="connsiteX11" fmla="*/ 907018 w 1018387"/>
                    <a:gd name="connsiteY11" fmla="*/ 832043 h 1127001"/>
                    <a:gd name="connsiteX12" fmla="*/ 828865 w 1018387"/>
                    <a:gd name="connsiteY12" fmla="*/ 792966 h 1127001"/>
                    <a:gd name="connsiteX13" fmla="*/ 774157 w 1018387"/>
                    <a:gd name="connsiteY13" fmla="*/ 785150 h 1127001"/>
                    <a:gd name="connsiteX14" fmla="*/ 774157 w 1018387"/>
                    <a:gd name="connsiteY14" fmla="*/ 722627 h 1127001"/>
                    <a:gd name="connsiteX15" fmla="*/ 805418 w 1018387"/>
                    <a:gd name="connsiteY15" fmla="*/ 667920 h 1127001"/>
                    <a:gd name="connsiteX16" fmla="*/ 867942 w 1018387"/>
                    <a:gd name="connsiteY16" fmla="*/ 660104 h 1127001"/>
                    <a:gd name="connsiteX17" fmla="*/ 922649 w 1018387"/>
                    <a:gd name="connsiteY17" fmla="*/ 652289 h 1127001"/>
                    <a:gd name="connsiteX18" fmla="*/ 1008618 w 1018387"/>
                    <a:gd name="connsiteY18" fmla="*/ 652289 h 1127001"/>
                    <a:gd name="connsiteX19" fmla="*/ 1016434 w 1018387"/>
                    <a:gd name="connsiteY19" fmla="*/ 589766 h 1127001"/>
                    <a:gd name="connsiteX20" fmla="*/ 1000803 w 1018387"/>
                    <a:gd name="connsiteY20" fmla="*/ 558504 h 1127001"/>
                    <a:gd name="connsiteX21" fmla="*/ 938280 w 1018387"/>
                    <a:gd name="connsiteY21" fmla="*/ 564304 h 1127001"/>
                    <a:gd name="connsiteX22" fmla="*/ 897493 w 1018387"/>
                    <a:gd name="connsiteY22" fmla="*/ 557160 h 1127001"/>
                    <a:gd name="connsiteX23" fmla="*/ 866232 w 1018387"/>
                    <a:gd name="connsiteY23" fmla="*/ 540492 h 1127001"/>
                    <a:gd name="connsiteX24" fmla="*/ 873070 w 1018387"/>
                    <a:gd name="connsiteY24" fmla="*/ 468811 h 1127001"/>
                    <a:gd name="connsiteX25" fmla="*/ 887663 w 1018387"/>
                    <a:gd name="connsiteY25" fmla="*/ 410012 h 1127001"/>
                    <a:gd name="connsiteX26" fmla="*/ 953911 w 1018387"/>
                    <a:gd name="connsiteY26" fmla="*/ 378750 h 1127001"/>
                    <a:gd name="connsiteX27" fmla="*/ 985172 w 1018387"/>
                    <a:gd name="connsiteY27" fmla="*/ 316227 h 1127001"/>
                    <a:gd name="connsiteX28" fmla="*/ 914834 w 1018387"/>
                    <a:gd name="connsiteY28" fmla="*/ 269335 h 1127001"/>
                    <a:gd name="connsiteX29" fmla="*/ 867942 w 1018387"/>
                    <a:gd name="connsiteY29" fmla="*/ 324043 h 1127001"/>
                    <a:gd name="connsiteX30" fmla="*/ 813234 w 1018387"/>
                    <a:gd name="connsiteY30" fmla="*/ 417827 h 1127001"/>
                    <a:gd name="connsiteX31" fmla="*/ 816592 w 1018387"/>
                    <a:gd name="connsiteY31" fmla="*/ 501415 h 1127001"/>
                    <a:gd name="connsiteX32" fmla="*/ 789788 w 1018387"/>
                    <a:gd name="connsiteY32" fmla="*/ 574135 h 1127001"/>
                    <a:gd name="connsiteX33" fmla="*/ 742895 w 1018387"/>
                    <a:gd name="connsiteY33" fmla="*/ 691366 h 1127001"/>
                    <a:gd name="connsiteX34" fmla="*/ 680372 w 1018387"/>
                    <a:gd name="connsiteY34" fmla="*/ 738258 h 1127001"/>
                    <a:gd name="connsiteX35" fmla="*/ 578772 w 1018387"/>
                    <a:gd name="connsiteY35" fmla="*/ 746073 h 1127001"/>
                    <a:gd name="connsiteX36" fmla="*/ 547511 w 1018387"/>
                    <a:gd name="connsiteY36" fmla="*/ 667920 h 1127001"/>
                    <a:gd name="connsiteX37" fmla="*/ 566561 w 1018387"/>
                    <a:gd name="connsiteY37" fmla="*/ 516374 h 1127001"/>
                    <a:gd name="connsiteX38" fmla="*/ 656926 w 1018387"/>
                    <a:gd name="connsiteY38" fmla="*/ 425643 h 1127001"/>
                    <a:gd name="connsiteX39" fmla="*/ 711634 w 1018387"/>
                    <a:gd name="connsiteY39" fmla="*/ 331858 h 1127001"/>
                    <a:gd name="connsiteX40" fmla="*/ 766342 w 1018387"/>
                    <a:gd name="connsiteY40" fmla="*/ 261520 h 1127001"/>
                    <a:gd name="connsiteX41" fmla="*/ 766342 w 1018387"/>
                    <a:gd name="connsiteY41" fmla="*/ 120843 h 1127001"/>
                    <a:gd name="connsiteX42" fmla="*/ 742895 w 1018387"/>
                    <a:gd name="connsiteY42" fmla="*/ 11427 h 1127001"/>
                    <a:gd name="connsiteX43" fmla="*/ 672557 w 1018387"/>
                    <a:gd name="connsiteY43" fmla="*/ 19243 h 1127001"/>
                    <a:gd name="connsiteX44" fmla="*/ 664742 w 1018387"/>
                    <a:gd name="connsiteY44" fmla="*/ 152104 h 1127001"/>
                    <a:gd name="connsiteX45" fmla="*/ 672557 w 1018387"/>
                    <a:gd name="connsiteY45" fmla="*/ 230258 h 1127001"/>
                    <a:gd name="connsiteX46" fmla="*/ 625665 w 1018387"/>
                    <a:gd name="connsiteY46" fmla="*/ 308412 h 1127001"/>
                    <a:gd name="connsiteX47" fmla="*/ 578772 w 1018387"/>
                    <a:gd name="connsiteY47" fmla="*/ 347489 h 1127001"/>
                    <a:gd name="connsiteX48" fmla="*/ 524065 w 1018387"/>
                    <a:gd name="connsiteY48" fmla="*/ 355304 h 1127001"/>
                    <a:gd name="connsiteX49" fmla="*/ 500618 w 1018387"/>
                    <a:gd name="connsiteY49" fmla="*/ 253704 h 1127001"/>
                    <a:gd name="connsiteX50" fmla="*/ 469357 w 1018387"/>
                    <a:gd name="connsiteY50" fmla="*/ 191181 h 1127001"/>
                    <a:gd name="connsiteX51" fmla="*/ 453726 w 1018387"/>
                    <a:gd name="connsiteY51" fmla="*/ 105212 h 1127001"/>
                    <a:gd name="connsiteX52" fmla="*/ 391203 w 1018387"/>
                    <a:gd name="connsiteY52" fmla="*/ 105212 h 1127001"/>
                    <a:gd name="connsiteX53" fmla="*/ 375572 w 1018387"/>
                    <a:gd name="connsiteY53" fmla="*/ 183366 h 1127001"/>
                    <a:gd name="connsiteX54" fmla="*/ 399018 w 1018387"/>
                    <a:gd name="connsiteY54" fmla="*/ 300596 h 1127001"/>
                    <a:gd name="connsiteX55" fmla="*/ 438095 w 1018387"/>
                    <a:gd name="connsiteY55" fmla="*/ 355304 h 1127001"/>
                    <a:gd name="connsiteX56" fmla="*/ 469357 w 1018387"/>
                    <a:gd name="connsiteY56" fmla="*/ 464720 h 1127001"/>
                    <a:gd name="connsiteX57" fmla="*/ 469357 w 1018387"/>
                    <a:gd name="connsiteY57" fmla="*/ 613212 h 1127001"/>
                    <a:gd name="connsiteX58" fmla="*/ 453726 w 1018387"/>
                    <a:gd name="connsiteY58" fmla="*/ 699181 h 1127001"/>
                    <a:gd name="connsiteX59" fmla="*/ 414649 w 1018387"/>
                    <a:gd name="connsiteY59" fmla="*/ 746073 h 1127001"/>
                    <a:gd name="connsiteX60" fmla="*/ 375572 w 1018387"/>
                    <a:gd name="connsiteY60" fmla="*/ 753889 h 1127001"/>
                    <a:gd name="connsiteX61" fmla="*/ 281788 w 1018387"/>
                    <a:gd name="connsiteY61" fmla="*/ 714812 h 1127001"/>
                    <a:gd name="connsiteX62" fmla="*/ 242711 w 1018387"/>
                    <a:gd name="connsiteY62" fmla="*/ 660104 h 1127001"/>
                    <a:gd name="connsiteX63" fmla="*/ 250526 w 1018387"/>
                    <a:gd name="connsiteY63" fmla="*/ 597581 h 1127001"/>
                    <a:gd name="connsiteX64" fmla="*/ 289603 w 1018387"/>
                    <a:gd name="connsiteY64" fmla="*/ 542873 h 1127001"/>
                    <a:gd name="connsiteX65" fmla="*/ 328680 w 1018387"/>
                    <a:gd name="connsiteY65" fmla="*/ 503796 h 1127001"/>
                    <a:gd name="connsiteX66" fmla="*/ 313049 w 1018387"/>
                    <a:gd name="connsiteY66" fmla="*/ 394381 h 1127001"/>
                    <a:gd name="connsiteX67" fmla="*/ 258342 w 1018387"/>
                    <a:gd name="connsiteY67" fmla="*/ 331858 h 1127001"/>
                    <a:gd name="connsiteX68" fmla="*/ 211449 w 1018387"/>
                    <a:gd name="connsiteY68" fmla="*/ 339673 h 1127001"/>
                    <a:gd name="connsiteX69" fmla="*/ 188003 w 1018387"/>
                    <a:gd name="connsiteY69" fmla="*/ 410012 h 1127001"/>
                    <a:gd name="connsiteX70" fmla="*/ 234895 w 1018387"/>
                    <a:gd name="connsiteY70" fmla="*/ 495981 h 1127001"/>
                    <a:gd name="connsiteX71" fmla="*/ 188003 w 1018387"/>
                    <a:gd name="connsiteY71" fmla="*/ 558504 h 1127001"/>
                    <a:gd name="connsiteX72" fmla="*/ 141111 w 1018387"/>
                    <a:gd name="connsiteY72" fmla="*/ 589766 h 1127001"/>
                    <a:gd name="connsiteX73" fmla="*/ 125480 w 1018387"/>
                    <a:gd name="connsiteY73" fmla="*/ 589766 h 1127001"/>
                    <a:gd name="connsiteX74" fmla="*/ 70772 w 1018387"/>
                    <a:gd name="connsiteY74" fmla="*/ 535058 h 1127001"/>
                    <a:gd name="connsiteX75" fmla="*/ 31695 w 1018387"/>
                    <a:gd name="connsiteY75" fmla="*/ 503796 h 1127001"/>
                    <a:gd name="connsiteX76" fmla="*/ 434 w 1018387"/>
                    <a:gd name="connsiteY76" fmla="*/ 566320 h 1127001"/>
                    <a:gd name="connsiteX77" fmla="*/ 55142 w 1018387"/>
                    <a:gd name="connsiteY77" fmla="*/ 644473 h 1127001"/>
                    <a:gd name="connsiteX78" fmla="*/ 148926 w 1018387"/>
                    <a:gd name="connsiteY78" fmla="*/ 714812 h 1127001"/>
                    <a:gd name="connsiteX79" fmla="*/ 242711 w 1018387"/>
                    <a:gd name="connsiteY79" fmla="*/ 769520 h 1127001"/>
                    <a:gd name="connsiteX80" fmla="*/ 344311 w 1018387"/>
                    <a:gd name="connsiteY80" fmla="*/ 871120 h 1127001"/>
                    <a:gd name="connsiteX81" fmla="*/ 375572 w 1018387"/>
                    <a:gd name="connsiteY81" fmla="*/ 925827 h 1127001"/>
                    <a:gd name="connsiteX82" fmla="*/ 391203 w 1018387"/>
                    <a:gd name="connsiteY82" fmla="*/ 1035243 h 1127001"/>
                    <a:gd name="connsiteX83" fmla="*/ 367757 w 1018387"/>
                    <a:gd name="connsiteY83" fmla="*/ 1113396 h 1127001"/>
                    <a:gd name="connsiteX0" fmla="*/ 367757 w 1020327"/>
                    <a:gd name="connsiteY0" fmla="*/ 1113396 h 1127001"/>
                    <a:gd name="connsiteX1" fmla="*/ 539695 w 1020327"/>
                    <a:gd name="connsiteY1" fmla="*/ 1121212 h 1127001"/>
                    <a:gd name="connsiteX2" fmla="*/ 617849 w 1020327"/>
                    <a:gd name="connsiteY2" fmla="*/ 1121212 h 1127001"/>
                    <a:gd name="connsiteX3" fmla="*/ 656926 w 1020327"/>
                    <a:gd name="connsiteY3" fmla="*/ 1121212 h 1127001"/>
                    <a:gd name="connsiteX4" fmla="*/ 625665 w 1020327"/>
                    <a:gd name="connsiteY4" fmla="*/ 1043058 h 1127001"/>
                    <a:gd name="connsiteX5" fmla="*/ 610034 w 1020327"/>
                    <a:gd name="connsiteY5" fmla="*/ 941458 h 1127001"/>
                    <a:gd name="connsiteX6" fmla="*/ 649111 w 1020327"/>
                    <a:gd name="connsiteY6" fmla="*/ 871120 h 1127001"/>
                    <a:gd name="connsiteX7" fmla="*/ 735080 w 1020327"/>
                    <a:gd name="connsiteY7" fmla="*/ 871120 h 1127001"/>
                    <a:gd name="connsiteX8" fmla="*/ 844495 w 1020327"/>
                    <a:gd name="connsiteY8" fmla="*/ 918012 h 1127001"/>
                    <a:gd name="connsiteX9" fmla="*/ 914834 w 1020327"/>
                    <a:gd name="connsiteY9" fmla="*/ 918012 h 1127001"/>
                    <a:gd name="connsiteX10" fmla="*/ 922649 w 1020327"/>
                    <a:gd name="connsiteY10" fmla="*/ 863304 h 1127001"/>
                    <a:gd name="connsiteX11" fmla="*/ 907018 w 1020327"/>
                    <a:gd name="connsiteY11" fmla="*/ 832043 h 1127001"/>
                    <a:gd name="connsiteX12" fmla="*/ 828865 w 1020327"/>
                    <a:gd name="connsiteY12" fmla="*/ 792966 h 1127001"/>
                    <a:gd name="connsiteX13" fmla="*/ 774157 w 1020327"/>
                    <a:gd name="connsiteY13" fmla="*/ 785150 h 1127001"/>
                    <a:gd name="connsiteX14" fmla="*/ 774157 w 1020327"/>
                    <a:gd name="connsiteY14" fmla="*/ 722627 h 1127001"/>
                    <a:gd name="connsiteX15" fmla="*/ 805418 w 1020327"/>
                    <a:gd name="connsiteY15" fmla="*/ 667920 h 1127001"/>
                    <a:gd name="connsiteX16" fmla="*/ 867942 w 1020327"/>
                    <a:gd name="connsiteY16" fmla="*/ 660104 h 1127001"/>
                    <a:gd name="connsiteX17" fmla="*/ 922649 w 1020327"/>
                    <a:gd name="connsiteY17" fmla="*/ 652289 h 1127001"/>
                    <a:gd name="connsiteX18" fmla="*/ 1008618 w 1020327"/>
                    <a:gd name="connsiteY18" fmla="*/ 652289 h 1127001"/>
                    <a:gd name="connsiteX19" fmla="*/ 1016434 w 1020327"/>
                    <a:gd name="connsiteY19" fmla="*/ 589766 h 1127001"/>
                    <a:gd name="connsiteX20" fmla="*/ 979372 w 1020327"/>
                    <a:gd name="connsiteY20" fmla="*/ 568029 h 1127001"/>
                    <a:gd name="connsiteX21" fmla="*/ 938280 w 1020327"/>
                    <a:gd name="connsiteY21" fmla="*/ 564304 h 1127001"/>
                    <a:gd name="connsiteX22" fmla="*/ 897493 w 1020327"/>
                    <a:gd name="connsiteY22" fmla="*/ 557160 h 1127001"/>
                    <a:gd name="connsiteX23" fmla="*/ 866232 w 1020327"/>
                    <a:gd name="connsiteY23" fmla="*/ 540492 h 1127001"/>
                    <a:gd name="connsiteX24" fmla="*/ 873070 w 1020327"/>
                    <a:gd name="connsiteY24" fmla="*/ 468811 h 1127001"/>
                    <a:gd name="connsiteX25" fmla="*/ 887663 w 1020327"/>
                    <a:gd name="connsiteY25" fmla="*/ 410012 h 1127001"/>
                    <a:gd name="connsiteX26" fmla="*/ 953911 w 1020327"/>
                    <a:gd name="connsiteY26" fmla="*/ 378750 h 1127001"/>
                    <a:gd name="connsiteX27" fmla="*/ 985172 w 1020327"/>
                    <a:gd name="connsiteY27" fmla="*/ 316227 h 1127001"/>
                    <a:gd name="connsiteX28" fmla="*/ 914834 w 1020327"/>
                    <a:gd name="connsiteY28" fmla="*/ 269335 h 1127001"/>
                    <a:gd name="connsiteX29" fmla="*/ 867942 w 1020327"/>
                    <a:gd name="connsiteY29" fmla="*/ 324043 h 1127001"/>
                    <a:gd name="connsiteX30" fmla="*/ 813234 w 1020327"/>
                    <a:gd name="connsiteY30" fmla="*/ 417827 h 1127001"/>
                    <a:gd name="connsiteX31" fmla="*/ 816592 w 1020327"/>
                    <a:gd name="connsiteY31" fmla="*/ 501415 h 1127001"/>
                    <a:gd name="connsiteX32" fmla="*/ 789788 w 1020327"/>
                    <a:gd name="connsiteY32" fmla="*/ 574135 h 1127001"/>
                    <a:gd name="connsiteX33" fmla="*/ 742895 w 1020327"/>
                    <a:gd name="connsiteY33" fmla="*/ 691366 h 1127001"/>
                    <a:gd name="connsiteX34" fmla="*/ 680372 w 1020327"/>
                    <a:gd name="connsiteY34" fmla="*/ 738258 h 1127001"/>
                    <a:gd name="connsiteX35" fmla="*/ 578772 w 1020327"/>
                    <a:gd name="connsiteY35" fmla="*/ 746073 h 1127001"/>
                    <a:gd name="connsiteX36" fmla="*/ 547511 w 1020327"/>
                    <a:gd name="connsiteY36" fmla="*/ 667920 h 1127001"/>
                    <a:gd name="connsiteX37" fmla="*/ 566561 w 1020327"/>
                    <a:gd name="connsiteY37" fmla="*/ 516374 h 1127001"/>
                    <a:gd name="connsiteX38" fmla="*/ 656926 w 1020327"/>
                    <a:gd name="connsiteY38" fmla="*/ 425643 h 1127001"/>
                    <a:gd name="connsiteX39" fmla="*/ 711634 w 1020327"/>
                    <a:gd name="connsiteY39" fmla="*/ 331858 h 1127001"/>
                    <a:gd name="connsiteX40" fmla="*/ 766342 w 1020327"/>
                    <a:gd name="connsiteY40" fmla="*/ 261520 h 1127001"/>
                    <a:gd name="connsiteX41" fmla="*/ 766342 w 1020327"/>
                    <a:gd name="connsiteY41" fmla="*/ 120843 h 1127001"/>
                    <a:gd name="connsiteX42" fmla="*/ 742895 w 1020327"/>
                    <a:gd name="connsiteY42" fmla="*/ 11427 h 1127001"/>
                    <a:gd name="connsiteX43" fmla="*/ 672557 w 1020327"/>
                    <a:gd name="connsiteY43" fmla="*/ 19243 h 1127001"/>
                    <a:gd name="connsiteX44" fmla="*/ 664742 w 1020327"/>
                    <a:gd name="connsiteY44" fmla="*/ 152104 h 1127001"/>
                    <a:gd name="connsiteX45" fmla="*/ 672557 w 1020327"/>
                    <a:gd name="connsiteY45" fmla="*/ 230258 h 1127001"/>
                    <a:gd name="connsiteX46" fmla="*/ 625665 w 1020327"/>
                    <a:gd name="connsiteY46" fmla="*/ 308412 h 1127001"/>
                    <a:gd name="connsiteX47" fmla="*/ 578772 w 1020327"/>
                    <a:gd name="connsiteY47" fmla="*/ 347489 h 1127001"/>
                    <a:gd name="connsiteX48" fmla="*/ 524065 w 1020327"/>
                    <a:gd name="connsiteY48" fmla="*/ 355304 h 1127001"/>
                    <a:gd name="connsiteX49" fmla="*/ 500618 w 1020327"/>
                    <a:gd name="connsiteY49" fmla="*/ 253704 h 1127001"/>
                    <a:gd name="connsiteX50" fmla="*/ 469357 w 1020327"/>
                    <a:gd name="connsiteY50" fmla="*/ 191181 h 1127001"/>
                    <a:gd name="connsiteX51" fmla="*/ 453726 w 1020327"/>
                    <a:gd name="connsiteY51" fmla="*/ 105212 h 1127001"/>
                    <a:gd name="connsiteX52" fmla="*/ 391203 w 1020327"/>
                    <a:gd name="connsiteY52" fmla="*/ 105212 h 1127001"/>
                    <a:gd name="connsiteX53" fmla="*/ 375572 w 1020327"/>
                    <a:gd name="connsiteY53" fmla="*/ 183366 h 1127001"/>
                    <a:gd name="connsiteX54" fmla="*/ 399018 w 1020327"/>
                    <a:gd name="connsiteY54" fmla="*/ 300596 h 1127001"/>
                    <a:gd name="connsiteX55" fmla="*/ 438095 w 1020327"/>
                    <a:gd name="connsiteY55" fmla="*/ 355304 h 1127001"/>
                    <a:gd name="connsiteX56" fmla="*/ 469357 w 1020327"/>
                    <a:gd name="connsiteY56" fmla="*/ 464720 h 1127001"/>
                    <a:gd name="connsiteX57" fmla="*/ 469357 w 1020327"/>
                    <a:gd name="connsiteY57" fmla="*/ 613212 h 1127001"/>
                    <a:gd name="connsiteX58" fmla="*/ 453726 w 1020327"/>
                    <a:gd name="connsiteY58" fmla="*/ 699181 h 1127001"/>
                    <a:gd name="connsiteX59" fmla="*/ 414649 w 1020327"/>
                    <a:gd name="connsiteY59" fmla="*/ 746073 h 1127001"/>
                    <a:gd name="connsiteX60" fmla="*/ 375572 w 1020327"/>
                    <a:gd name="connsiteY60" fmla="*/ 753889 h 1127001"/>
                    <a:gd name="connsiteX61" fmla="*/ 281788 w 1020327"/>
                    <a:gd name="connsiteY61" fmla="*/ 714812 h 1127001"/>
                    <a:gd name="connsiteX62" fmla="*/ 242711 w 1020327"/>
                    <a:gd name="connsiteY62" fmla="*/ 660104 h 1127001"/>
                    <a:gd name="connsiteX63" fmla="*/ 250526 w 1020327"/>
                    <a:gd name="connsiteY63" fmla="*/ 597581 h 1127001"/>
                    <a:gd name="connsiteX64" fmla="*/ 289603 w 1020327"/>
                    <a:gd name="connsiteY64" fmla="*/ 542873 h 1127001"/>
                    <a:gd name="connsiteX65" fmla="*/ 328680 w 1020327"/>
                    <a:gd name="connsiteY65" fmla="*/ 503796 h 1127001"/>
                    <a:gd name="connsiteX66" fmla="*/ 313049 w 1020327"/>
                    <a:gd name="connsiteY66" fmla="*/ 394381 h 1127001"/>
                    <a:gd name="connsiteX67" fmla="*/ 258342 w 1020327"/>
                    <a:gd name="connsiteY67" fmla="*/ 331858 h 1127001"/>
                    <a:gd name="connsiteX68" fmla="*/ 211449 w 1020327"/>
                    <a:gd name="connsiteY68" fmla="*/ 339673 h 1127001"/>
                    <a:gd name="connsiteX69" fmla="*/ 188003 w 1020327"/>
                    <a:gd name="connsiteY69" fmla="*/ 410012 h 1127001"/>
                    <a:gd name="connsiteX70" fmla="*/ 234895 w 1020327"/>
                    <a:gd name="connsiteY70" fmla="*/ 495981 h 1127001"/>
                    <a:gd name="connsiteX71" fmla="*/ 188003 w 1020327"/>
                    <a:gd name="connsiteY71" fmla="*/ 558504 h 1127001"/>
                    <a:gd name="connsiteX72" fmla="*/ 141111 w 1020327"/>
                    <a:gd name="connsiteY72" fmla="*/ 589766 h 1127001"/>
                    <a:gd name="connsiteX73" fmla="*/ 125480 w 1020327"/>
                    <a:gd name="connsiteY73" fmla="*/ 589766 h 1127001"/>
                    <a:gd name="connsiteX74" fmla="*/ 70772 w 1020327"/>
                    <a:gd name="connsiteY74" fmla="*/ 535058 h 1127001"/>
                    <a:gd name="connsiteX75" fmla="*/ 31695 w 1020327"/>
                    <a:gd name="connsiteY75" fmla="*/ 503796 h 1127001"/>
                    <a:gd name="connsiteX76" fmla="*/ 434 w 1020327"/>
                    <a:gd name="connsiteY76" fmla="*/ 566320 h 1127001"/>
                    <a:gd name="connsiteX77" fmla="*/ 55142 w 1020327"/>
                    <a:gd name="connsiteY77" fmla="*/ 644473 h 1127001"/>
                    <a:gd name="connsiteX78" fmla="*/ 148926 w 1020327"/>
                    <a:gd name="connsiteY78" fmla="*/ 714812 h 1127001"/>
                    <a:gd name="connsiteX79" fmla="*/ 242711 w 1020327"/>
                    <a:gd name="connsiteY79" fmla="*/ 769520 h 1127001"/>
                    <a:gd name="connsiteX80" fmla="*/ 344311 w 1020327"/>
                    <a:gd name="connsiteY80" fmla="*/ 871120 h 1127001"/>
                    <a:gd name="connsiteX81" fmla="*/ 375572 w 1020327"/>
                    <a:gd name="connsiteY81" fmla="*/ 925827 h 1127001"/>
                    <a:gd name="connsiteX82" fmla="*/ 391203 w 1020327"/>
                    <a:gd name="connsiteY82" fmla="*/ 1035243 h 1127001"/>
                    <a:gd name="connsiteX83" fmla="*/ 367757 w 1020327"/>
                    <a:gd name="connsiteY83" fmla="*/ 1113396 h 1127001"/>
                    <a:gd name="connsiteX0" fmla="*/ 367757 w 1017072"/>
                    <a:gd name="connsiteY0" fmla="*/ 1113396 h 1127001"/>
                    <a:gd name="connsiteX1" fmla="*/ 539695 w 1017072"/>
                    <a:gd name="connsiteY1" fmla="*/ 1121212 h 1127001"/>
                    <a:gd name="connsiteX2" fmla="*/ 617849 w 1017072"/>
                    <a:gd name="connsiteY2" fmla="*/ 1121212 h 1127001"/>
                    <a:gd name="connsiteX3" fmla="*/ 656926 w 1017072"/>
                    <a:gd name="connsiteY3" fmla="*/ 1121212 h 1127001"/>
                    <a:gd name="connsiteX4" fmla="*/ 625665 w 1017072"/>
                    <a:gd name="connsiteY4" fmla="*/ 1043058 h 1127001"/>
                    <a:gd name="connsiteX5" fmla="*/ 610034 w 1017072"/>
                    <a:gd name="connsiteY5" fmla="*/ 941458 h 1127001"/>
                    <a:gd name="connsiteX6" fmla="*/ 649111 w 1017072"/>
                    <a:gd name="connsiteY6" fmla="*/ 871120 h 1127001"/>
                    <a:gd name="connsiteX7" fmla="*/ 735080 w 1017072"/>
                    <a:gd name="connsiteY7" fmla="*/ 871120 h 1127001"/>
                    <a:gd name="connsiteX8" fmla="*/ 844495 w 1017072"/>
                    <a:gd name="connsiteY8" fmla="*/ 918012 h 1127001"/>
                    <a:gd name="connsiteX9" fmla="*/ 914834 w 1017072"/>
                    <a:gd name="connsiteY9" fmla="*/ 918012 h 1127001"/>
                    <a:gd name="connsiteX10" fmla="*/ 922649 w 1017072"/>
                    <a:gd name="connsiteY10" fmla="*/ 863304 h 1127001"/>
                    <a:gd name="connsiteX11" fmla="*/ 907018 w 1017072"/>
                    <a:gd name="connsiteY11" fmla="*/ 832043 h 1127001"/>
                    <a:gd name="connsiteX12" fmla="*/ 828865 w 1017072"/>
                    <a:gd name="connsiteY12" fmla="*/ 792966 h 1127001"/>
                    <a:gd name="connsiteX13" fmla="*/ 774157 w 1017072"/>
                    <a:gd name="connsiteY13" fmla="*/ 785150 h 1127001"/>
                    <a:gd name="connsiteX14" fmla="*/ 774157 w 1017072"/>
                    <a:gd name="connsiteY14" fmla="*/ 722627 h 1127001"/>
                    <a:gd name="connsiteX15" fmla="*/ 805418 w 1017072"/>
                    <a:gd name="connsiteY15" fmla="*/ 667920 h 1127001"/>
                    <a:gd name="connsiteX16" fmla="*/ 867942 w 1017072"/>
                    <a:gd name="connsiteY16" fmla="*/ 660104 h 1127001"/>
                    <a:gd name="connsiteX17" fmla="*/ 922649 w 1017072"/>
                    <a:gd name="connsiteY17" fmla="*/ 652289 h 1127001"/>
                    <a:gd name="connsiteX18" fmla="*/ 996712 w 1017072"/>
                    <a:gd name="connsiteY18" fmla="*/ 649908 h 1127001"/>
                    <a:gd name="connsiteX19" fmla="*/ 1016434 w 1017072"/>
                    <a:gd name="connsiteY19" fmla="*/ 589766 h 1127001"/>
                    <a:gd name="connsiteX20" fmla="*/ 979372 w 1017072"/>
                    <a:gd name="connsiteY20" fmla="*/ 568029 h 1127001"/>
                    <a:gd name="connsiteX21" fmla="*/ 938280 w 1017072"/>
                    <a:gd name="connsiteY21" fmla="*/ 564304 h 1127001"/>
                    <a:gd name="connsiteX22" fmla="*/ 897493 w 1017072"/>
                    <a:gd name="connsiteY22" fmla="*/ 557160 h 1127001"/>
                    <a:gd name="connsiteX23" fmla="*/ 866232 w 1017072"/>
                    <a:gd name="connsiteY23" fmla="*/ 540492 h 1127001"/>
                    <a:gd name="connsiteX24" fmla="*/ 873070 w 1017072"/>
                    <a:gd name="connsiteY24" fmla="*/ 468811 h 1127001"/>
                    <a:gd name="connsiteX25" fmla="*/ 887663 w 1017072"/>
                    <a:gd name="connsiteY25" fmla="*/ 410012 h 1127001"/>
                    <a:gd name="connsiteX26" fmla="*/ 953911 w 1017072"/>
                    <a:gd name="connsiteY26" fmla="*/ 378750 h 1127001"/>
                    <a:gd name="connsiteX27" fmla="*/ 985172 w 1017072"/>
                    <a:gd name="connsiteY27" fmla="*/ 316227 h 1127001"/>
                    <a:gd name="connsiteX28" fmla="*/ 914834 w 1017072"/>
                    <a:gd name="connsiteY28" fmla="*/ 269335 h 1127001"/>
                    <a:gd name="connsiteX29" fmla="*/ 867942 w 1017072"/>
                    <a:gd name="connsiteY29" fmla="*/ 324043 h 1127001"/>
                    <a:gd name="connsiteX30" fmla="*/ 813234 w 1017072"/>
                    <a:gd name="connsiteY30" fmla="*/ 417827 h 1127001"/>
                    <a:gd name="connsiteX31" fmla="*/ 816592 w 1017072"/>
                    <a:gd name="connsiteY31" fmla="*/ 501415 h 1127001"/>
                    <a:gd name="connsiteX32" fmla="*/ 789788 w 1017072"/>
                    <a:gd name="connsiteY32" fmla="*/ 574135 h 1127001"/>
                    <a:gd name="connsiteX33" fmla="*/ 742895 w 1017072"/>
                    <a:gd name="connsiteY33" fmla="*/ 691366 h 1127001"/>
                    <a:gd name="connsiteX34" fmla="*/ 680372 w 1017072"/>
                    <a:gd name="connsiteY34" fmla="*/ 738258 h 1127001"/>
                    <a:gd name="connsiteX35" fmla="*/ 578772 w 1017072"/>
                    <a:gd name="connsiteY35" fmla="*/ 746073 h 1127001"/>
                    <a:gd name="connsiteX36" fmla="*/ 547511 w 1017072"/>
                    <a:gd name="connsiteY36" fmla="*/ 667920 h 1127001"/>
                    <a:gd name="connsiteX37" fmla="*/ 566561 w 1017072"/>
                    <a:gd name="connsiteY37" fmla="*/ 516374 h 1127001"/>
                    <a:gd name="connsiteX38" fmla="*/ 656926 w 1017072"/>
                    <a:gd name="connsiteY38" fmla="*/ 425643 h 1127001"/>
                    <a:gd name="connsiteX39" fmla="*/ 711634 w 1017072"/>
                    <a:gd name="connsiteY39" fmla="*/ 331858 h 1127001"/>
                    <a:gd name="connsiteX40" fmla="*/ 766342 w 1017072"/>
                    <a:gd name="connsiteY40" fmla="*/ 261520 h 1127001"/>
                    <a:gd name="connsiteX41" fmla="*/ 766342 w 1017072"/>
                    <a:gd name="connsiteY41" fmla="*/ 120843 h 1127001"/>
                    <a:gd name="connsiteX42" fmla="*/ 742895 w 1017072"/>
                    <a:gd name="connsiteY42" fmla="*/ 11427 h 1127001"/>
                    <a:gd name="connsiteX43" fmla="*/ 672557 w 1017072"/>
                    <a:gd name="connsiteY43" fmla="*/ 19243 h 1127001"/>
                    <a:gd name="connsiteX44" fmla="*/ 664742 w 1017072"/>
                    <a:gd name="connsiteY44" fmla="*/ 152104 h 1127001"/>
                    <a:gd name="connsiteX45" fmla="*/ 672557 w 1017072"/>
                    <a:gd name="connsiteY45" fmla="*/ 230258 h 1127001"/>
                    <a:gd name="connsiteX46" fmla="*/ 625665 w 1017072"/>
                    <a:gd name="connsiteY46" fmla="*/ 308412 h 1127001"/>
                    <a:gd name="connsiteX47" fmla="*/ 578772 w 1017072"/>
                    <a:gd name="connsiteY47" fmla="*/ 347489 h 1127001"/>
                    <a:gd name="connsiteX48" fmla="*/ 524065 w 1017072"/>
                    <a:gd name="connsiteY48" fmla="*/ 355304 h 1127001"/>
                    <a:gd name="connsiteX49" fmla="*/ 500618 w 1017072"/>
                    <a:gd name="connsiteY49" fmla="*/ 253704 h 1127001"/>
                    <a:gd name="connsiteX50" fmla="*/ 469357 w 1017072"/>
                    <a:gd name="connsiteY50" fmla="*/ 191181 h 1127001"/>
                    <a:gd name="connsiteX51" fmla="*/ 453726 w 1017072"/>
                    <a:gd name="connsiteY51" fmla="*/ 105212 h 1127001"/>
                    <a:gd name="connsiteX52" fmla="*/ 391203 w 1017072"/>
                    <a:gd name="connsiteY52" fmla="*/ 105212 h 1127001"/>
                    <a:gd name="connsiteX53" fmla="*/ 375572 w 1017072"/>
                    <a:gd name="connsiteY53" fmla="*/ 183366 h 1127001"/>
                    <a:gd name="connsiteX54" fmla="*/ 399018 w 1017072"/>
                    <a:gd name="connsiteY54" fmla="*/ 300596 h 1127001"/>
                    <a:gd name="connsiteX55" fmla="*/ 438095 w 1017072"/>
                    <a:gd name="connsiteY55" fmla="*/ 355304 h 1127001"/>
                    <a:gd name="connsiteX56" fmla="*/ 469357 w 1017072"/>
                    <a:gd name="connsiteY56" fmla="*/ 464720 h 1127001"/>
                    <a:gd name="connsiteX57" fmla="*/ 469357 w 1017072"/>
                    <a:gd name="connsiteY57" fmla="*/ 613212 h 1127001"/>
                    <a:gd name="connsiteX58" fmla="*/ 453726 w 1017072"/>
                    <a:gd name="connsiteY58" fmla="*/ 699181 h 1127001"/>
                    <a:gd name="connsiteX59" fmla="*/ 414649 w 1017072"/>
                    <a:gd name="connsiteY59" fmla="*/ 746073 h 1127001"/>
                    <a:gd name="connsiteX60" fmla="*/ 375572 w 1017072"/>
                    <a:gd name="connsiteY60" fmla="*/ 753889 h 1127001"/>
                    <a:gd name="connsiteX61" fmla="*/ 281788 w 1017072"/>
                    <a:gd name="connsiteY61" fmla="*/ 714812 h 1127001"/>
                    <a:gd name="connsiteX62" fmla="*/ 242711 w 1017072"/>
                    <a:gd name="connsiteY62" fmla="*/ 660104 h 1127001"/>
                    <a:gd name="connsiteX63" fmla="*/ 250526 w 1017072"/>
                    <a:gd name="connsiteY63" fmla="*/ 597581 h 1127001"/>
                    <a:gd name="connsiteX64" fmla="*/ 289603 w 1017072"/>
                    <a:gd name="connsiteY64" fmla="*/ 542873 h 1127001"/>
                    <a:gd name="connsiteX65" fmla="*/ 328680 w 1017072"/>
                    <a:gd name="connsiteY65" fmla="*/ 503796 h 1127001"/>
                    <a:gd name="connsiteX66" fmla="*/ 313049 w 1017072"/>
                    <a:gd name="connsiteY66" fmla="*/ 394381 h 1127001"/>
                    <a:gd name="connsiteX67" fmla="*/ 258342 w 1017072"/>
                    <a:gd name="connsiteY67" fmla="*/ 331858 h 1127001"/>
                    <a:gd name="connsiteX68" fmla="*/ 211449 w 1017072"/>
                    <a:gd name="connsiteY68" fmla="*/ 339673 h 1127001"/>
                    <a:gd name="connsiteX69" fmla="*/ 188003 w 1017072"/>
                    <a:gd name="connsiteY69" fmla="*/ 410012 h 1127001"/>
                    <a:gd name="connsiteX70" fmla="*/ 234895 w 1017072"/>
                    <a:gd name="connsiteY70" fmla="*/ 495981 h 1127001"/>
                    <a:gd name="connsiteX71" fmla="*/ 188003 w 1017072"/>
                    <a:gd name="connsiteY71" fmla="*/ 558504 h 1127001"/>
                    <a:gd name="connsiteX72" fmla="*/ 141111 w 1017072"/>
                    <a:gd name="connsiteY72" fmla="*/ 589766 h 1127001"/>
                    <a:gd name="connsiteX73" fmla="*/ 125480 w 1017072"/>
                    <a:gd name="connsiteY73" fmla="*/ 589766 h 1127001"/>
                    <a:gd name="connsiteX74" fmla="*/ 70772 w 1017072"/>
                    <a:gd name="connsiteY74" fmla="*/ 535058 h 1127001"/>
                    <a:gd name="connsiteX75" fmla="*/ 31695 w 1017072"/>
                    <a:gd name="connsiteY75" fmla="*/ 503796 h 1127001"/>
                    <a:gd name="connsiteX76" fmla="*/ 434 w 1017072"/>
                    <a:gd name="connsiteY76" fmla="*/ 566320 h 1127001"/>
                    <a:gd name="connsiteX77" fmla="*/ 55142 w 1017072"/>
                    <a:gd name="connsiteY77" fmla="*/ 644473 h 1127001"/>
                    <a:gd name="connsiteX78" fmla="*/ 148926 w 1017072"/>
                    <a:gd name="connsiteY78" fmla="*/ 714812 h 1127001"/>
                    <a:gd name="connsiteX79" fmla="*/ 242711 w 1017072"/>
                    <a:gd name="connsiteY79" fmla="*/ 769520 h 1127001"/>
                    <a:gd name="connsiteX80" fmla="*/ 344311 w 1017072"/>
                    <a:gd name="connsiteY80" fmla="*/ 871120 h 1127001"/>
                    <a:gd name="connsiteX81" fmla="*/ 375572 w 1017072"/>
                    <a:gd name="connsiteY81" fmla="*/ 925827 h 1127001"/>
                    <a:gd name="connsiteX82" fmla="*/ 391203 w 1017072"/>
                    <a:gd name="connsiteY82" fmla="*/ 1035243 h 1127001"/>
                    <a:gd name="connsiteX83" fmla="*/ 367757 w 1017072"/>
                    <a:gd name="connsiteY83" fmla="*/ 1113396 h 1127001"/>
                    <a:gd name="connsiteX0" fmla="*/ 367757 w 1017072"/>
                    <a:gd name="connsiteY0" fmla="*/ 1113396 h 1127001"/>
                    <a:gd name="connsiteX1" fmla="*/ 539695 w 1017072"/>
                    <a:gd name="connsiteY1" fmla="*/ 1121212 h 1127001"/>
                    <a:gd name="connsiteX2" fmla="*/ 617849 w 1017072"/>
                    <a:gd name="connsiteY2" fmla="*/ 1121212 h 1127001"/>
                    <a:gd name="connsiteX3" fmla="*/ 656926 w 1017072"/>
                    <a:gd name="connsiteY3" fmla="*/ 1121212 h 1127001"/>
                    <a:gd name="connsiteX4" fmla="*/ 625665 w 1017072"/>
                    <a:gd name="connsiteY4" fmla="*/ 1043058 h 1127001"/>
                    <a:gd name="connsiteX5" fmla="*/ 610034 w 1017072"/>
                    <a:gd name="connsiteY5" fmla="*/ 941458 h 1127001"/>
                    <a:gd name="connsiteX6" fmla="*/ 649111 w 1017072"/>
                    <a:gd name="connsiteY6" fmla="*/ 871120 h 1127001"/>
                    <a:gd name="connsiteX7" fmla="*/ 735080 w 1017072"/>
                    <a:gd name="connsiteY7" fmla="*/ 871120 h 1127001"/>
                    <a:gd name="connsiteX8" fmla="*/ 844495 w 1017072"/>
                    <a:gd name="connsiteY8" fmla="*/ 918012 h 1127001"/>
                    <a:gd name="connsiteX9" fmla="*/ 914834 w 1017072"/>
                    <a:gd name="connsiteY9" fmla="*/ 918012 h 1127001"/>
                    <a:gd name="connsiteX10" fmla="*/ 922649 w 1017072"/>
                    <a:gd name="connsiteY10" fmla="*/ 863304 h 1127001"/>
                    <a:gd name="connsiteX11" fmla="*/ 907018 w 1017072"/>
                    <a:gd name="connsiteY11" fmla="*/ 832043 h 1127001"/>
                    <a:gd name="connsiteX12" fmla="*/ 828865 w 1017072"/>
                    <a:gd name="connsiteY12" fmla="*/ 792966 h 1127001"/>
                    <a:gd name="connsiteX13" fmla="*/ 774157 w 1017072"/>
                    <a:gd name="connsiteY13" fmla="*/ 785150 h 1127001"/>
                    <a:gd name="connsiteX14" fmla="*/ 774157 w 1017072"/>
                    <a:gd name="connsiteY14" fmla="*/ 722627 h 1127001"/>
                    <a:gd name="connsiteX15" fmla="*/ 805418 w 1017072"/>
                    <a:gd name="connsiteY15" fmla="*/ 667920 h 1127001"/>
                    <a:gd name="connsiteX16" fmla="*/ 865561 w 1017072"/>
                    <a:gd name="connsiteY16" fmla="*/ 643435 h 1127001"/>
                    <a:gd name="connsiteX17" fmla="*/ 922649 w 1017072"/>
                    <a:gd name="connsiteY17" fmla="*/ 652289 h 1127001"/>
                    <a:gd name="connsiteX18" fmla="*/ 996712 w 1017072"/>
                    <a:gd name="connsiteY18" fmla="*/ 649908 h 1127001"/>
                    <a:gd name="connsiteX19" fmla="*/ 1016434 w 1017072"/>
                    <a:gd name="connsiteY19" fmla="*/ 589766 h 1127001"/>
                    <a:gd name="connsiteX20" fmla="*/ 979372 w 1017072"/>
                    <a:gd name="connsiteY20" fmla="*/ 568029 h 1127001"/>
                    <a:gd name="connsiteX21" fmla="*/ 938280 w 1017072"/>
                    <a:gd name="connsiteY21" fmla="*/ 564304 h 1127001"/>
                    <a:gd name="connsiteX22" fmla="*/ 897493 w 1017072"/>
                    <a:gd name="connsiteY22" fmla="*/ 557160 h 1127001"/>
                    <a:gd name="connsiteX23" fmla="*/ 866232 w 1017072"/>
                    <a:gd name="connsiteY23" fmla="*/ 540492 h 1127001"/>
                    <a:gd name="connsiteX24" fmla="*/ 873070 w 1017072"/>
                    <a:gd name="connsiteY24" fmla="*/ 468811 h 1127001"/>
                    <a:gd name="connsiteX25" fmla="*/ 887663 w 1017072"/>
                    <a:gd name="connsiteY25" fmla="*/ 410012 h 1127001"/>
                    <a:gd name="connsiteX26" fmla="*/ 953911 w 1017072"/>
                    <a:gd name="connsiteY26" fmla="*/ 378750 h 1127001"/>
                    <a:gd name="connsiteX27" fmla="*/ 985172 w 1017072"/>
                    <a:gd name="connsiteY27" fmla="*/ 316227 h 1127001"/>
                    <a:gd name="connsiteX28" fmla="*/ 914834 w 1017072"/>
                    <a:gd name="connsiteY28" fmla="*/ 269335 h 1127001"/>
                    <a:gd name="connsiteX29" fmla="*/ 867942 w 1017072"/>
                    <a:gd name="connsiteY29" fmla="*/ 324043 h 1127001"/>
                    <a:gd name="connsiteX30" fmla="*/ 813234 w 1017072"/>
                    <a:gd name="connsiteY30" fmla="*/ 417827 h 1127001"/>
                    <a:gd name="connsiteX31" fmla="*/ 816592 w 1017072"/>
                    <a:gd name="connsiteY31" fmla="*/ 501415 h 1127001"/>
                    <a:gd name="connsiteX32" fmla="*/ 789788 w 1017072"/>
                    <a:gd name="connsiteY32" fmla="*/ 574135 h 1127001"/>
                    <a:gd name="connsiteX33" fmla="*/ 742895 w 1017072"/>
                    <a:gd name="connsiteY33" fmla="*/ 691366 h 1127001"/>
                    <a:gd name="connsiteX34" fmla="*/ 680372 w 1017072"/>
                    <a:gd name="connsiteY34" fmla="*/ 738258 h 1127001"/>
                    <a:gd name="connsiteX35" fmla="*/ 578772 w 1017072"/>
                    <a:gd name="connsiteY35" fmla="*/ 746073 h 1127001"/>
                    <a:gd name="connsiteX36" fmla="*/ 547511 w 1017072"/>
                    <a:gd name="connsiteY36" fmla="*/ 667920 h 1127001"/>
                    <a:gd name="connsiteX37" fmla="*/ 566561 w 1017072"/>
                    <a:gd name="connsiteY37" fmla="*/ 516374 h 1127001"/>
                    <a:gd name="connsiteX38" fmla="*/ 656926 w 1017072"/>
                    <a:gd name="connsiteY38" fmla="*/ 425643 h 1127001"/>
                    <a:gd name="connsiteX39" fmla="*/ 711634 w 1017072"/>
                    <a:gd name="connsiteY39" fmla="*/ 331858 h 1127001"/>
                    <a:gd name="connsiteX40" fmla="*/ 766342 w 1017072"/>
                    <a:gd name="connsiteY40" fmla="*/ 261520 h 1127001"/>
                    <a:gd name="connsiteX41" fmla="*/ 766342 w 1017072"/>
                    <a:gd name="connsiteY41" fmla="*/ 120843 h 1127001"/>
                    <a:gd name="connsiteX42" fmla="*/ 742895 w 1017072"/>
                    <a:gd name="connsiteY42" fmla="*/ 11427 h 1127001"/>
                    <a:gd name="connsiteX43" fmla="*/ 672557 w 1017072"/>
                    <a:gd name="connsiteY43" fmla="*/ 19243 h 1127001"/>
                    <a:gd name="connsiteX44" fmla="*/ 664742 w 1017072"/>
                    <a:gd name="connsiteY44" fmla="*/ 152104 h 1127001"/>
                    <a:gd name="connsiteX45" fmla="*/ 672557 w 1017072"/>
                    <a:gd name="connsiteY45" fmla="*/ 230258 h 1127001"/>
                    <a:gd name="connsiteX46" fmla="*/ 625665 w 1017072"/>
                    <a:gd name="connsiteY46" fmla="*/ 308412 h 1127001"/>
                    <a:gd name="connsiteX47" fmla="*/ 578772 w 1017072"/>
                    <a:gd name="connsiteY47" fmla="*/ 347489 h 1127001"/>
                    <a:gd name="connsiteX48" fmla="*/ 524065 w 1017072"/>
                    <a:gd name="connsiteY48" fmla="*/ 355304 h 1127001"/>
                    <a:gd name="connsiteX49" fmla="*/ 500618 w 1017072"/>
                    <a:gd name="connsiteY49" fmla="*/ 253704 h 1127001"/>
                    <a:gd name="connsiteX50" fmla="*/ 469357 w 1017072"/>
                    <a:gd name="connsiteY50" fmla="*/ 191181 h 1127001"/>
                    <a:gd name="connsiteX51" fmla="*/ 453726 w 1017072"/>
                    <a:gd name="connsiteY51" fmla="*/ 105212 h 1127001"/>
                    <a:gd name="connsiteX52" fmla="*/ 391203 w 1017072"/>
                    <a:gd name="connsiteY52" fmla="*/ 105212 h 1127001"/>
                    <a:gd name="connsiteX53" fmla="*/ 375572 w 1017072"/>
                    <a:gd name="connsiteY53" fmla="*/ 183366 h 1127001"/>
                    <a:gd name="connsiteX54" fmla="*/ 399018 w 1017072"/>
                    <a:gd name="connsiteY54" fmla="*/ 300596 h 1127001"/>
                    <a:gd name="connsiteX55" fmla="*/ 438095 w 1017072"/>
                    <a:gd name="connsiteY55" fmla="*/ 355304 h 1127001"/>
                    <a:gd name="connsiteX56" fmla="*/ 469357 w 1017072"/>
                    <a:gd name="connsiteY56" fmla="*/ 464720 h 1127001"/>
                    <a:gd name="connsiteX57" fmla="*/ 469357 w 1017072"/>
                    <a:gd name="connsiteY57" fmla="*/ 613212 h 1127001"/>
                    <a:gd name="connsiteX58" fmla="*/ 453726 w 1017072"/>
                    <a:gd name="connsiteY58" fmla="*/ 699181 h 1127001"/>
                    <a:gd name="connsiteX59" fmla="*/ 414649 w 1017072"/>
                    <a:gd name="connsiteY59" fmla="*/ 746073 h 1127001"/>
                    <a:gd name="connsiteX60" fmla="*/ 375572 w 1017072"/>
                    <a:gd name="connsiteY60" fmla="*/ 753889 h 1127001"/>
                    <a:gd name="connsiteX61" fmla="*/ 281788 w 1017072"/>
                    <a:gd name="connsiteY61" fmla="*/ 714812 h 1127001"/>
                    <a:gd name="connsiteX62" fmla="*/ 242711 w 1017072"/>
                    <a:gd name="connsiteY62" fmla="*/ 660104 h 1127001"/>
                    <a:gd name="connsiteX63" fmla="*/ 250526 w 1017072"/>
                    <a:gd name="connsiteY63" fmla="*/ 597581 h 1127001"/>
                    <a:gd name="connsiteX64" fmla="*/ 289603 w 1017072"/>
                    <a:gd name="connsiteY64" fmla="*/ 542873 h 1127001"/>
                    <a:gd name="connsiteX65" fmla="*/ 328680 w 1017072"/>
                    <a:gd name="connsiteY65" fmla="*/ 503796 h 1127001"/>
                    <a:gd name="connsiteX66" fmla="*/ 313049 w 1017072"/>
                    <a:gd name="connsiteY66" fmla="*/ 394381 h 1127001"/>
                    <a:gd name="connsiteX67" fmla="*/ 258342 w 1017072"/>
                    <a:gd name="connsiteY67" fmla="*/ 331858 h 1127001"/>
                    <a:gd name="connsiteX68" fmla="*/ 211449 w 1017072"/>
                    <a:gd name="connsiteY68" fmla="*/ 339673 h 1127001"/>
                    <a:gd name="connsiteX69" fmla="*/ 188003 w 1017072"/>
                    <a:gd name="connsiteY69" fmla="*/ 410012 h 1127001"/>
                    <a:gd name="connsiteX70" fmla="*/ 234895 w 1017072"/>
                    <a:gd name="connsiteY70" fmla="*/ 495981 h 1127001"/>
                    <a:gd name="connsiteX71" fmla="*/ 188003 w 1017072"/>
                    <a:gd name="connsiteY71" fmla="*/ 558504 h 1127001"/>
                    <a:gd name="connsiteX72" fmla="*/ 141111 w 1017072"/>
                    <a:gd name="connsiteY72" fmla="*/ 589766 h 1127001"/>
                    <a:gd name="connsiteX73" fmla="*/ 125480 w 1017072"/>
                    <a:gd name="connsiteY73" fmla="*/ 589766 h 1127001"/>
                    <a:gd name="connsiteX74" fmla="*/ 70772 w 1017072"/>
                    <a:gd name="connsiteY74" fmla="*/ 535058 h 1127001"/>
                    <a:gd name="connsiteX75" fmla="*/ 31695 w 1017072"/>
                    <a:gd name="connsiteY75" fmla="*/ 503796 h 1127001"/>
                    <a:gd name="connsiteX76" fmla="*/ 434 w 1017072"/>
                    <a:gd name="connsiteY76" fmla="*/ 566320 h 1127001"/>
                    <a:gd name="connsiteX77" fmla="*/ 55142 w 1017072"/>
                    <a:gd name="connsiteY77" fmla="*/ 644473 h 1127001"/>
                    <a:gd name="connsiteX78" fmla="*/ 148926 w 1017072"/>
                    <a:gd name="connsiteY78" fmla="*/ 714812 h 1127001"/>
                    <a:gd name="connsiteX79" fmla="*/ 242711 w 1017072"/>
                    <a:gd name="connsiteY79" fmla="*/ 769520 h 1127001"/>
                    <a:gd name="connsiteX80" fmla="*/ 344311 w 1017072"/>
                    <a:gd name="connsiteY80" fmla="*/ 871120 h 1127001"/>
                    <a:gd name="connsiteX81" fmla="*/ 375572 w 1017072"/>
                    <a:gd name="connsiteY81" fmla="*/ 925827 h 1127001"/>
                    <a:gd name="connsiteX82" fmla="*/ 391203 w 1017072"/>
                    <a:gd name="connsiteY82" fmla="*/ 1035243 h 1127001"/>
                    <a:gd name="connsiteX83" fmla="*/ 367757 w 1017072"/>
                    <a:gd name="connsiteY83" fmla="*/ 1113396 h 1127001"/>
                    <a:gd name="connsiteX0" fmla="*/ 367757 w 1017072"/>
                    <a:gd name="connsiteY0" fmla="*/ 1113396 h 1127001"/>
                    <a:gd name="connsiteX1" fmla="*/ 539695 w 1017072"/>
                    <a:gd name="connsiteY1" fmla="*/ 1121212 h 1127001"/>
                    <a:gd name="connsiteX2" fmla="*/ 617849 w 1017072"/>
                    <a:gd name="connsiteY2" fmla="*/ 1121212 h 1127001"/>
                    <a:gd name="connsiteX3" fmla="*/ 656926 w 1017072"/>
                    <a:gd name="connsiteY3" fmla="*/ 1121212 h 1127001"/>
                    <a:gd name="connsiteX4" fmla="*/ 625665 w 1017072"/>
                    <a:gd name="connsiteY4" fmla="*/ 1043058 h 1127001"/>
                    <a:gd name="connsiteX5" fmla="*/ 610034 w 1017072"/>
                    <a:gd name="connsiteY5" fmla="*/ 941458 h 1127001"/>
                    <a:gd name="connsiteX6" fmla="*/ 649111 w 1017072"/>
                    <a:gd name="connsiteY6" fmla="*/ 871120 h 1127001"/>
                    <a:gd name="connsiteX7" fmla="*/ 735080 w 1017072"/>
                    <a:gd name="connsiteY7" fmla="*/ 871120 h 1127001"/>
                    <a:gd name="connsiteX8" fmla="*/ 844495 w 1017072"/>
                    <a:gd name="connsiteY8" fmla="*/ 918012 h 1127001"/>
                    <a:gd name="connsiteX9" fmla="*/ 914834 w 1017072"/>
                    <a:gd name="connsiteY9" fmla="*/ 918012 h 1127001"/>
                    <a:gd name="connsiteX10" fmla="*/ 922649 w 1017072"/>
                    <a:gd name="connsiteY10" fmla="*/ 863304 h 1127001"/>
                    <a:gd name="connsiteX11" fmla="*/ 907018 w 1017072"/>
                    <a:gd name="connsiteY11" fmla="*/ 832043 h 1127001"/>
                    <a:gd name="connsiteX12" fmla="*/ 828865 w 1017072"/>
                    <a:gd name="connsiteY12" fmla="*/ 792966 h 1127001"/>
                    <a:gd name="connsiteX13" fmla="*/ 774157 w 1017072"/>
                    <a:gd name="connsiteY13" fmla="*/ 785150 h 1127001"/>
                    <a:gd name="connsiteX14" fmla="*/ 774157 w 1017072"/>
                    <a:gd name="connsiteY14" fmla="*/ 722627 h 1127001"/>
                    <a:gd name="connsiteX15" fmla="*/ 817324 w 1017072"/>
                    <a:gd name="connsiteY15" fmla="*/ 670301 h 1127001"/>
                    <a:gd name="connsiteX16" fmla="*/ 865561 w 1017072"/>
                    <a:gd name="connsiteY16" fmla="*/ 643435 h 1127001"/>
                    <a:gd name="connsiteX17" fmla="*/ 922649 w 1017072"/>
                    <a:gd name="connsiteY17" fmla="*/ 652289 h 1127001"/>
                    <a:gd name="connsiteX18" fmla="*/ 996712 w 1017072"/>
                    <a:gd name="connsiteY18" fmla="*/ 649908 h 1127001"/>
                    <a:gd name="connsiteX19" fmla="*/ 1016434 w 1017072"/>
                    <a:gd name="connsiteY19" fmla="*/ 589766 h 1127001"/>
                    <a:gd name="connsiteX20" fmla="*/ 979372 w 1017072"/>
                    <a:gd name="connsiteY20" fmla="*/ 568029 h 1127001"/>
                    <a:gd name="connsiteX21" fmla="*/ 938280 w 1017072"/>
                    <a:gd name="connsiteY21" fmla="*/ 564304 h 1127001"/>
                    <a:gd name="connsiteX22" fmla="*/ 897493 w 1017072"/>
                    <a:gd name="connsiteY22" fmla="*/ 557160 h 1127001"/>
                    <a:gd name="connsiteX23" fmla="*/ 866232 w 1017072"/>
                    <a:gd name="connsiteY23" fmla="*/ 540492 h 1127001"/>
                    <a:gd name="connsiteX24" fmla="*/ 873070 w 1017072"/>
                    <a:gd name="connsiteY24" fmla="*/ 468811 h 1127001"/>
                    <a:gd name="connsiteX25" fmla="*/ 887663 w 1017072"/>
                    <a:gd name="connsiteY25" fmla="*/ 410012 h 1127001"/>
                    <a:gd name="connsiteX26" fmla="*/ 953911 w 1017072"/>
                    <a:gd name="connsiteY26" fmla="*/ 378750 h 1127001"/>
                    <a:gd name="connsiteX27" fmla="*/ 985172 w 1017072"/>
                    <a:gd name="connsiteY27" fmla="*/ 316227 h 1127001"/>
                    <a:gd name="connsiteX28" fmla="*/ 914834 w 1017072"/>
                    <a:gd name="connsiteY28" fmla="*/ 269335 h 1127001"/>
                    <a:gd name="connsiteX29" fmla="*/ 867942 w 1017072"/>
                    <a:gd name="connsiteY29" fmla="*/ 324043 h 1127001"/>
                    <a:gd name="connsiteX30" fmla="*/ 813234 w 1017072"/>
                    <a:gd name="connsiteY30" fmla="*/ 417827 h 1127001"/>
                    <a:gd name="connsiteX31" fmla="*/ 816592 w 1017072"/>
                    <a:gd name="connsiteY31" fmla="*/ 501415 h 1127001"/>
                    <a:gd name="connsiteX32" fmla="*/ 789788 w 1017072"/>
                    <a:gd name="connsiteY32" fmla="*/ 574135 h 1127001"/>
                    <a:gd name="connsiteX33" fmla="*/ 742895 w 1017072"/>
                    <a:gd name="connsiteY33" fmla="*/ 691366 h 1127001"/>
                    <a:gd name="connsiteX34" fmla="*/ 680372 w 1017072"/>
                    <a:gd name="connsiteY34" fmla="*/ 738258 h 1127001"/>
                    <a:gd name="connsiteX35" fmla="*/ 578772 w 1017072"/>
                    <a:gd name="connsiteY35" fmla="*/ 746073 h 1127001"/>
                    <a:gd name="connsiteX36" fmla="*/ 547511 w 1017072"/>
                    <a:gd name="connsiteY36" fmla="*/ 667920 h 1127001"/>
                    <a:gd name="connsiteX37" fmla="*/ 566561 w 1017072"/>
                    <a:gd name="connsiteY37" fmla="*/ 516374 h 1127001"/>
                    <a:gd name="connsiteX38" fmla="*/ 656926 w 1017072"/>
                    <a:gd name="connsiteY38" fmla="*/ 425643 h 1127001"/>
                    <a:gd name="connsiteX39" fmla="*/ 711634 w 1017072"/>
                    <a:gd name="connsiteY39" fmla="*/ 331858 h 1127001"/>
                    <a:gd name="connsiteX40" fmla="*/ 766342 w 1017072"/>
                    <a:gd name="connsiteY40" fmla="*/ 261520 h 1127001"/>
                    <a:gd name="connsiteX41" fmla="*/ 766342 w 1017072"/>
                    <a:gd name="connsiteY41" fmla="*/ 120843 h 1127001"/>
                    <a:gd name="connsiteX42" fmla="*/ 742895 w 1017072"/>
                    <a:gd name="connsiteY42" fmla="*/ 11427 h 1127001"/>
                    <a:gd name="connsiteX43" fmla="*/ 672557 w 1017072"/>
                    <a:gd name="connsiteY43" fmla="*/ 19243 h 1127001"/>
                    <a:gd name="connsiteX44" fmla="*/ 664742 w 1017072"/>
                    <a:gd name="connsiteY44" fmla="*/ 152104 h 1127001"/>
                    <a:gd name="connsiteX45" fmla="*/ 672557 w 1017072"/>
                    <a:gd name="connsiteY45" fmla="*/ 230258 h 1127001"/>
                    <a:gd name="connsiteX46" fmla="*/ 625665 w 1017072"/>
                    <a:gd name="connsiteY46" fmla="*/ 308412 h 1127001"/>
                    <a:gd name="connsiteX47" fmla="*/ 578772 w 1017072"/>
                    <a:gd name="connsiteY47" fmla="*/ 347489 h 1127001"/>
                    <a:gd name="connsiteX48" fmla="*/ 524065 w 1017072"/>
                    <a:gd name="connsiteY48" fmla="*/ 355304 h 1127001"/>
                    <a:gd name="connsiteX49" fmla="*/ 500618 w 1017072"/>
                    <a:gd name="connsiteY49" fmla="*/ 253704 h 1127001"/>
                    <a:gd name="connsiteX50" fmla="*/ 469357 w 1017072"/>
                    <a:gd name="connsiteY50" fmla="*/ 191181 h 1127001"/>
                    <a:gd name="connsiteX51" fmla="*/ 453726 w 1017072"/>
                    <a:gd name="connsiteY51" fmla="*/ 105212 h 1127001"/>
                    <a:gd name="connsiteX52" fmla="*/ 391203 w 1017072"/>
                    <a:gd name="connsiteY52" fmla="*/ 105212 h 1127001"/>
                    <a:gd name="connsiteX53" fmla="*/ 375572 w 1017072"/>
                    <a:gd name="connsiteY53" fmla="*/ 183366 h 1127001"/>
                    <a:gd name="connsiteX54" fmla="*/ 399018 w 1017072"/>
                    <a:gd name="connsiteY54" fmla="*/ 300596 h 1127001"/>
                    <a:gd name="connsiteX55" fmla="*/ 438095 w 1017072"/>
                    <a:gd name="connsiteY55" fmla="*/ 355304 h 1127001"/>
                    <a:gd name="connsiteX56" fmla="*/ 469357 w 1017072"/>
                    <a:gd name="connsiteY56" fmla="*/ 464720 h 1127001"/>
                    <a:gd name="connsiteX57" fmla="*/ 469357 w 1017072"/>
                    <a:gd name="connsiteY57" fmla="*/ 613212 h 1127001"/>
                    <a:gd name="connsiteX58" fmla="*/ 453726 w 1017072"/>
                    <a:gd name="connsiteY58" fmla="*/ 699181 h 1127001"/>
                    <a:gd name="connsiteX59" fmla="*/ 414649 w 1017072"/>
                    <a:gd name="connsiteY59" fmla="*/ 746073 h 1127001"/>
                    <a:gd name="connsiteX60" fmla="*/ 375572 w 1017072"/>
                    <a:gd name="connsiteY60" fmla="*/ 753889 h 1127001"/>
                    <a:gd name="connsiteX61" fmla="*/ 281788 w 1017072"/>
                    <a:gd name="connsiteY61" fmla="*/ 714812 h 1127001"/>
                    <a:gd name="connsiteX62" fmla="*/ 242711 w 1017072"/>
                    <a:gd name="connsiteY62" fmla="*/ 660104 h 1127001"/>
                    <a:gd name="connsiteX63" fmla="*/ 250526 w 1017072"/>
                    <a:gd name="connsiteY63" fmla="*/ 597581 h 1127001"/>
                    <a:gd name="connsiteX64" fmla="*/ 289603 w 1017072"/>
                    <a:gd name="connsiteY64" fmla="*/ 542873 h 1127001"/>
                    <a:gd name="connsiteX65" fmla="*/ 328680 w 1017072"/>
                    <a:gd name="connsiteY65" fmla="*/ 503796 h 1127001"/>
                    <a:gd name="connsiteX66" fmla="*/ 313049 w 1017072"/>
                    <a:gd name="connsiteY66" fmla="*/ 394381 h 1127001"/>
                    <a:gd name="connsiteX67" fmla="*/ 258342 w 1017072"/>
                    <a:gd name="connsiteY67" fmla="*/ 331858 h 1127001"/>
                    <a:gd name="connsiteX68" fmla="*/ 211449 w 1017072"/>
                    <a:gd name="connsiteY68" fmla="*/ 339673 h 1127001"/>
                    <a:gd name="connsiteX69" fmla="*/ 188003 w 1017072"/>
                    <a:gd name="connsiteY69" fmla="*/ 410012 h 1127001"/>
                    <a:gd name="connsiteX70" fmla="*/ 234895 w 1017072"/>
                    <a:gd name="connsiteY70" fmla="*/ 495981 h 1127001"/>
                    <a:gd name="connsiteX71" fmla="*/ 188003 w 1017072"/>
                    <a:gd name="connsiteY71" fmla="*/ 558504 h 1127001"/>
                    <a:gd name="connsiteX72" fmla="*/ 141111 w 1017072"/>
                    <a:gd name="connsiteY72" fmla="*/ 589766 h 1127001"/>
                    <a:gd name="connsiteX73" fmla="*/ 125480 w 1017072"/>
                    <a:gd name="connsiteY73" fmla="*/ 589766 h 1127001"/>
                    <a:gd name="connsiteX74" fmla="*/ 70772 w 1017072"/>
                    <a:gd name="connsiteY74" fmla="*/ 535058 h 1127001"/>
                    <a:gd name="connsiteX75" fmla="*/ 31695 w 1017072"/>
                    <a:gd name="connsiteY75" fmla="*/ 503796 h 1127001"/>
                    <a:gd name="connsiteX76" fmla="*/ 434 w 1017072"/>
                    <a:gd name="connsiteY76" fmla="*/ 566320 h 1127001"/>
                    <a:gd name="connsiteX77" fmla="*/ 55142 w 1017072"/>
                    <a:gd name="connsiteY77" fmla="*/ 644473 h 1127001"/>
                    <a:gd name="connsiteX78" fmla="*/ 148926 w 1017072"/>
                    <a:gd name="connsiteY78" fmla="*/ 714812 h 1127001"/>
                    <a:gd name="connsiteX79" fmla="*/ 242711 w 1017072"/>
                    <a:gd name="connsiteY79" fmla="*/ 769520 h 1127001"/>
                    <a:gd name="connsiteX80" fmla="*/ 344311 w 1017072"/>
                    <a:gd name="connsiteY80" fmla="*/ 871120 h 1127001"/>
                    <a:gd name="connsiteX81" fmla="*/ 375572 w 1017072"/>
                    <a:gd name="connsiteY81" fmla="*/ 925827 h 1127001"/>
                    <a:gd name="connsiteX82" fmla="*/ 391203 w 1017072"/>
                    <a:gd name="connsiteY82" fmla="*/ 1035243 h 1127001"/>
                    <a:gd name="connsiteX83" fmla="*/ 367757 w 1017072"/>
                    <a:gd name="connsiteY83" fmla="*/ 1113396 h 1127001"/>
                    <a:gd name="connsiteX0" fmla="*/ 367757 w 1017072"/>
                    <a:gd name="connsiteY0" fmla="*/ 1113396 h 1127001"/>
                    <a:gd name="connsiteX1" fmla="*/ 539695 w 1017072"/>
                    <a:gd name="connsiteY1" fmla="*/ 1121212 h 1127001"/>
                    <a:gd name="connsiteX2" fmla="*/ 617849 w 1017072"/>
                    <a:gd name="connsiteY2" fmla="*/ 1121212 h 1127001"/>
                    <a:gd name="connsiteX3" fmla="*/ 656926 w 1017072"/>
                    <a:gd name="connsiteY3" fmla="*/ 1121212 h 1127001"/>
                    <a:gd name="connsiteX4" fmla="*/ 625665 w 1017072"/>
                    <a:gd name="connsiteY4" fmla="*/ 1043058 h 1127001"/>
                    <a:gd name="connsiteX5" fmla="*/ 610034 w 1017072"/>
                    <a:gd name="connsiteY5" fmla="*/ 941458 h 1127001"/>
                    <a:gd name="connsiteX6" fmla="*/ 649111 w 1017072"/>
                    <a:gd name="connsiteY6" fmla="*/ 871120 h 1127001"/>
                    <a:gd name="connsiteX7" fmla="*/ 735080 w 1017072"/>
                    <a:gd name="connsiteY7" fmla="*/ 871120 h 1127001"/>
                    <a:gd name="connsiteX8" fmla="*/ 844495 w 1017072"/>
                    <a:gd name="connsiteY8" fmla="*/ 918012 h 1127001"/>
                    <a:gd name="connsiteX9" fmla="*/ 914834 w 1017072"/>
                    <a:gd name="connsiteY9" fmla="*/ 918012 h 1127001"/>
                    <a:gd name="connsiteX10" fmla="*/ 922649 w 1017072"/>
                    <a:gd name="connsiteY10" fmla="*/ 863304 h 1127001"/>
                    <a:gd name="connsiteX11" fmla="*/ 907018 w 1017072"/>
                    <a:gd name="connsiteY11" fmla="*/ 832043 h 1127001"/>
                    <a:gd name="connsiteX12" fmla="*/ 828865 w 1017072"/>
                    <a:gd name="connsiteY12" fmla="*/ 792966 h 1127001"/>
                    <a:gd name="connsiteX13" fmla="*/ 774157 w 1017072"/>
                    <a:gd name="connsiteY13" fmla="*/ 785150 h 1127001"/>
                    <a:gd name="connsiteX14" fmla="*/ 788445 w 1017072"/>
                    <a:gd name="connsiteY14" fmla="*/ 729771 h 1127001"/>
                    <a:gd name="connsiteX15" fmla="*/ 817324 w 1017072"/>
                    <a:gd name="connsiteY15" fmla="*/ 670301 h 1127001"/>
                    <a:gd name="connsiteX16" fmla="*/ 865561 w 1017072"/>
                    <a:gd name="connsiteY16" fmla="*/ 643435 h 1127001"/>
                    <a:gd name="connsiteX17" fmla="*/ 922649 w 1017072"/>
                    <a:gd name="connsiteY17" fmla="*/ 652289 h 1127001"/>
                    <a:gd name="connsiteX18" fmla="*/ 996712 w 1017072"/>
                    <a:gd name="connsiteY18" fmla="*/ 649908 h 1127001"/>
                    <a:gd name="connsiteX19" fmla="*/ 1016434 w 1017072"/>
                    <a:gd name="connsiteY19" fmla="*/ 589766 h 1127001"/>
                    <a:gd name="connsiteX20" fmla="*/ 979372 w 1017072"/>
                    <a:gd name="connsiteY20" fmla="*/ 568029 h 1127001"/>
                    <a:gd name="connsiteX21" fmla="*/ 938280 w 1017072"/>
                    <a:gd name="connsiteY21" fmla="*/ 564304 h 1127001"/>
                    <a:gd name="connsiteX22" fmla="*/ 897493 w 1017072"/>
                    <a:gd name="connsiteY22" fmla="*/ 557160 h 1127001"/>
                    <a:gd name="connsiteX23" fmla="*/ 866232 w 1017072"/>
                    <a:gd name="connsiteY23" fmla="*/ 540492 h 1127001"/>
                    <a:gd name="connsiteX24" fmla="*/ 873070 w 1017072"/>
                    <a:gd name="connsiteY24" fmla="*/ 468811 h 1127001"/>
                    <a:gd name="connsiteX25" fmla="*/ 887663 w 1017072"/>
                    <a:gd name="connsiteY25" fmla="*/ 410012 h 1127001"/>
                    <a:gd name="connsiteX26" fmla="*/ 953911 w 1017072"/>
                    <a:gd name="connsiteY26" fmla="*/ 378750 h 1127001"/>
                    <a:gd name="connsiteX27" fmla="*/ 985172 w 1017072"/>
                    <a:gd name="connsiteY27" fmla="*/ 316227 h 1127001"/>
                    <a:gd name="connsiteX28" fmla="*/ 914834 w 1017072"/>
                    <a:gd name="connsiteY28" fmla="*/ 269335 h 1127001"/>
                    <a:gd name="connsiteX29" fmla="*/ 867942 w 1017072"/>
                    <a:gd name="connsiteY29" fmla="*/ 324043 h 1127001"/>
                    <a:gd name="connsiteX30" fmla="*/ 813234 w 1017072"/>
                    <a:gd name="connsiteY30" fmla="*/ 417827 h 1127001"/>
                    <a:gd name="connsiteX31" fmla="*/ 816592 w 1017072"/>
                    <a:gd name="connsiteY31" fmla="*/ 501415 h 1127001"/>
                    <a:gd name="connsiteX32" fmla="*/ 789788 w 1017072"/>
                    <a:gd name="connsiteY32" fmla="*/ 574135 h 1127001"/>
                    <a:gd name="connsiteX33" fmla="*/ 742895 w 1017072"/>
                    <a:gd name="connsiteY33" fmla="*/ 691366 h 1127001"/>
                    <a:gd name="connsiteX34" fmla="*/ 680372 w 1017072"/>
                    <a:gd name="connsiteY34" fmla="*/ 738258 h 1127001"/>
                    <a:gd name="connsiteX35" fmla="*/ 578772 w 1017072"/>
                    <a:gd name="connsiteY35" fmla="*/ 746073 h 1127001"/>
                    <a:gd name="connsiteX36" fmla="*/ 547511 w 1017072"/>
                    <a:gd name="connsiteY36" fmla="*/ 667920 h 1127001"/>
                    <a:gd name="connsiteX37" fmla="*/ 566561 w 1017072"/>
                    <a:gd name="connsiteY37" fmla="*/ 516374 h 1127001"/>
                    <a:gd name="connsiteX38" fmla="*/ 656926 w 1017072"/>
                    <a:gd name="connsiteY38" fmla="*/ 425643 h 1127001"/>
                    <a:gd name="connsiteX39" fmla="*/ 711634 w 1017072"/>
                    <a:gd name="connsiteY39" fmla="*/ 331858 h 1127001"/>
                    <a:gd name="connsiteX40" fmla="*/ 766342 w 1017072"/>
                    <a:gd name="connsiteY40" fmla="*/ 261520 h 1127001"/>
                    <a:gd name="connsiteX41" fmla="*/ 766342 w 1017072"/>
                    <a:gd name="connsiteY41" fmla="*/ 120843 h 1127001"/>
                    <a:gd name="connsiteX42" fmla="*/ 742895 w 1017072"/>
                    <a:gd name="connsiteY42" fmla="*/ 11427 h 1127001"/>
                    <a:gd name="connsiteX43" fmla="*/ 672557 w 1017072"/>
                    <a:gd name="connsiteY43" fmla="*/ 19243 h 1127001"/>
                    <a:gd name="connsiteX44" fmla="*/ 664742 w 1017072"/>
                    <a:gd name="connsiteY44" fmla="*/ 152104 h 1127001"/>
                    <a:gd name="connsiteX45" fmla="*/ 672557 w 1017072"/>
                    <a:gd name="connsiteY45" fmla="*/ 230258 h 1127001"/>
                    <a:gd name="connsiteX46" fmla="*/ 625665 w 1017072"/>
                    <a:gd name="connsiteY46" fmla="*/ 308412 h 1127001"/>
                    <a:gd name="connsiteX47" fmla="*/ 578772 w 1017072"/>
                    <a:gd name="connsiteY47" fmla="*/ 347489 h 1127001"/>
                    <a:gd name="connsiteX48" fmla="*/ 524065 w 1017072"/>
                    <a:gd name="connsiteY48" fmla="*/ 355304 h 1127001"/>
                    <a:gd name="connsiteX49" fmla="*/ 500618 w 1017072"/>
                    <a:gd name="connsiteY49" fmla="*/ 253704 h 1127001"/>
                    <a:gd name="connsiteX50" fmla="*/ 469357 w 1017072"/>
                    <a:gd name="connsiteY50" fmla="*/ 191181 h 1127001"/>
                    <a:gd name="connsiteX51" fmla="*/ 453726 w 1017072"/>
                    <a:gd name="connsiteY51" fmla="*/ 105212 h 1127001"/>
                    <a:gd name="connsiteX52" fmla="*/ 391203 w 1017072"/>
                    <a:gd name="connsiteY52" fmla="*/ 105212 h 1127001"/>
                    <a:gd name="connsiteX53" fmla="*/ 375572 w 1017072"/>
                    <a:gd name="connsiteY53" fmla="*/ 183366 h 1127001"/>
                    <a:gd name="connsiteX54" fmla="*/ 399018 w 1017072"/>
                    <a:gd name="connsiteY54" fmla="*/ 300596 h 1127001"/>
                    <a:gd name="connsiteX55" fmla="*/ 438095 w 1017072"/>
                    <a:gd name="connsiteY55" fmla="*/ 355304 h 1127001"/>
                    <a:gd name="connsiteX56" fmla="*/ 469357 w 1017072"/>
                    <a:gd name="connsiteY56" fmla="*/ 464720 h 1127001"/>
                    <a:gd name="connsiteX57" fmla="*/ 469357 w 1017072"/>
                    <a:gd name="connsiteY57" fmla="*/ 613212 h 1127001"/>
                    <a:gd name="connsiteX58" fmla="*/ 453726 w 1017072"/>
                    <a:gd name="connsiteY58" fmla="*/ 699181 h 1127001"/>
                    <a:gd name="connsiteX59" fmla="*/ 414649 w 1017072"/>
                    <a:gd name="connsiteY59" fmla="*/ 746073 h 1127001"/>
                    <a:gd name="connsiteX60" fmla="*/ 375572 w 1017072"/>
                    <a:gd name="connsiteY60" fmla="*/ 753889 h 1127001"/>
                    <a:gd name="connsiteX61" fmla="*/ 281788 w 1017072"/>
                    <a:gd name="connsiteY61" fmla="*/ 714812 h 1127001"/>
                    <a:gd name="connsiteX62" fmla="*/ 242711 w 1017072"/>
                    <a:gd name="connsiteY62" fmla="*/ 660104 h 1127001"/>
                    <a:gd name="connsiteX63" fmla="*/ 250526 w 1017072"/>
                    <a:gd name="connsiteY63" fmla="*/ 597581 h 1127001"/>
                    <a:gd name="connsiteX64" fmla="*/ 289603 w 1017072"/>
                    <a:gd name="connsiteY64" fmla="*/ 542873 h 1127001"/>
                    <a:gd name="connsiteX65" fmla="*/ 328680 w 1017072"/>
                    <a:gd name="connsiteY65" fmla="*/ 503796 h 1127001"/>
                    <a:gd name="connsiteX66" fmla="*/ 313049 w 1017072"/>
                    <a:gd name="connsiteY66" fmla="*/ 394381 h 1127001"/>
                    <a:gd name="connsiteX67" fmla="*/ 258342 w 1017072"/>
                    <a:gd name="connsiteY67" fmla="*/ 331858 h 1127001"/>
                    <a:gd name="connsiteX68" fmla="*/ 211449 w 1017072"/>
                    <a:gd name="connsiteY68" fmla="*/ 339673 h 1127001"/>
                    <a:gd name="connsiteX69" fmla="*/ 188003 w 1017072"/>
                    <a:gd name="connsiteY69" fmla="*/ 410012 h 1127001"/>
                    <a:gd name="connsiteX70" fmla="*/ 234895 w 1017072"/>
                    <a:gd name="connsiteY70" fmla="*/ 495981 h 1127001"/>
                    <a:gd name="connsiteX71" fmla="*/ 188003 w 1017072"/>
                    <a:gd name="connsiteY71" fmla="*/ 558504 h 1127001"/>
                    <a:gd name="connsiteX72" fmla="*/ 141111 w 1017072"/>
                    <a:gd name="connsiteY72" fmla="*/ 589766 h 1127001"/>
                    <a:gd name="connsiteX73" fmla="*/ 125480 w 1017072"/>
                    <a:gd name="connsiteY73" fmla="*/ 589766 h 1127001"/>
                    <a:gd name="connsiteX74" fmla="*/ 70772 w 1017072"/>
                    <a:gd name="connsiteY74" fmla="*/ 535058 h 1127001"/>
                    <a:gd name="connsiteX75" fmla="*/ 31695 w 1017072"/>
                    <a:gd name="connsiteY75" fmla="*/ 503796 h 1127001"/>
                    <a:gd name="connsiteX76" fmla="*/ 434 w 1017072"/>
                    <a:gd name="connsiteY76" fmla="*/ 566320 h 1127001"/>
                    <a:gd name="connsiteX77" fmla="*/ 55142 w 1017072"/>
                    <a:gd name="connsiteY77" fmla="*/ 644473 h 1127001"/>
                    <a:gd name="connsiteX78" fmla="*/ 148926 w 1017072"/>
                    <a:gd name="connsiteY78" fmla="*/ 714812 h 1127001"/>
                    <a:gd name="connsiteX79" fmla="*/ 242711 w 1017072"/>
                    <a:gd name="connsiteY79" fmla="*/ 769520 h 1127001"/>
                    <a:gd name="connsiteX80" fmla="*/ 344311 w 1017072"/>
                    <a:gd name="connsiteY80" fmla="*/ 871120 h 1127001"/>
                    <a:gd name="connsiteX81" fmla="*/ 375572 w 1017072"/>
                    <a:gd name="connsiteY81" fmla="*/ 925827 h 1127001"/>
                    <a:gd name="connsiteX82" fmla="*/ 391203 w 1017072"/>
                    <a:gd name="connsiteY82" fmla="*/ 1035243 h 1127001"/>
                    <a:gd name="connsiteX83" fmla="*/ 367757 w 1017072"/>
                    <a:gd name="connsiteY83" fmla="*/ 1113396 h 1127001"/>
                    <a:gd name="connsiteX0" fmla="*/ 367757 w 1017072"/>
                    <a:gd name="connsiteY0" fmla="*/ 1113396 h 1127001"/>
                    <a:gd name="connsiteX1" fmla="*/ 539695 w 1017072"/>
                    <a:gd name="connsiteY1" fmla="*/ 1121212 h 1127001"/>
                    <a:gd name="connsiteX2" fmla="*/ 617849 w 1017072"/>
                    <a:gd name="connsiteY2" fmla="*/ 1121212 h 1127001"/>
                    <a:gd name="connsiteX3" fmla="*/ 656926 w 1017072"/>
                    <a:gd name="connsiteY3" fmla="*/ 1121212 h 1127001"/>
                    <a:gd name="connsiteX4" fmla="*/ 625665 w 1017072"/>
                    <a:gd name="connsiteY4" fmla="*/ 1043058 h 1127001"/>
                    <a:gd name="connsiteX5" fmla="*/ 610034 w 1017072"/>
                    <a:gd name="connsiteY5" fmla="*/ 941458 h 1127001"/>
                    <a:gd name="connsiteX6" fmla="*/ 649111 w 1017072"/>
                    <a:gd name="connsiteY6" fmla="*/ 871120 h 1127001"/>
                    <a:gd name="connsiteX7" fmla="*/ 735080 w 1017072"/>
                    <a:gd name="connsiteY7" fmla="*/ 871120 h 1127001"/>
                    <a:gd name="connsiteX8" fmla="*/ 844495 w 1017072"/>
                    <a:gd name="connsiteY8" fmla="*/ 918012 h 1127001"/>
                    <a:gd name="connsiteX9" fmla="*/ 914834 w 1017072"/>
                    <a:gd name="connsiteY9" fmla="*/ 918012 h 1127001"/>
                    <a:gd name="connsiteX10" fmla="*/ 922649 w 1017072"/>
                    <a:gd name="connsiteY10" fmla="*/ 863304 h 1127001"/>
                    <a:gd name="connsiteX11" fmla="*/ 907018 w 1017072"/>
                    <a:gd name="connsiteY11" fmla="*/ 832043 h 1127001"/>
                    <a:gd name="connsiteX12" fmla="*/ 828865 w 1017072"/>
                    <a:gd name="connsiteY12" fmla="*/ 792966 h 1127001"/>
                    <a:gd name="connsiteX13" fmla="*/ 774157 w 1017072"/>
                    <a:gd name="connsiteY13" fmla="*/ 785150 h 1127001"/>
                    <a:gd name="connsiteX14" fmla="*/ 788445 w 1017072"/>
                    <a:gd name="connsiteY14" fmla="*/ 729771 h 1127001"/>
                    <a:gd name="connsiteX15" fmla="*/ 817324 w 1017072"/>
                    <a:gd name="connsiteY15" fmla="*/ 670301 h 1127001"/>
                    <a:gd name="connsiteX16" fmla="*/ 865561 w 1017072"/>
                    <a:gd name="connsiteY16" fmla="*/ 643435 h 1127001"/>
                    <a:gd name="connsiteX17" fmla="*/ 922649 w 1017072"/>
                    <a:gd name="connsiteY17" fmla="*/ 652289 h 1127001"/>
                    <a:gd name="connsiteX18" fmla="*/ 996712 w 1017072"/>
                    <a:gd name="connsiteY18" fmla="*/ 649908 h 1127001"/>
                    <a:gd name="connsiteX19" fmla="*/ 1016434 w 1017072"/>
                    <a:gd name="connsiteY19" fmla="*/ 589766 h 1127001"/>
                    <a:gd name="connsiteX20" fmla="*/ 979372 w 1017072"/>
                    <a:gd name="connsiteY20" fmla="*/ 568029 h 1127001"/>
                    <a:gd name="connsiteX21" fmla="*/ 938280 w 1017072"/>
                    <a:gd name="connsiteY21" fmla="*/ 564304 h 1127001"/>
                    <a:gd name="connsiteX22" fmla="*/ 897493 w 1017072"/>
                    <a:gd name="connsiteY22" fmla="*/ 557160 h 1127001"/>
                    <a:gd name="connsiteX23" fmla="*/ 866232 w 1017072"/>
                    <a:gd name="connsiteY23" fmla="*/ 540492 h 1127001"/>
                    <a:gd name="connsiteX24" fmla="*/ 873070 w 1017072"/>
                    <a:gd name="connsiteY24" fmla="*/ 468811 h 1127001"/>
                    <a:gd name="connsiteX25" fmla="*/ 887663 w 1017072"/>
                    <a:gd name="connsiteY25" fmla="*/ 410012 h 1127001"/>
                    <a:gd name="connsiteX26" fmla="*/ 953911 w 1017072"/>
                    <a:gd name="connsiteY26" fmla="*/ 378750 h 1127001"/>
                    <a:gd name="connsiteX27" fmla="*/ 985172 w 1017072"/>
                    <a:gd name="connsiteY27" fmla="*/ 316227 h 1127001"/>
                    <a:gd name="connsiteX28" fmla="*/ 914834 w 1017072"/>
                    <a:gd name="connsiteY28" fmla="*/ 269335 h 1127001"/>
                    <a:gd name="connsiteX29" fmla="*/ 867942 w 1017072"/>
                    <a:gd name="connsiteY29" fmla="*/ 324043 h 1127001"/>
                    <a:gd name="connsiteX30" fmla="*/ 813234 w 1017072"/>
                    <a:gd name="connsiteY30" fmla="*/ 417827 h 1127001"/>
                    <a:gd name="connsiteX31" fmla="*/ 816592 w 1017072"/>
                    <a:gd name="connsiteY31" fmla="*/ 501415 h 1127001"/>
                    <a:gd name="connsiteX32" fmla="*/ 789788 w 1017072"/>
                    <a:gd name="connsiteY32" fmla="*/ 574135 h 1127001"/>
                    <a:gd name="connsiteX33" fmla="*/ 742895 w 1017072"/>
                    <a:gd name="connsiteY33" fmla="*/ 691366 h 1127001"/>
                    <a:gd name="connsiteX34" fmla="*/ 680372 w 1017072"/>
                    <a:gd name="connsiteY34" fmla="*/ 738258 h 1127001"/>
                    <a:gd name="connsiteX35" fmla="*/ 578772 w 1017072"/>
                    <a:gd name="connsiteY35" fmla="*/ 746073 h 1127001"/>
                    <a:gd name="connsiteX36" fmla="*/ 547511 w 1017072"/>
                    <a:gd name="connsiteY36" fmla="*/ 667920 h 1127001"/>
                    <a:gd name="connsiteX37" fmla="*/ 566561 w 1017072"/>
                    <a:gd name="connsiteY37" fmla="*/ 516374 h 1127001"/>
                    <a:gd name="connsiteX38" fmla="*/ 656926 w 1017072"/>
                    <a:gd name="connsiteY38" fmla="*/ 425643 h 1127001"/>
                    <a:gd name="connsiteX39" fmla="*/ 711634 w 1017072"/>
                    <a:gd name="connsiteY39" fmla="*/ 331858 h 1127001"/>
                    <a:gd name="connsiteX40" fmla="*/ 766342 w 1017072"/>
                    <a:gd name="connsiteY40" fmla="*/ 261520 h 1127001"/>
                    <a:gd name="connsiteX41" fmla="*/ 766342 w 1017072"/>
                    <a:gd name="connsiteY41" fmla="*/ 120843 h 1127001"/>
                    <a:gd name="connsiteX42" fmla="*/ 742895 w 1017072"/>
                    <a:gd name="connsiteY42" fmla="*/ 11427 h 1127001"/>
                    <a:gd name="connsiteX43" fmla="*/ 672557 w 1017072"/>
                    <a:gd name="connsiteY43" fmla="*/ 19243 h 1127001"/>
                    <a:gd name="connsiteX44" fmla="*/ 664742 w 1017072"/>
                    <a:gd name="connsiteY44" fmla="*/ 152104 h 1127001"/>
                    <a:gd name="connsiteX45" fmla="*/ 672557 w 1017072"/>
                    <a:gd name="connsiteY45" fmla="*/ 230258 h 1127001"/>
                    <a:gd name="connsiteX46" fmla="*/ 625665 w 1017072"/>
                    <a:gd name="connsiteY46" fmla="*/ 308412 h 1127001"/>
                    <a:gd name="connsiteX47" fmla="*/ 578772 w 1017072"/>
                    <a:gd name="connsiteY47" fmla="*/ 347489 h 1127001"/>
                    <a:gd name="connsiteX48" fmla="*/ 524065 w 1017072"/>
                    <a:gd name="connsiteY48" fmla="*/ 355304 h 1127001"/>
                    <a:gd name="connsiteX49" fmla="*/ 500618 w 1017072"/>
                    <a:gd name="connsiteY49" fmla="*/ 253704 h 1127001"/>
                    <a:gd name="connsiteX50" fmla="*/ 469357 w 1017072"/>
                    <a:gd name="connsiteY50" fmla="*/ 191181 h 1127001"/>
                    <a:gd name="connsiteX51" fmla="*/ 453726 w 1017072"/>
                    <a:gd name="connsiteY51" fmla="*/ 105212 h 1127001"/>
                    <a:gd name="connsiteX52" fmla="*/ 391203 w 1017072"/>
                    <a:gd name="connsiteY52" fmla="*/ 105212 h 1127001"/>
                    <a:gd name="connsiteX53" fmla="*/ 375572 w 1017072"/>
                    <a:gd name="connsiteY53" fmla="*/ 183366 h 1127001"/>
                    <a:gd name="connsiteX54" fmla="*/ 399018 w 1017072"/>
                    <a:gd name="connsiteY54" fmla="*/ 300596 h 1127001"/>
                    <a:gd name="connsiteX55" fmla="*/ 438095 w 1017072"/>
                    <a:gd name="connsiteY55" fmla="*/ 355304 h 1127001"/>
                    <a:gd name="connsiteX56" fmla="*/ 469357 w 1017072"/>
                    <a:gd name="connsiteY56" fmla="*/ 464720 h 1127001"/>
                    <a:gd name="connsiteX57" fmla="*/ 469357 w 1017072"/>
                    <a:gd name="connsiteY57" fmla="*/ 613212 h 1127001"/>
                    <a:gd name="connsiteX58" fmla="*/ 453726 w 1017072"/>
                    <a:gd name="connsiteY58" fmla="*/ 699181 h 1127001"/>
                    <a:gd name="connsiteX59" fmla="*/ 414649 w 1017072"/>
                    <a:gd name="connsiteY59" fmla="*/ 746073 h 1127001"/>
                    <a:gd name="connsiteX60" fmla="*/ 375572 w 1017072"/>
                    <a:gd name="connsiteY60" fmla="*/ 753889 h 1127001"/>
                    <a:gd name="connsiteX61" fmla="*/ 281788 w 1017072"/>
                    <a:gd name="connsiteY61" fmla="*/ 714812 h 1127001"/>
                    <a:gd name="connsiteX62" fmla="*/ 242711 w 1017072"/>
                    <a:gd name="connsiteY62" fmla="*/ 660104 h 1127001"/>
                    <a:gd name="connsiteX63" fmla="*/ 250526 w 1017072"/>
                    <a:gd name="connsiteY63" fmla="*/ 597581 h 1127001"/>
                    <a:gd name="connsiteX64" fmla="*/ 289603 w 1017072"/>
                    <a:gd name="connsiteY64" fmla="*/ 542873 h 1127001"/>
                    <a:gd name="connsiteX65" fmla="*/ 328680 w 1017072"/>
                    <a:gd name="connsiteY65" fmla="*/ 503796 h 1127001"/>
                    <a:gd name="connsiteX66" fmla="*/ 313049 w 1017072"/>
                    <a:gd name="connsiteY66" fmla="*/ 394381 h 1127001"/>
                    <a:gd name="connsiteX67" fmla="*/ 258342 w 1017072"/>
                    <a:gd name="connsiteY67" fmla="*/ 331858 h 1127001"/>
                    <a:gd name="connsiteX68" fmla="*/ 211449 w 1017072"/>
                    <a:gd name="connsiteY68" fmla="*/ 339673 h 1127001"/>
                    <a:gd name="connsiteX69" fmla="*/ 199909 w 1017072"/>
                    <a:gd name="connsiteY69" fmla="*/ 410012 h 1127001"/>
                    <a:gd name="connsiteX70" fmla="*/ 234895 w 1017072"/>
                    <a:gd name="connsiteY70" fmla="*/ 495981 h 1127001"/>
                    <a:gd name="connsiteX71" fmla="*/ 188003 w 1017072"/>
                    <a:gd name="connsiteY71" fmla="*/ 558504 h 1127001"/>
                    <a:gd name="connsiteX72" fmla="*/ 141111 w 1017072"/>
                    <a:gd name="connsiteY72" fmla="*/ 589766 h 1127001"/>
                    <a:gd name="connsiteX73" fmla="*/ 125480 w 1017072"/>
                    <a:gd name="connsiteY73" fmla="*/ 589766 h 1127001"/>
                    <a:gd name="connsiteX74" fmla="*/ 70772 w 1017072"/>
                    <a:gd name="connsiteY74" fmla="*/ 535058 h 1127001"/>
                    <a:gd name="connsiteX75" fmla="*/ 31695 w 1017072"/>
                    <a:gd name="connsiteY75" fmla="*/ 503796 h 1127001"/>
                    <a:gd name="connsiteX76" fmla="*/ 434 w 1017072"/>
                    <a:gd name="connsiteY76" fmla="*/ 566320 h 1127001"/>
                    <a:gd name="connsiteX77" fmla="*/ 55142 w 1017072"/>
                    <a:gd name="connsiteY77" fmla="*/ 644473 h 1127001"/>
                    <a:gd name="connsiteX78" fmla="*/ 148926 w 1017072"/>
                    <a:gd name="connsiteY78" fmla="*/ 714812 h 1127001"/>
                    <a:gd name="connsiteX79" fmla="*/ 242711 w 1017072"/>
                    <a:gd name="connsiteY79" fmla="*/ 769520 h 1127001"/>
                    <a:gd name="connsiteX80" fmla="*/ 344311 w 1017072"/>
                    <a:gd name="connsiteY80" fmla="*/ 871120 h 1127001"/>
                    <a:gd name="connsiteX81" fmla="*/ 375572 w 1017072"/>
                    <a:gd name="connsiteY81" fmla="*/ 925827 h 1127001"/>
                    <a:gd name="connsiteX82" fmla="*/ 391203 w 1017072"/>
                    <a:gd name="connsiteY82" fmla="*/ 1035243 h 1127001"/>
                    <a:gd name="connsiteX83" fmla="*/ 367757 w 1017072"/>
                    <a:gd name="connsiteY83" fmla="*/ 1113396 h 1127001"/>
                    <a:gd name="connsiteX0" fmla="*/ 367757 w 1017072"/>
                    <a:gd name="connsiteY0" fmla="*/ 1113396 h 1127001"/>
                    <a:gd name="connsiteX1" fmla="*/ 539695 w 1017072"/>
                    <a:gd name="connsiteY1" fmla="*/ 1121212 h 1127001"/>
                    <a:gd name="connsiteX2" fmla="*/ 617849 w 1017072"/>
                    <a:gd name="connsiteY2" fmla="*/ 1121212 h 1127001"/>
                    <a:gd name="connsiteX3" fmla="*/ 656926 w 1017072"/>
                    <a:gd name="connsiteY3" fmla="*/ 1121212 h 1127001"/>
                    <a:gd name="connsiteX4" fmla="*/ 625665 w 1017072"/>
                    <a:gd name="connsiteY4" fmla="*/ 1043058 h 1127001"/>
                    <a:gd name="connsiteX5" fmla="*/ 610034 w 1017072"/>
                    <a:gd name="connsiteY5" fmla="*/ 941458 h 1127001"/>
                    <a:gd name="connsiteX6" fmla="*/ 649111 w 1017072"/>
                    <a:gd name="connsiteY6" fmla="*/ 871120 h 1127001"/>
                    <a:gd name="connsiteX7" fmla="*/ 735080 w 1017072"/>
                    <a:gd name="connsiteY7" fmla="*/ 871120 h 1127001"/>
                    <a:gd name="connsiteX8" fmla="*/ 844495 w 1017072"/>
                    <a:gd name="connsiteY8" fmla="*/ 918012 h 1127001"/>
                    <a:gd name="connsiteX9" fmla="*/ 914834 w 1017072"/>
                    <a:gd name="connsiteY9" fmla="*/ 918012 h 1127001"/>
                    <a:gd name="connsiteX10" fmla="*/ 922649 w 1017072"/>
                    <a:gd name="connsiteY10" fmla="*/ 863304 h 1127001"/>
                    <a:gd name="connsiteX11" fmla="*/ 907018 w 1017072"/>
                    <a:gd name="connsiteY11" fmla="*/ 832043 h 1127001"/>
                    <a:gd name="connsiteX12" fmla="*/ 828865 w 1017072"/>
                    <a:gd name="connsiteY12" fmla="*/ 792966 h 1127001"/>
                    <a:gd name="connsiteX13" fmla="*/ 774157 w 1017072"/>
                    <a:gd name="connsiteY13" fmla="*/ 785150 h 1127001"/>
                    <a:gd name="connsiteX14" fmla="*/ 788445 w 1017072"/>
                    <a:gd name="connsiteY14" fmla="*/ 729771 h 1127001"/>
                    <a:gd name="connsiteX15" fmla="*/ 817324 w 1017072"/>
                    <a:gd name="connsiteY15" fmla="*/ 670301 h 1127001"/>
                    <a:gd name="connsiteX16" fmla="*/ 865561 w 1017072"/>
                    <a:gd name="connsiteY16" fmla="*/ 643435 h 1127001"/>
                    <a:gd name="connsiteX17" fmla="*/ 922649 w 1017072"/>
                    <a:gd name="connsiteY17" fmla="*/ 652289 h 1127001"/>
                    <a:gd name="connsiteX18" fmla="*/ 996712 w 1017072"/>
                    <a:gd name="connsiteY18" fmla="*/ 649908 h 1127001"/>
                    <a:gd name="connsiteX19" fmla="*/ 1016434 w 1017072"/>
                    <a:gd name="connsiteY19" fmla="*/ 589766 h 1127001"/>
                    <a:gd name="connsiteX20" fmla="*/ 979372 w 1017072"/>
                    <a:gd name="connsiteY20" fmla="*/ 568029 h 1127001"/>
                    <a:gd name="connsiteX21" fmla="*/ 938280 w 1017072"/>
                    <a:gd name="connsiteY21" fmla="*/ 564304 h 1127001"/>
                    <a:gd name="connsiteX22" fmla="*/ 897493 w 1017072"/>
                    <a:gd name="connsiteY22" fmla="*/ 557160 h 1127001"/>
                    <a:gd name="connsiteX23" fmla="*/ 866232 w 1017072"/>
                    <a:gd name="connsiteY23" fmla="*/ 540492 h 1127001"/>
                    <a:gd name="connsiteX24" fmla="*/ 873070 w 1017072"/>
                    <a:gd name="connsiteY24" fmla="*/ 468811 h 1127001"/>
                    <a:gd name="connsiteX25" fmla="*/ 887663 w 1017072"/>
                    <a:gd name="connsiteY25" fmla="*/ 410012 h 1127001"/>
                    <a:gd name="connsiteX26" fmla="*/ 953911 w 1017072"/>
                    <a:gd name="connsiteY26" fmla="*/ 378750 h 1127001"/>
                    <a:gd name="connsiteX27" fmla="*/ 985172 w 1017072"/>
                    <a:gd name="connsiteY27" fmla="*/ 316227 h 1127001"/>
                    <a:gd name="connsiteX28" fmla="*/ 914834 w 1017072"/>
                    <a:gd name="connsiteY28" fmla="*/ 269335 h 1127001"/>
                    <a:gd name="connsiteX29" fmla="*/ 867942 w 1017072"/>
                    <a:gd name="connsiteY29" fmla="*/ 324043 h 1127001"/>
                    <a:gd name="connsiteX30" fmla="*/ 813234 w 1017072"/>
                    <a:gd name="connsiteY30" fmla="*/ 417827 h 1127001"/>
                    <a:gd name="connsiteX31" fmla="*/ 816592 w 1017072"/>
                    <a:gd name="connsiteY31" fmla="*/ 501415 h 1127001"/>
                    <a:gd name="connsiteX32" fmla="*/ 789788 w 1017072"/>
                    <a:gd name="connsiteY32" fmla="*/ 574135 h 1127001"/>
                    <a:gd name="connsiteX33" fmla="*/ 742895 w 1017072"/>
                    <a:gd name="connsiteY33" fmla="*/ 691366 h 1127001"/>
                    <a:gd name="connsiteX34" fmla="*/ 680372 w 1017072"/>
                    <a:gd name="connsiteY34" fmla="*/ 738258 h 1127001"/>
                    <a:gd name="connsiteX35" fmla="*/ 578772 w 1017072"/>
                    <a:gd name="connsiteY35" fmla="*/ 746073 h 1127001"/>
                    <a:gd name="connsiteX36" fmla="*/ 547511 w 1017072"/>
                    <a:gd name="connsiteY36" fmla="*/ 667920 h 1127001"/>
                    <a:gd name="connsiteX37" fmla="*/ 566561 w 1017072"/>
                    <a:gd name="connsiteY37" fmla="*/ 516374 h 1127001"/>
                    <a:gd name="connsiteX38" fmla="*/ 656926 w 1017072"/>
                    <a:gd name="connsiteY38" fmla="*/ 425643 h 1127001"/>
                    <a:gd name="connsiteX39" fmla="*/ 711634 w 1017072"/>
                    <a:gd name="connsiteY39" fmla="*/ 331858 h 1127001"/>
                    <a:gd name="connsiteX40" fmla="*/ 766342 w 1017072"/>
                    <a:gd name="connsiteY40" fmla="*/ 261520 h 1127001"/>
                    <a:gd name="connsiteX41" fmla="*/ 766342 w 1017072"/>
                    <a:gd name="connsiteY41" fmla="*/ 120843 h 1127001"/>
                    <a:gd name="connsiteX42" fmla="*/ 742895 w 1017072"/>
                    <a:gd name="connsiteY42" fmla="*/ 11427 h 1127001"/>
                    <a:gd name="connsiteX43" fmla="*/ 672557 w 1017072"/>
                    <a:gd name="connsiteY43" fmla="*/ 19243 h 1127001"/>
                    <a:gd name="connsiteX44" fmla="*/ 664742 w 1017072"/>
                    <a:gd name="connsiteY44" fmla="*/ 152104 h 1127001"/>
                    <a:gd name="connsiteX45" fmla="*/ 672557 w 1017072"/>
                    <a:gd name="connsiteY45" fmla="*/ 230258 h 1127001"/>
                    <a:gd name="connsiteX46" fmla="*/ 625665 w 1017072"/>
                    <a:gd name="connsiteY46" fmla="*/ 308412 h 1127001"/>
                    <a:gd name="connsiteX47" fmla="*/ 578772 w 1017072"/>
                    <a:gd name="connsiteY47" fmla="*/ 347489 h 1127001"/>
                    <a:gd name="connsiteX48" fmla="*/ 524065 w 1017072"/>
                    <a:gd name="connsiteY48" fmla="*/ 355304 h 1127001"/>
                    <a:gd name="connsiteX49" fmla="*/ 500618 w 1017072"/>
                    <a:gd name="connsiteY49" fmla="*/ 253704 h 1127001"/>
                    <a:gd name="connsiteX50" fmla="*/ 469357 w 1017072"/>
                    <a:gd name="connsiteY50" fmla="*/ 191181 h 1127001"/>
                    <a:gd name="connsiteX51" fmla="*/ 453726 w 1017072"/>
                    <a:gd name="connsiteY51" fmla="*/ 105212 h 1127001"/>
                    <a:gd name="connsiteX52" fmla="*/ 391203 w 1017072"/>
                    <a:gd name="connsiteY52" fmla="*/ 105212 h 1127001"/>
                    <a:gd name="connsiteX53" fmla="*/ 375572 w 1017072"/>
                    <a:gd name="connsiteY53" fmla="*/ 183366 h 1127001"/>
                    <a:gd name="connsiteX54" fmla="*/ 399018 w 1017072"/>
                    <a:gd name="connsiteY54" fmla="*/ 300596 h 1127001"/>
                    <a:gd name="connsiteX55" fmla="*/ 438095 w 1017072"/>
                    <a:gd name="connsiteY55" fmla="*/ 355304 h 1127001"/>
                    <a:gd name="connsiteX56" fmla="*/ 469357 w 1017072"/>
                    <a:gd name="connsiteY56" fmla="*/ 464720 h 1127001"/>
                    <a:gd name="connsiteX57" fmla="*/ 469357 w 1017072"/>
                    <a:gd name="connsiteY57" fmla="*/ 613212 h 1127001"/>
                    <a:gd name="connsiteX58" fmla="*/ 453726 w 1017072"/>
                    <a:gd name="connsiteY58" fmla="*/ 699181 h 1127001"/>
                    <a:gd name="connsiteX59" fmla="*/ 414649 w 1017072"/>
                    <a:gd name="connsiteY59" fmla="*/ 746073 h 1127001"/>
                    <a:gd name="connsiteX60" fmla="*/ 375572 w 1017072"/>
                    <a:gd name="connsiteY60" fmla="*/ 753889 h 1127001"/>
                    <a:gd name="connsiteX61" fmla="*/ 281788 w 1017072"/>
                    <a:gd name="connsiteY61" fmla="*/ 714812 h 1127001"/>
                    <a:gd name="connsiteX62" fmla="*/ 242711 w 1017072"/>
                    <a:gd name="connsiteY62" fmla="*/ 660104 h 1127001"/>
                    <a:gd name="connsiteX63" fmla="*/ 250526 w 1017072"/>
                    <a:gd name="connsiteY63" fmla="*/ 597581 h 1127001"/>
                    <a:gd name="connsiteX64" fmla="*/ 289603 w 1017072"/>
                    <a:gd name="connsiteY64" fmla="*/ 542873 h 1127001"/>
                    <a:gd name="connsiteX65" fmla="*/ 328680 w 1017072"/>
                    <a:gd name="connsiteY65" fmla="*/ 503796 h 1127001"/>
                    <a:gd name="connsiteX66" fmla="*/ 293999 w 1017072"/>
                    <a:gd name="connsiteY66" fmla="*/ 394381 h 1127001"/>
                    <a:gd name="connsiteX67" fmla="*/ 258342 w 1017072"/>
                    <a:gd name="connsiteY67" fmla="*/ 331858 h 1127001"/>
                    <a:gd name="connsiteX68" fmla="*/ 211449 w 1017072"/>
                    <a:gd name="connsiteY68" fmla="*/ 339673 h 1127001"/>
                    <a:gd name="connsiteX69" fmla="*/ 199909 w 1017072"/>
                    <a:gd name="connsiteY69" fmla="*/ 410012 h 1127001"/>
                    <a:gd name="connsiteX70" fmla="*/ 234895 w 1017072"/>
                    <a:gd name="connsiteY70" fmla="*/ 495981 h 1127001"/>
                    <a:gd name="connsiteX71" fmla="*/ 188003 w 1017072"/>
                    <a:gd name="connsiteY71" fmla="*/ 558504 h 1127001"/>
                    <a:gd name="connsiteX72" fmla="*/ 141111 w 1017072"/>
                    <a:gd name="connsiteY72" fmla="*/ 589766 h 1127001"/>
                    <a:gd name="connsiteX73" fmla="*/ 125480 w 1017072"/>
                    <a:gd name="connsiteY73" fmla="*/ 589766 h 1127001"/>
                    <a:gd name="connsiteX74" fmla="*/ 70772 w 1017072"/>
                    <a:gd name="connsiteY74" fmla="*/ 535058 h 1127001"/>
                    <a:gd name="connsiteX75" fmla="*/ 31695 w 1017072"/>
                    <a:gd name="connsiteY75" fmla="*/ 503796 h 1127001"/>
                    <a:gd name="connsiteX76" fmla="*/ 434 w 1017072"/>
                    <a:gd name="connsiteY76" fmla="*/ 566320 h 1127001"/>
                    <a:gd name="connsiteX77" fmla="*/ 55142 w 1017072"/>
                    <a:gd name="connsiteY77" fmla="*/ 644473 h 1127001"/>
                    <a:gd name="connsiteX78" fmla="*/ 148926 w 1017072"/>
                    <a:gd name="connsiteY78" fmla="*/ 714812 h 1127001"/>
                    <a:gd name="connsiteX79" fmla="*/ 242711 w 1017072"/>
                    <a:gd name="connsiteY79" fmla="*/ 769520 h 1127001"/>
                    <a:gd name="connsiteX80" fmla="*/ 344311 w 1017072"/>
                    <a:gd name="connsiteY80" fmla="*/ 871120 h 1127001"/>
                    <a:gd name="connsiteX81" fmla="*/ 375572 w 1017072"/>
                    <a:gd name="connsiteY81" fmla="*/ 925827 h 1127001"/>
                    <a:gd name="connsiteX82" fmla="*/ 391203 w 1017072"/>
                    <a:gd name="connsiteY82" fmla="*/ 1035243 h 1127001"/>
                    <a:gd name="connsiteX83" fmla="*/ 367757 w 1017072"/>
                    <a:gd name="connsiteY83" fmla="*/ 1113396 h 1127001"/>
                    <a:gd name="connsiteX0" fmla="*/ 367757 w 1017072"/>
                    <a:gd name="connsiteY0" fmla="*/ 1113396 h 1127001"/>
                    <a:gd name="connsiteX1" fmla="*/ 539695 w 1017072"/>
                    <a:gd name="connsiteY1" fmla="*/ 1121212 h 1127001"/>
                    <a:gd name="connsiteX2" fmla="*/ 617849 w 1017072"/>
                    <a:gd name="connsiteY2" fmla="*/ 1121212 h 1127001"/>
                    <a:gd name="connsiteX3" fmla="*/ 656926 w 1017072"/>
                    <a:gd name="connsiteY3" fmla="*/ 1121212 h 1127001"/>
                    <a:gd name="connsiteX4" fmla="*/ 625665 w 1017072"/>
                    <a:gd name="connsiteY4" fmla="*/ 1043058 h 1127001"/>
                    <a:gd name="connsiteX5" fmla="*/ 610034 w 1017072"/>
                    <a:gd name="connsiteY5" fmla="*/ 941458 h 1127001"/>
                    <a:gd name="connsiteX6" fmla="*/ 649111 w 1017072"/>
                    <a:gd name="connsiteY6" fmla="*/ 871120 h 1127001"/>
                    <a:gd name="connsiteX7" fmla="*/ 735080 w 1017072"/>
                    <a:gd name="connsiteY7" fmla="*/ 871120 h 1127001"/>
                    <a:gd name="connsiteX8" fmla="*/ 844495 w 1017072"/>
                    <a:gd name="connsiteY8" fmla="*/ 918012 h 1127001"/>
                    <a:gd name="connsiteX9" fmla="*/ 914834 w 1017072"/>
                    <a:gd name="connsiteY9" fmla="*/ 918012 h 1127001"/>
                    <a:gd name="connsiteX10" fmla="*/ 922649 w 1017072"/>
                    <a:gd name="connsiteY10" fmla="*/ 863304 h 1127001"/>
                    <a:gd name="connsiteX11" fmla="*/ 907018 w 1017072"/>
                    <a:gd name="connsiteY11" fmla="*/ 832043 h 1127001"/>
                    <a:gd name="connsiteX12" fmla="*/ 828865 w 1017072"/>
                    <a:gd name="connsiteY12" fmla="*/ 792966 h 1127001"/>
                    <a:gd name="connsiteX13" fmla="*/ 774157 w 1017072"/>
                    <a:gd name="connsiteY13" fmla="*/ 785150 h 1127001"/>
                    <a:gd name="connsiteX14" fmla="*/ 788445 w 1017072"/>
                    <a:gd name="connsiteY14" fmla="*/ 729771 h 1127001"/>
                    <a:gd name="connsiteX15" fmla="*/ 817324 w 1017072"/>
                    <a:gd name="connsiteY15" fmla="*/ 670301 h 1127001"/>
                    <a:gd name="connsiteX16" fmla="*/ 865561 w 1017072"/>
                    <a:gd name="connsiteY16" fmla="*/ 643435 h 1127001"/>
                    <a:gd name="connsiteX17" fmla="*/ 922649 w 1017072"/>
                    <a:gd name="connsiteY17" fmla="*/ 652289 h 1127001"/>
                    <a:gd name="connsiteX18" fmla="*/ 996712 w 1017072"/>
                    <a:gd name="connsiteY18" fmla="*/ 649908 h 1127001"/>
                    <a:gd name="connsiteX19" fmla="*/ 1016434 w 1017072"/>
                    <a:gd name="connsiteY19" fmla="*/ 589766 h 1127001"/>
                    <a:gd name="connsiteX20" fmla="*/ 979372 w 1017072"/>
                    <a:gd name="connsiteY20" fmla="*/ 568029 h 1127001"/>
                    <a:gd name="connsiteX21" fmla="*/ 938280 w 1017072"/>
                    <a:gd name="connsiteY21" fmla="*/ 564304 h 1127001"/>
                    <a:gd name="connsiteX22" fmla="*/ 897493 w 1017072"/>
                    <a:gd name="connsiteY22" fmla="*/ 557160 h 1127001"/>
                    <a:gd name="connsiteX23" fmla="*/ 866232 w 1017072"/>
                    <a:gd name="connsiteY23" fmla="*/ 540492 h 1127001"/>
                    <a:gd name="connsiteX24" fmla="*/ 873070 w 1017072"/>
                    <a:gd name="connsiteY24" fmla="*/ 468811 h 1127001"/>
                    <a:gd name="connsiteX25" fmla="*/ 887663 w 1017072"/>
                    <a:gd name="connsiteY25" fmla="*/ 410012 h 1127001"/>
                    <a:gd name="connsiteX26" fmla="*/ 953911 w 1017072"/>
                    <a:gd name="connsiteY26" fmla="*/ 378750 h 1127001"/>
                    <a:gd name="connsiteX27" fmla="*/ 985172 w 1017072"/>
                    <a:gd name="connsiteY27" fmla="*/ 316227 h 1127001"/>
                    <a:gd name="connsiteX28" fmla="*/ 914834 w 1017072"/>
                    <a:gd name="connsiteY28" fmla="*/ 269335 h 1127001"/>
                    <a:gd name="connsiteX29" fmla="*/ 867942 w 1017072"/>
                    <a:gd name="connsiteY29" fmla="*/ 324043 h 1127001"/>
                    <a:gd name="connsiteX30" fmla="*/ 813234 w 1017072"/>
                    <a:gd name="connsiteY30" fmla="*/ 417827 h 1127001"/>
                    <a:gd name="connsiteX31" fmla="*/ 816592 w 1017072"/>
                    <a:gd name="connsiteY31" fmla="*/ 501415 h 1127001"/>
                    <a:gd name="connsiteX32" fmla="*/ 789788 w 1017072"/>
                    <a:gd name="connsiteY32" fmla="*/ 574135 h 1127001"/>
                    <a:gd name="connsiteX33" fmla="*/ 742895 w 1017072"/>
                    <a:gd name="connsiteY33" fmla="*/ 691366 h 1127001"/>
                    <a:gd name="connsiteX34" fmla="*/ 680372 w 1017072"/>
                    <a:gd name="connsiteY34" fmla="*/ 738258 h 1127001"/>
                    <a:gd name="connsiteX35" fmla="*/ 578772 w 1017072"/>
                    <a:gd name="connsiteY35" fmla="*/ 746073 h 1127001"/>
                    <a:gd name="connsiteX36" fmla="*/ 547511 w 1017072"/>
                    <a:gd name="connsiteY36" fmla="*/ 667920 h 1127001"/>
                    <a:gd name="connsiteX37" fmla="*/ 566561 w 1017072"/>
                    <a:gd name="connsiteY37" fmla="*/ 516374 h 1127001"/>
                    <a:gd name="connsiteX38" fmla="*/ 656926 w 1017072"/>
                    <a:gd name="connsiteY38" fmla="*/ 425643 h 1127001"/>
                    <a:gd name="connsiteX39" fmla="*/ 711634 w 1017072"/>
                    <a:gd name="connsiteY39" fmla="*/ 331858 h 1127001"/>
                    <a:gd name="connsiteX40" fmla="*/ 766342 w 1017072"/>
                    <a:gd name="connsiteY40" fmla="*/ 261520 h 1127001"/>
                    <a:gd name="connsiteX41" fmla="*/ 766342 w 1017072"/>
                    <a:gd name="connsiteY41" fmla="*/ 120843 h 1127001"/>
                    <a:gd name="connsiteX42" fmla="*/ 742895 w 1017072"/>
                    <a:gd name="connsiteY42" fmla="*/ 11427 h 1127001"/>
                    <a:gd name="connsiteX43" fmla="*/ 672557 w 1017072"/>
                    <a:gd name="connsiteY43" fmla="*/ 19243 h 1127001"/>
                    <a:gd name="connsiteX44" fmla="*/ 664742 w 1017072"/>
                    <a:gd name="connsiteY44" fmla="*/ 152104 h 1127001"/>
                    <a:gd name="connsiteX45" fmla="*/ 672557 w 1017072"/>
                    <a:gd name="connsiteY45" fmla="*/ 230258 h 1127001"/>
                    <a:gd name="connsiteX46" fmla="*/ 625665 w 1017072"/>
                    <a:gd name="connsiteY46" fmla="*/ 308412 h 1127001"/>
                    <a:gd name="connsiteX47" fmla="*/ 578772 w 1017072"/>
                    <a:gd name="connsiteY47" fmla="*/ 347489 h 1127001"/>
                    <a:gd name="connsiteX48" fmla="*/ 524065 w 1017072"/>
                    <a:gd name="connsiteY48" fmla="*/ 355304 h 1127001"/>
                    <a:gd name="connsiteX49" fmla="*/ 500618 w 1017072"/>
                    <a:gd name="connsiteY49" fmla="*/ 253704 h 1127001"/>
                    <a:gd name="connsiteX50" fmla="*/ 469357 w 1017072"/>
                    <a:gd name="connsiteY50" fmla="*/ 191181 h 1127001"/>
                    <a:gd name="connsiteX51" fmla="*/ 453726 w 1017072"/>
                    <a:gd name="connsiteY51" fmla="*/ 105212 h 1127001"/>
                    <a:gd name="connsiteX52" fmla="*/ 391203 w 1017072"/>
                    <a:gd name="connsiteY52" fmla="*/ 105212 h 1127001"/>
                    <a:gd name="connsiteX53" fmla="*/ 375572 w 1017072"/>
                    <a:gd name="connsiteY53" fmla="*/ 183366 h 1127001"/>
                    <a:gd name="connsiteX54" fmla="*/ 399018 w 1017072"/>
                    <a:gd name="connsiteY54" fmla="*/ 300596 h 1127001"/>
                    <a:gd name="connsiteX55" fmla="*/ 438095 w 1017072"/>
                    <a:gd name="connsiteY55" fmla="*/ 355304 h 1127001"/>
                    <a:gd name="connsiteX56" fmla="*/ 469357 w 1017072"/>
                    <a:gd name="connsiteY56" fmla="*/ 464720 h 1127001"/>
                    <a:gd name="connsiteX57" fmla="*/ 469357 w 1017072"/>
                    <a:gd name="connsiteY57" fmla="*/ 613212 h 1127001"/>
                    <a:gd name="connsiteX58" fmla="*/ 453726 w 1017072"/>
                    <a:gd name="connsiteY58" fmla="*/ 699181 h 1127001"/>
                    <a:gd name="connsiteX59" fmla="*/ 414649 w 1017072"/>
                    <a:gd name="connsiteY59" fmla="*/ 746073 h 1127001"/>
                    <a:gd name="connsiteX60" fmla="*/ 375572 w 1017072"/>
                    <a:gd name="connsiteY60" fmla="*/ 753889 h 1127001"/>
                    <a:gd name="connsiteX61" fmla="*/ 281788 w 1017072"/>
                    <a:gd name="connsiteY61" fmla="*/ 714812 h 1127001"/>
                    <a:gd name="connsiteX62" fmla="*/ 242711 w 1017072"/>
                    <a:gd name="connsiteY62" fmla="*/ 660104 h 1127001"/>
                    <a:gd name="connsiteX63" fmla="*/ 250526 w 1017072"/>
                    <a:gd name="connsiteY63" fmla="*/ 597581 h 1127001"/>
                    <a:gd name="connsiteX64" fmla="*/ 289603 w 1017072"/>
                    <a:gd name="connsiteY64" fmla="*/ 542873 h 1127001"/>
                    <a:gd name="connsiteX65" fmla="*/ 316774 w 1017072"/>
                    <a:gd name="connsiteY65" fmla="*/ 482364 h 1127001"/>
                    <a:gd name="connsiteX66" fmla="*/ 293999 w 1017072"/>
                    <a:gd name="connsiteY66" fmla="*/ 394381 h 1127001"/>
                    <a:gd name="connsiteX67" fmla="*/ 258342 w 1017072"/>
                    <a:gd name="connsiteY67" fmla="*/ 331858 h 1127001"/>
                    <a:gd name="connsiteX68" fmla="*/ 211449 w 1017072"/>
                    <a:gd name="connsiteY68" fmla="*/ 339673 h 1127001"/>
                    <a:gd name="connsiteX69" fmla="*/ 199909 w 1017072"/>
                    <a:gd name="connsiteY69" fmla="*/ 410012 h 1127001"/>
                    <a:gd name="connsiteX70" fmla="*/ 234895 w 1017072"/>
                    <a:gd name="connsiteY70" fmla="*/ 495981 h 1127001"/>
                    <a:gd name="connsiteX71" fmla="*/ 188003 w 1017072"/>
                    <a:gd name="connsiteY71" fmla="*/ 558504 h 1127001"/>
                    <a:gd name="connsiteX72" fmla="*/ 141111 w 1017072"/>
                    <a:gd name="connsiteY72" fmla="*/ 589766 h 1127001"/>
                    <a:gd name="connsiteX73" fmla="*/ 125480 w 1017072"/>
                    <a:gd name="connsiteY73" fmla="*/ 589766 h 1127001"/>
                    <a:gd name="connsiteX74" fmla="*/ 70772 w 1017072"/>
                    <a:gd name="connsiteY74" fmla="*/ 535058 h 1127001"/>
                    <a:gd name="connsiteX75" fmla="*/ 31695 w 1017072"/>
                    <a:gd name="connsiteY75" fmla="*/ 503796 h 1127001"/>
                    <a:gd name="connsiteX76" fmla="*/ 434 w 1017072"/>
                    <a:gd name="connsiteY76" fmla="*/ 566320 h 1127001"/>
                    <a:gd name="connsiteX77" fmla="*/ 55142 w 1017072"/>
                    <a:gd name="connsiteY77" fmla="*/ 644473 h 1127001"/>
                    <a:gd name="connsiteX78" fmla="*/ 148926 w 1017072"/>
                    <a:gd name="connsiteY78" fmla="*/ 714812 h 1127001"/>
                    <a:gd name="connsiteX79" fmla="*/ 242711 w 1017072"/>
                    <a:gd name="connsiteY79" fmla="*/ 769520 h 1127001"/>
                    <a:gd name="connsiteX80" fmla="*/ 344311 w 1017072"/>
                    <a:gd name="connsiteY80" fmla="*/ 871120 h 1127001"/>
                    <a:gd name="connsiteX81" fmla="*/ 375572 w 1017072"/>
                    <a:gd name="connsiteY81" fmla="*/ 925827 h 1127001"/>
                    <a:gd name="connsiteX82" fmla="*/ 391203 w 1017072"/>
                    <a:gd name="connsiteY82" fmla="*/ 1035243 h 1127001"/>
                    <a:gd name="connsiteX83" fmla="*/ 367757 w 1017072"/>
                    <a:gd name="connsiteY83" fmla="*/ 1113396 h 1127001"/>
                    <a:gd name="connsiteX0" fmla="*/ 367757 w 1017072"/>
                    <a:gd name="connsiteY0" fmla="*/ 1113396 h 1127001"/>
                    <a:gd name="connsiteX1" fmla="*/ 539695 w 1017072"/>
                    <a:gd name="connsiteY1" fmla="*/ 1121212 h 1127001"/>
                    <a:gd name="connsiteX2" fmla="*/ 617849 w 1017072"/>
                    <a:gd name="connsiteY2" fmla="*/ 1121212 h 1127001"/>
                    <a:gd name="connsiteX3" fmla="*/ 656926 w 1017072"/>
                    <a:gd name="connsiteY3" fmla="*/ 1121212 h 1127001"/>
                    <a:gd name="connsiteX4" fmla="*/ 625665 w 1017072"/>
                    <a:gd name="connsiteY4" fmla="*/ 1043058 h 1127001"/>
                    <a:gd name="connsiteX5" fmla="*/ 610034 w 1017072"/>
                    <a:gd name="connsiteY5" fmla="*/ 941458 h 1127001"/>
                    <a:gd name="connsiteX6" fmla="*/ 649111 w 1017072"/>
                    <a:gd name="connsiteY6" fmla="*/ 871120 h 1127001"/>
                    <a:gd name="connsiteX7" fmla="*/ 735080 w 1017072"/>
                    <a:gd name="connsiteY7" fmla="*/ 871120 h 1127001"/>
                    <a:gd name="connsiteX8" fmla="*/ 844495 w 1017072"/>
                    <a:gd name="connsiteY8" fmla="*/ 918012 h 1127001"/>
                    <a:gd name="connsiteX9" fmla="*/ 914834 w 1017072"/>
                    <a:gd name="connsiteY9" fmla="*/ 918012 h 1127001"/>
                    <a:gd name="connsiteX10" fmla="*/ 922649 w 1017072"/>
                    <a:gd name="connsiteY10" fmla="*/ 863304 h 1127001"/>
                    <a:gd name="connsiteX11" fmla="*/ 907018 w 1017072"/>
                    <a:gd name="connsiteY11" fmla="*/ 832043 h 1127001"/>
                    <a:gd name="connsiteX12" fmla="*/ 828865 w 1017072"/>
                    <a:gd name="connsiteY12" fmla="*/ 792966 h 1127001"/>
                    <a:gd name="connsiteX13" fmla="*/ 774157 w 1017072"/>
                    <a:gd name="connsiteY13" fmla="*/ 785150 h 1127001"/>
                    <a:gd name="connsiteX14" fmla="*/ 788445 w 1017072"/>
                    <a:gd name="connsiteY14" fmla="*/ 729771 h 1127001"/>
                    <a:gd name="connsiteX15" fmla="*/ 817324 w 1017072"/>
                    <a:gd name="connsiteY15" fmla="*/ 670301 h 1127001"/>
                    <a:gd name="connsiteX16" fmla="*/ 865561 w 1017072"/>
                    <a:gd name="connsiteY16" fmla="*/ 643435 h 1127001"/>
                    <a:gd name="connsiteX17" fmla="*/ 922649 w 1017072"/>
                    <a:gd name="connsiteY17" fmla="*/ 652289 h 1127001"/>
                    <a:gd name="connsiteX18" fmla="*/ 996712 w 1017072"/>
                    <a:gd name="connsiteY18" fmla="*/ 649908 h 1127001"/>
                    <a:gd name="connsiteX19" fmla="*/ 1016434 w 1017072"/>
                    <a:gd name="connsiteY19" fmla="*/ 589766 h 1127001"/>
                    <a:gd name="connsiteX20" fmla="*/ 979372 w 1017072"/>
                    <a:gd name="connsiteY20" fmla="*/ 568029 h 1127001"/>
                    <a:gd name="connsiteX21" fmla="*/ 938280 w 1017072"/>
                    <a:gd name="connsiteY21" fmla="*/ 564304 h 1127001"/>
                    <a:gd name="connsiteX22" fmla="*/ 897493 w 1017072"/>
                    <a:gd name="connsiteY22" fmla="*/ 557160 h 1127001"/>
                    <a:gd name="connsiteX23" fmla="*/ 866232 w 1017072"/>
                    <a:gd name="connsiteY23" fmla="*/ 540492 h 1127001"/>
                    <a:gd name="connsiteX24" fmla="*/ 873070 w 1017072"/>
                    <a:gd name="connsiteY24" fmla="*/ 468811 h 1127001"/>
                    <a:gd name="connsiteX25" fmla="*/ 887663 w 1017072"/>
                    <a:gd name="connsiteY25" fmla="*/ 410012 h 1127001"/>
                    <a:gd name="connsiteX26" fmla="*/ 953911 w 1017072"/>
                    <a:gd name="connsiteY26" fmla="*/ 378750 h 1127001"/>
                    <a:gd name="connsiteX27" fmla="*/ 985172 w 1017072"/>
                    <a:gd name="connsiteY27" fmla="*/ 316227 h 1127001"/>
                    <a:gd name="connsiteX28" fmla="*/ 914834 w 1017072"/>
                    <a:gd name="connsiteY28" fmla="*/ 269335 h 1127001"/>
                    <a:gd name="connsiteX29" fmla="*/ 867942 w 1017072"/>
                    <a:gd name="connsiteY29" fmla="*/ 324043 h 1127001"/>
                    <a:gd name="connsiteX30" fmla="*/ 813234 w 1017072"/>
                    <a:gd name="connsiteY30" fmla="*/ 417827 h 1127001"/>
                    <a:gd name="connsiteX31" fmla="*/ 816592 w 1017072"/>
                    <a:gd name="connsiteY31" fmla="*/ 501415 h 1127001"/>
                    <a:gd name="connsiteX32" fmla="*/ 789788 w 1017072"/>
                    <a:gd name="connsiteY32" fmla="*/ 574135 h 1127001"/>
                    <a:gd name="connsiteX33" fmla="*/ 742895 w 1017072"/>
                    <a:gd name="connsiteY33" fmla="*/ 691366 h 1127001"/>
                    <a:gd name="connsiteX34" fmla="*/ 680372 w 1017072"/>
                    <a:gd name="connsiteY34" fmla="*/ 738258 h 1127001"/>
                    <a:gd name="connsiteX35" fmla="*/ 578772 w 1017072"/>
                    <a:gd name="connsiteY35" fmla="*/ 746073 h 1127001"/>
                    <a:gd name="connsiteX36" fmla="*/ 547511 w 1017072"/>
                    <a:gd name="connsiteY36" fmla="*/ 667920 h 1127001"/>
                    <a:gd name="connsiteX37" fmla="*/ 566561 w 1017072"/>
                    <a:gd name="connsiteY37" fmla="*/ 516374 h 1127001"/>
                    <a:gd name="connsiteX38" fmla="*/ 656926 w 1017072"/>
                    <a:gd name="connsiteY38" fmla="*/ 425643 h 1127001"/>
                    <a:gd name="connsiteX39" fmla="*/ 711634 w 1017072"/>
                    <a:gd name="connsiteY39" fmla="*/ 331858 h 1127001"/>
                    <a:gd name="connsiteX40" fmla="*/ 766342 w 1017072"/>
                    <a:gd name="connsiteY40" fmla="*/ 261520 h 1127001"/>
                    <a:gd name="connsiteX41" fmla="*/ 766342 w 1017072"/>
                    <a:gd name="connsiteY41" fmla="*/ 120843 h 1127001"/>
                    <a:gd name="connsiteX42" fmla="*/ 742895 w 1017072"/>
                    <a:gd name="connsiteY42" fmla="*/ 11427 h 1127001"/>
                    <a:gd name="connsiteX43" fmla="*/ 672557 w 1017072"/>
                    <a:gd name="connsiteY43" fmla="*/ 19243 h 1127001"/>
                    <a:gd name="connsiteX44" fmla="*/ 664742 w 1017072"/>
                    <a:gd name="connsiteY44" fmla="*/ 152104 h 1127001"/>
                    <a:gd name="connsiteX45" fmla="*/ 672557 w 1017072"/>
                    <a:gd name="connsiteY45" fmla="*/ 230258 h 1127001"/>
                    <a:gd name="connsiteX46" fmla="*/ 625665 w 1017072"/>
                    <a:gd name="connsiteY46" fmla="*/ 308412 h 1127001"/>
                    <a:gd name="connsiteX47" fmla="*/ 578772 w 1017072"/>
                    <a:gd name="connsiteY47" fmla="*/ 347489 h 1127001"/>
                    <a:gd name="connsiteX48" fmla="*/ 524065 w 1017072"/>
                    <a:gd name="connsiteY48" fmla="*/ 355304 h 1127001"/>
                    <a:gd name="connsiteX49" fmla="*/ 500618 w 1017072"/>
                    <a:gd name="connsiteY49" fmla="*/ 253704 h 1127001"/>
                    <a:gd name="connsiteX50" fmla="*/ 469357 w 1017072"/>
                    <a:gd name="connsiteY50" fmla="*/ 191181 h 1127001"/>
                    <a:gd name="connsiteX51" fmla="*/ 453726 w 1017072"/>
                    <a:gd name="connsiteY51" fmla="*/ 105212 h 1127001"/>
                    <a:gd name="connsiteX52" fmla="*/ 391203 w 1017072"/>
                    <a:gd name="connsiteY52" fmla="*/ 105212 h 1127001"/>
                    <a:gd name="connsiteX53" fmla="*/ 375572 w 1017072"/>
                    <a:gd name="connsiteY53" fmla="*/ 183366 h 1127001"/>
                    <a:gd name="connsiteX54" fmla="*/ 399018 w 1017072"/>
                    <a:gd name="connsiteY54" fmla="*/ 300596 h 1127001"/>
                    <a:gd name="connsiteX55" fmla="*/ 438095 w 1017072"/>
                    <a:gd name="connsiteY55" fmla="*/ 355304 h 1127001"/>
                    <a:gd name="connsiteX56" fmla="*/ 469357 w 1017072"/>
                    <a:gd name="connsiteY56" fmla="*/ 464720 h 1127001"/>
                    <a:gd name="connsiteX57" fmla="*/ 469357 w 1017072"/>
                    <a:gd name="connsiteY57" fmla="*/ 613212 h 1127001"/>
                    <a:gd name="connsiteX58" fmla="*/ 453726 w 1017072"/>
                    <a:gd name="connsiteY58" fmla="*/ 699181 h 1127001"/>
                    <a:gd name="connsiteX59" fmla="*/ 414649 w 1017072"/>
                    <a:gd name="connsiteY59" fmla="*/ 746073 h 1127001"/>
                    <a:gd name="connsiteX60" fmla="*/ 375572 w 1017072"/>
                    <a:gd name="connsiteY60" fmla="*/ 753889 h 1127001"/>
                    <a:gd name="connsiteX61" fmla="*/ 281788 w 1017072"/>
                    <a:gd name="connsiteY61" fmla="*/ 714812 h 1127001"/>
                    <a:gd name="connsiteX62" fmla="*/ 242711 w 1017072"/>
                    <a:gd name="connsiteY62" fmla="*/ 660104 h 1127001"/>
                    <a:gd name="connsiteX63" fmla="*/ 250526 w 1017072"/>
                    <a:gd name="connsiteY63" fmla="*/ 597581 h 1127001"/>
                    <a:gd name="connsiteX64" fmla="*/ 289603 w 1017072"/>
                    <a:gd name="connsiteY64" fmla="*/ 542873 h 1127001"/>
                    <a:gd name="connsiteX65" fmla="*/ 316774 w 1017072"/>
                    <a:gd name="connsiteY65" fmla="*/ 482364 h 1127001"/>
                    <a:gd name="connsiteX66" fmla="*/ 293999 w 1017072"/>
                    <a:gd name="connsiteY66" fmla="*/ 394381 h 1127001"/>
                    <a:gd name="connsiteX67" fmla="*/ 258342 w 1017072"/>
                    <a:gd name="connsiteY67" fmla="*/ 331858 h 1127001"/>
                    <a:gd name="connsiteX68" fmla="*/ 211449 w 1017072"/>
                    <a:gd name="connsiteY68" fmla="*/ 339673 h 1127001"/>
                    <a:gd name="connsiteX69" fmla="*/ 199909 w 1017072"/>
                    <a:gd name="connsiteY69" fmla="*/ 410012 h 1127001"/>
                    <a:gd name="connsiteX70" fmla="*/ 234895 w 1017072"/>
                    <a:gd name="connsiteY70" fmla="*/ 495981 h 1127001"/>
                    <a:gd name="connsiteX71" fmla="*/ 188003 w 1017072"/>
                    <a:gd name="connsiteY71" fmla="*/ 558504 h 1127001"/>
                    <a:gd name="connsiteX72" fmla="*/ 141111 w 1017072"/>
                    <a:gd name="connsiteY72" fmla="*/ 589766 h 1127001"/>
                    <a:gd name="connsiteX73" fmla="*/ 108811 w 1017072"/>
                    <a:gd name="connsiteY73" fmla="*/ 570716 h 1127001"/>
                    <a:gd name="connsiteX74" fmla="*/ 70772 w 1017072"/>
                    <a:gd name="connsiteY74" fmla="*/ 535058 h 1127001"/>
                    <a:gd name="connsiteX75" fmla="*/ 31695 w 1017072"/>
                    <a:gd name="connsiteY75" fmla="*/ 503796 h 1127001"/>
                    <a:gd name="connsiteX76" fmla="*/ 434 w 1017072"/>
                    <a:gd name="connsiteY76" fmla="*/ 566320 h 1127001"/>
                    <a:gd name="connsiteX77" fmla="*/ 55142 w 1017072"/>
                    <a:gd name="connsiteY77" fmla="*/ 644473 h 1127001"/>
                    <a:gd name="connsiteX78" fmla="*/ 148926 w 1017072"/>
                    <a:gd name="connsiteY78" fmla="*/ 714812 h 1127001"/>
                    <a:gd name="connsiteX79" fmla="*/ 242711 w 1017072"/>
                    <a:gd name="connsiteY79" fmla="*/ 769520 h 1127001"/>
                    <a:gd name="connsiteX80" fmla="*/ 344311 w 1017072"/>
                    <a:gd name="connsiteY80" fmla="*/ 871120 h 1127001"/>
                    <a:gd name="connsiteX81" fmla="*/ 375572 w 1017072"/>
                    <a:gd name="connsiteY81" fmla="*/ 925827 h 1127001"/>
                    <a:gd name="connsiteX82" fmla="*/ 391203 w 1017072"/>
                    <a:gd name="connsiteY82" fmla="*/ 1035243 h 1127001"/>
                    <a:gd name="connsiteX83" fmla="*/ 367757 w 1017072"/>
                    <a:gd name="connsiteY83" fmla="*/ 1113396 h 1127001"/>
                    <a:gd name="connsiteX0" fmla="*/ 367757 w 1017072"/>
                    <a:gd name="connsiteY0" fmla="*/ 1113396 h 1127001"/>
                    <a:gd name="connsiteX1" fmla="*/ 539695 w 1017072"/>
                    <a:gd name="connsiteY1" fmla="*/ 1121212 h 1127001"/>
                    <a:gd name="connsiteX2" fmla="*/ 617849 w 1017072"/>
                    <a:gd name="connsiteY2" fmla="*/ 1121212 h 1127001"/>
                    <a:gd name="connsiteX3" fmla="*/ 656926 w 1017072"/>
                    <a:gd name="connsiteY3" fmla="*/ 1121212 h 1127001"/>
                    <a:gd name="connsiteX4" fmla="*/ 625665 w 1017072"/>
                    <a:gd name="connsiteY4" fmla="*/ 1043058 h 1127001"/>
                    <a:gd name="connsiteX5" fmla="*/ 610034 w 1017072"/>
                    <a:gd name="connsiteY5" fmla="*/ 941458 h 1127001"/>
                    <a:gd name="connsiteX6" fmla="*/ 649111 w 1017072"/>
                    <a:gd name="connsiteY6" fmla="*/ 871120 h 1127001"/>
                    <a:gd name="connsiteX7" fmla="*/ 735080 w 1017072"/>
                    <a:gd name="connsiteY7" fmla="*/ 871120 h 1127001"/>
                    <a:gd name="connsiteX8" fmla="*/ 844495 w 1017072"/>
                    <a:gd name="connsiteY8" fmla="*/ 918012 h 1127001"/>
                    <a:gd name="connsiteX9" fmla="*/ 914834 w 1017072"/>
                    <a:gd name="connsiteY9" fmla="*/ 918012 h 1127001"/>
                    <a:gd name="connsiteX10" fmla="*/ 922649 w 1017072"/>
                    <a:gd name="connsiteY10" fmla="*/ 863304 h 1127001"/>
                    <a:gd name="connsiteX11" fmla="*/ 907018 w 1017072"/>
                    <a:gd name="connsiteY11" fmla="*/ 832043 h 1127001"/>
                    <a:gd name="connsiteX12" fmla="*/ 828865 w 1017072"/>
                    <a:gd name="connsiteY12" fmla="*/ 792966 h 1127001"/>
                    <a:gd name="connsiteX13" fmla="*/ 774157 w 1017072"/>
                    <a:gd name="connsiteY13" fmla="*/ 785150 h 1127001"/>
                    <a:gd name="connsiteX14" fmla="*/ 788445 w 1017072"/>
                    <a:gd name="connsiteY14" fmla="*/ 729771 h 1127001"/>
                    <a:gd name="connsiteX15" fmla="*/ 817324 w 1017072"/>
                    <a:gd name="connsiteY15" fmla="*/ 670301 h 1127001"/>
                    <a:gd name="connsiteX16" fmla="*/ 865561 w 1017072"/>
                    <a:gd name="connsiteY16" fmla="*/ 643435 h 1127001"/>
                    <a:gd name="connsiteX17" fmla="*/ 922649 w 1017072"/>
                    <a:gd name="connsiteY17" fmla="*/ 652289 h 1127001"/>
                    <a:gd name="connsiteX18" fmla="*/ 996712 w 1017072"/>
                    <a:gd name="connsiteY18" fmla="*/ 649908 h 1127001"/>
                    <a:gd name="connsiteX19" fmla="*/ 1016434 w 1017072"/>
                    <a:gd name="connsiteY19" fmla="*/ 589766 h 1127001"/>
                    <a:gd name="connsiteX20" fmla="*/ 979372 w 1017072"/>
                    <a:gd name="connsiteY20" fmla="*/ 568029 h 1127001"/>
                    <a:gd name="connsiteX21" fmla="*/ 938280 w 1017072"/>
                    <a:gd name="connsiteY21" fmla="*/ 564304 h 1127001"/>
                    <a:gd name="connsiteX22" fmla="*/ 897493 w 1017072"/>
                    <a:gd name="connsiteY22" fmla="*/ 557160 h 1127001"/>
                    <a:gd name="connsiteX23" fmla="*/ 866232 w 1017072"/>
                    <a:gd name="connsiteY23" fmla="*/ 540492 h 1127001"/>
                    <a:gd name="connsiteX24" fmla="*/ 873070 w 1017072"/>
                    <a:gd name="connsiteY24" fmla="*/ 468811 h 1127001"/>
                    <a:gd name="connsiteX25" fmla="*/ 887663 w 1017072"/>
                    <a:gd name="connsiteY25" fmla="*/ 410012 h 1127001"/>
                    <a:gd name="connsiteX26" fmla="*/ 953911 w 1017072"/>
                    <a:gd name="connsiteY26" fmla="*/ 378750 h 1127001"/>
                    <a:gd name="connsiteX27" fmla="*/ 985172 w 1017072"/>
                    <a:gd name="connsiteY27" fmla="*/ 316227 h 1127001"/>
                    <a:gd name="connsiteX28" fmla="*/ 914834 w 1017072"/>
                    <a:gd name="connsiteY28" fmla="*/ 269335 h 1127001"/>
                    <a:gd name="connsiteX29" fmla="*/ 867942 w 1017072"/>
                    <a:gd name="connsiteY29" fmla="*/ 324043 h 1127001"/>
                    <a:gd name="connsiteX30" fmla="*/ 813234 w 1017072"/>
                    <a:gd name="connsiteY30" fmla="*/ 417827 h 1127001"/>
                    <a:gd name="connsiteX31" fmla="*/ 816592 w 1017072"/>
                    <a:gd name="connsiteY31" fmla="*/ 501415 h 1127001"/>
                    <a:gd name="connsiteX32" fmla="*/ 789788 w 1017072"/>
                    <a:gd name="connsiteY32" fmla="*/ 574135 h 1127001"/>
                    <a:gd name="connsiteX33" fmla="*/ 742895 w 1017072"/>
                    <a:gd name="connsiteY33" fmla="*/ 691366 h 1127001"/>
                    <a:gd name="connsiteX34" fmla="*/ 680372 w 1017072"/>
                    <a:gd name="connsiteY34" fmla="*/ 738258 h 1127001"/>
                    <a:gd name="connsiteX35" fmla="*/ 578772 w 1017072"/>
                    <a:gd name="connsiteY35" fmla="*/ 746073 h 1127001"/>
                    <a:gd name="connsiteX36" fmla="*/ 547511 w 1017072"/>
                    <a:gd name="connsiteY36" fmla="*/ 667920 h 1127001"/>
                    <a:gd name="connsiteX37" fmla="*/ 566561 w 1017072"/>
                    <a:gd name="connsiteY37" fmla="*/ 516374 h 1127001"/>
                    <a:gd name="connsiteX38" fmla="*/ 656926 w 1017072"/>
                    <a:gd name="connsiteY38" fmla="*/ 425643 h 1127001"/>
                    <a:gd name="connsiteX39" fmla="*/ 711634 w 1017072"/>
                    <a:gd name="connsiteY39" fmla="*/ 331858 h 1127001"/>
                    <a:gd name="connsiteX40" fmla="*/ 766342 w 1017072"/>
                    <a:gd name="connsiteY40" fmla="*/ 261520 h 1127001"/>
                    <a:gd name="connsiteX41" fmla="*/ 766342 w 1017072"/>
                    <a:gd name="connsiteY41" fmla="*/ 120843 h 1127001"/>
                    <a:gd name="connsiteX42" fmla="*/ 742895 w 1017072"/>
                    <a:gd name="connsiteY42" fmla="*/ 11427 h 1127001"/>
                    <a:gd name="connsiteX43" fmla="*/ 672557 w 1017072"/>
                    <a:gd name="connsiteY43" fmla="*/ 19243 h 1127001"/>
                    <a:gd name="connsiteX44" fmla="*/ 664742 w 1017072"/>
                    <a:gd name="connsiteY44" fmla="*/ 152104 h 1127001"/>
                    <a:gd name="connsiteX45" fmla="*/ 672557 w 1017072"/>
                    <a:gd name="connsiteY45" fmla="*/ 230258 h 1127001"/>
                    <a:gd name="connsiteX46" fmla="*/ 625665 w 1017072"/>
                    <a:gd name="connsiteY46" fmla="*/ 308412 h 1127001"/>
                    <a:gd name="connsiteX47" fmla="*/ 578772 w 1017072"/>
                    <a:gd name="connsiteY47" fmla="*/ 347489 h 1127001"/>
                    <a:gd name="connsiteX48" fmla="*/ 524065 w 1017072"/>
                    <a:gd name="connsiteY48" fmla="*/ 355304 h 1127001"/>
                    <a:gd name="connsiteX49" fmla="*/ 500618 w 1017072"/>
                    <a:gd name="connsiteY49" fmla="*/ 253704 h 1127001"/>
                    <a:gd name="connsiteX50" fmla="*/ 469357 w 1017072"/>
                    <a:gd name="connsiteY50" fmla="*/ 191181 h 1127001"/>
                    <a:gd name="connsiteX51" fmla="*/ 453726 w 1017072"/>
                    <a:gd name="connsiteY51" fmla="*/ 105212 h 1127001"/>
                    <a:gd name="connsiteX52" fmla="*/ 391203 w 1017072"/>
                    <a:gd name="connsiteY52" fmla="*/ 105212 h 1127001"/>
                    <a:gd name="connsiteX53" fmla="*/ 375572 w 1017072"/>
                    <a:gd name="connsiteY53" fmla="*/ 183366 h 1127001"/>
                    <a:gd name="connsiteX54" fmla="*/ 399018 w 1017072"/>
                    <a:gd name="connsiteY54" fmla="*/ 300596 h 1127001"/>
                    <a:gd name="connsiteX55" fmla="*/ 438095 w 1017072"/>
                    <a:gd name="connsiteY55" fmla="*/ 355304 h 1127001"/>
                    <a:gd name="connsiteX56" fmla="*/ 469357 w 1017072"/>
                    <a:gd name="connsiteY56" fmla="*/ 464720 h 1127001"/>
                    <a:gd name="connsiteX57" fmla="*/ 469357 w 1017072"/>
                    <a:gd name="connsiteY57" fmla="*/ 613212 h 1127001"/>
                    <a:gd name="connsiteX58" fmla="*/ 453726 w 1017072"/>
                    <a:gd name="connsiteY58" fmla="*/ 699181 h 1127001"/>
                    <a:gd name="connsiteX59" fmla="*/ 414649 w 1017072"/>
                    <a:gd name="connsiteY59" fmla="*/ 746073 h 1127001"/>
                    <a:gd name="connsiteX60" fmla="*/ 375572 w 1017072"/>
                    <a:gd name="connsiteY60" fmla="*/ 753889 h 1127001"/>
                    <a:gd name="connsiteX61" fmla="*/ 281788 w 1017072"/>
                    <a:gd name="connsiteY61" fmla="*/ 714812 h 1127001"/>
                    <a:gd name="connsiteX62" fmla="*/ 242711 w 1017072"/>
                    <a:gd name="connsiteY62" fmla="*/ 660104 h 1127001"/>
                    <a:gd name="connsiteX63" fmla="*/ 250526 w 1017072"/>
                    <a:gd name="connsiteY63" fmla="*/ 597581 h 1127001"/>
                    <a:gd name="connsiteX64" fmla="*/ 289603 w 1017072"/>
                    <a:gd name="connsiteY64" fmla="*/ 542873 h 1127001"/>
                    <a:gd name="connsiteX65" fmla="*/ 316774 w 1017072"/>
                    <a:gd name="connsiteY65" fmla="*/ 482364 h 1127001"/>
                    <a:gd name="connsiteX66" fmla="*/ 293999 w 1017072"/>
                    <a:gd name="connsiteY66" fmla="*/ 394381 h 1127001"/>
                    <a:gd name="connsiteX67" fmla="*/ 258342 w 1017072"/>
                    <a:gd name="connsiteY67" fmla="*/ 331858 h 1127001"/>
                    <a:gd name="connsiteX68" fmla="*/ 211449 w 1017072"/>
                    <a:gd name="connsiteY68" fmla="*/ 339673 h 1127001"/>
                    <a:gd name="connsiteX69" fmla="*/ 199909 w 1017072"/>
                    <a:gd name="connsiteY69" fmla="*/ 410012 h 1127001"/>
                    <a:gd name="connsiteX70" fmla="*/ 234895 w 1017072"/>
                    <a:gd name="connsiteY70" fmla="*/ 495981 h 1127001"/>
                    <a:gd name="connsiteX71" fmla="*/ 188003 w 1017072"/>
                    <a:gd name="connsiteY71" fmla="*/ 558504 h 1127001"/>
                    <a:gd name="connsiteX72" fmla="*/ 150636 w 1017072"/>
                    <a:gd name="connsiteY72" fmla="*/ 589766 h 1127001"/>
                    <a:gd name="connsiteX73" fmla="*/ 108811 w 1017072"/>
                    <a:gd name="connsiteY73" fmla="*/ 570716 h 1127001"/>
                    <a:gd name="connsiteX74" fmla="*/ 70772 w 1017072"/>
                    <a:gd name="connsiteY74" fmla="*/ 535058 h 1127001"/>
                    <a:gd name="connsiteX75" fmla="*/ 31695 w 1017072"/>
                    <a:gd name="connsiteY75" fmla="*/ 503796 h 1127001"/>
                    <a:gd name="connsiteX76" fmla="*/ 434 w 1017072"/>
                    <a:gd name="connsiteY76" fmla="*/ 566320 h 1127001"/>
                    <a:gd name="connsiteX77" fmla="*/ 55142 w 1017072"/>
                    <a:gd name="connsiteY77" fmla="*/ 644473 h 1127001"/>
                    <a:gd name="connsiteX78" fmla="*/ 148926 w 1017072"/>
                    <a:gd name="connsiteY78" fmla="*/ 714812 h 1127001"/>
                    <a:gd name="connsiteX79" fmla="*/ 242711 w 1017072"/>
                    <a:gd name="connsiteY79" fmla="*/ 769520 h 1127001"/>
                    <a:gd name="connsiteX80" fmla="*/ 344311 w 1017072"/>
                    <a:gd name="connsiteY80" fmla="*/ 871120 h 1127001"/>
                    <a:gd name="connsiteX81" fmla="*/ 375572 w 1017072"/>
                    <a:gd name="connsiteY81" fmla="*/ 925827 h 1127001"/>
                    <a:gd name="connsiteX82" fmla="*/ 391203 w 1017072"/>
                    <a:gd name="connsiteY82" fmla="*/ 1035243 h 1127001"/>
                    <a:gd name="connsiteX83" fmla="*/ 367757 w 1017072"/>
                    <a:gd name="connsiteY83" fmla="*/ 1113396 h 1127001"/>
                    <a:gd name="connsiteX0" fmla="*/ 367757 w 1017072"/>
                    <a:gd name="connsiteY0" fmla="*/ 1113396 h 1122298"/>
                    <a:gd name="connsiteX1" fmla="*/ 539695 w 1017072"/>
                    <a:gd name="connsiteY1" fmla="*/ 1121212 h 1122298"/>
                    <a:gd name="connsiteX2" fmla="*/ 617849 w 1017072"/>
                    <a:gd name="connsiteY2" fmla="*/ 1121212 h 1122298"/>
                    <a:gd name="connsiteX3" fmla="*/ 656926 w 1017072"/>
                    <a:gd name="connsiteY3" fmla="*/ 1111687 h 1122298"/>
                    <a:gd name="connsiteX4" fmla="*/ 625665 w 1017072"/>
                    <a:gd name="connsiteY4" fmla="*/ 1043058 h 1122298"/>
                    <a:gd name="connsiteX5" fmla="*/ 610034 w 1017072"/>
                    <a:gd name="connsiteY5" fmla="*/ 941458 h 1122298"/>
                    <a:gd name="connsiteX6" fmla="*/ 649111 w 1017072"/>
                    <a:gd name="connsiteY6" fmla="*/ 871120 h 1122298"/>
                    <a:gd name="connsiteX7" fmla="*/ 735080 w 1017072"/>
                    <a:gd name="connsiteY7" fmla="*/ 871120 h 1122298"/>
                    <a:gd name="connsiteX8" fmla="*/ 844495 w 1017072"/>
                    <a:gd name="connsiteY8" fmla="*/ 918012 h 1122298"/>
                    <a:gd name="connsiteX9" fmla="*/ 914834 w 1017072"/>
                    <a:gd name="connsiteY9" fmla="*/ 918012 h 1122298"/>
                    <a:gd name="connsiteX10" fmla="*/ 922649 w 1017072"/>
                    <a:gd name="connsiteY10" fmla="*/ 863304 h 1122298"/>
                    <a:gd name="connsiteX11" fmla="*/ 907018 w 1017072"/>
                    <a:gd name="connsiteY11" fmla="*/ 832043 h 1122298"/>
                    <a:gd name="connsiteX12" fmla="*/ 828865 w 1017072"/>
                    <a:gd name="connsiteY12" fmla="*/ 792966 h 1122298"/>
                    <a:gd name="connsiteX13" fmla="*/ 774157 w 1017072"/>
                    <a:gd name="connsiteY13" fmla="*/ 785150 h 1122298"/>
                    <a:gd name="connsiteX14" fmla="*/ 788445 w 1017072"/>
                    <a:gd name="connsiteY14" fmla="*/ 729771 h 1122298"/>
                    <a:gd name="connsiteX15" fmla="*/ 817324 w 1017072"/>
                    <a:gd name="connsiteY15" fmla="*/ 670301 h 1122298"/>
                    <a:gd name="connsiteX16" fmla="*/ 865561 w 1017072"/>
                    <a:gd name="connsiteY16" fmla="*/ 643435 h 1122298"/>
                    <a:gd name="connsiteX17" fmla="*/ 922649 w 1017072"/>
                    <a:gd name="connsiteY17" fmla="*/ 652289 h 1122298"/>
                    <a:gd name="connsiteX18" fmla="*/ 996712 w 1017072"/>
                    <a:gd name="connsiteY18" fmla="*/ 649908 h 1122298"/>
                    <a:gd name="connsiteX19" fmla="*/ 1016434 w 1017072"/>
                    <a:gd name="connsiteY19" fmla="*/ 589766 h 1122298"/>
                    <a:gd name="connsiteX20" fmla="*/ 979372 w 1017072"/>
                    <a:gd name="connsiteY20" fmla="*/ 568029 h 1122298"/>
                    <a:gd name="connsiteX21" fmla="*/ 938280 w 1017072"/>
                    <a:gd name="connsiteY21" fmla="*/ 564304 h 1122298"/>
                    <a:gd name="connsiteX22" fmla="*/ 897493 w 1017072"/>
                    <a:gd name="connsiteY22" fmla="*/ 557160 h 1122298"/>
                    <a:gd name="connsiteX23" fmla="*/ 866232 w 1017072"/>
                    <a:gd name="connsiteY23" fmla="*/ 540492 h 1122298"/>
                    <a:gd name="connsiteX24" fmla="*/ 873070 w 1017072"/>
                    <a:gd name="connsiteY24" fmla="*/ 468811 h 1122298"/>
                    <a:gd name="connsiteX25" fmla="*/ 887663 w 1017072"/>
                    <a:gd name="connsiteY25" fmla="*/ 410012 h 1122298"/>
                    <a:gd name="connsiteX26" fmla="*/ 953911 w 1017072"/>
                    <a:gd name="connsiteY26" fmla="*/ 378750 h 1122298"/>
                    <a:gd name="connsiteX27" fmla="*/ 985172 w 1017072"/>
                    <a:gd name="connsiteY27" fmla="*/ 316227 h 1122298"/>
                    <a:gd name="connsiteX28" fmla="*/ 914834 w 1017072"/>
                    <a:gd name="connsiteY28" fmla="*/ 269335 h 1122298"/>
                    <a:gd name="connsiteX29" fmla="*/ 867942 w 1017072"/>
                    <a:gd name="connsiteY29" fmla="*/ 324043 h 1122298"/>
                    <a:gd name="connsiteX30" fmla="*/ 813234 w 1017072"/>
                    <a:gd name="connsiteY30" fmla="*/ 417827 h 1122298"/>
                    <a:gd name="connsiteX31" fmla="*/ 816592 w 1017072"/>
                    <a:gd name="connsiteY31" fmla="*/ 501415 h 1122298"/>
                    <a:gd name="connsiteX32" fmla="*/ 789788 w 1017072"/>
                    <a:gd name="connsiteY32" fmla="*/ 574135 h 1122298"/>
                    <a:gd name="connsiteX33" fmla="*/ 742895 w 1017072"/>
                    <a:gd name="connsiteY33" fmla="*/ 691366 h 1122298"/>
                    <a:gd name="connsiteX34" fmla="*/ 680372 w 1017072"/>
                    <a:gd name="connsiteY34" fmla="*/ 738258 h 1122298"/>
                    <a:gd name="connsiteX35" fmla="*/ 578772 w 1017072"/>
                    <a:gd name="connsiteY35" fmla="*/ 746073 h 1122298"/>
                    <a:gd name="connsiteX36" fmla="*/ 547511 w 1017072"/>
                    <a:gd name="connsiteY36" fmla="*/ 667920 h 1122298"/>
                    <a:gd name="connsiteX37" fmla="*/ 566561 w 1017072"/>
                    <a:gd name="connsiteY37" fmla="*/ 516374 h 1122298"/>
                    <a:gd name="connsiteX38" fmla="*/ 656926 w 1017072"/>
                    <a:gd name="connsiteY38" fmla="*/ 425643 h 1122298"/>
                    <a:gd name="connsiteX39" fmla="*/ 711634 w 1017072"/>
                    <a:gd name="connsiteY39" fmla="*/ 331858 h 1122298"/>
                    <a:gd name="connsiteX40" fmla="*/ 766342 w 1017072"/>
                    <a:gd name="connsiteY40" fmla="*/ 261520 h 1122298"/>
                    <a:gd name="connsiteX41" fmla="*/ 766342 w 1017072"/>
                    <a:gd name="connsiteY41" fmla="*/ 120843 h 1122298"/>
                    <a:gd name="connsiteX42" fmla="*/ 742895 w 1017072"/>
                    <a:gd name="connsiteY42" fmla="*/ 11427 h 1122298"/>
                    <a:gd name="connsiteX43" fmla="*/ 672557 w 1017072"/>
                    <a:gd name="connsiteY43" fmla="*/ 19243 h 1122298"/>
                    <a:gd name="connsiteX44" fmla="*/ 664742 w 1017072"/>
                    <a:gd name="connsiteY44" fmla="*/ 152104 h 1122298"/>
                    <a:gd name="connsiteX45" fmla="*/ 672557 w 1017072"/>
                    <a:gd name="connsiteY45" fmla="*/ 230258 h 1122298"/>
                    <a:gd name="connsiteX46" fmla="*/ 625665 w 1017072"/>
                    <a:gd name="connsiteY46" fmla="*/ 308412 h 1122298"/>
                    <a:gd name="connsiteX47" fmla="*/ 578772 w 1017072"/>
                    <a:gd name="connsiteY47" fmla="*/ 347489 h 1122298"/>
                    <a:gd name="connsiteX48" fmla="*/ 524065 w 1017072"/>
                    <a:gd name="connsiteY48" fmla="*/ 355304 h 1122298"/>
                    <a:gd name="connsiteX49" fmla="*/ 500618 w 1017072"/>
                    <a:gd name="connsiteY49" fmla="*/ 253704 h 1122298"/>
                    <a:gd name="connsiteX50" fmla="*/ 469357 w 1017072"/>
                    <a:gd name="connsiteY50" fmla="*/ 191181 h 1122298"/>
                    <a:gd name="connsiteX51" fmla="*/ 453726 w 1017072"/>
                    <a:gd name="connsiteY51" fmla="*/ 105212 h 1122298"/>
                    <a:gd name="connsiteX52" fmla="*/ 391203 w 1017072"/>
                    <a:gd name="connsiteY52" fmla="*/ 105212 h 1122298"/>
                    <a:gd name="connsiteX53" fmla="*/ 375572 w 1017072"/>
                    <a:gd name="connsiteY53" fmla="*/ 183366 h 1122298"/>
                    <a:gd name="connsiteX54" fmla="*/ 399018 w 1017072"/>
                    <a:gd name="connsiteY54" fmla="*/ 300596 h 1122298"/>
                    <a:gd name="connsiteX55" fmla="*/ 438095 w 1017072"/>
                    <a:gd name="connsiteY55" fmla="*/ 355304 h 1122298"/>
                    <a:gd name="connsiteX56" fmla="*/ 469357 w 1017072"/>
                    <a:gd name="connsiteY56" fmla="*/ 464720 h 1122298"/>
                    <a:gd name="connsiteX57" fmla="*/ 469357 w 1017072"/>
                    <a:gd name="connsiteY57" fmla="*/ 613212 h 1122298"/>
                    <a:gd name="connsiteX58" fmla="*/ 453726 w 1017072"/>
                    <a:gd name="connsiteY58" fmla="*/ 699181 h 1122298"/>
                    <a:gd name="connsiteX59" fmla="*/ 414649 w 1017072"/>
                    <a:gd name="connsiteY59" fmla="*/ 746073 h 1122298"/>
                    <a:gd name="connsiteX60" fmla="*/ 375572 w 1017072"/>
                    <a:gd name="connsiteY60" fmla="*/ 753889 h 1122298"/>
                    <a:gd name="connsiteX61" fmla="*/ 281788 w 1017072"/>
                    <a:gd name="connsiteY61" fmla="*/ 714812 h 1122298"/>
                    <a:gd name="connsiteX62" fmla="*/ 242711 w 1017072"/>
                    <a:gd name="connsiteY62" fmla="*/ 660104 h 1122298"/>
                    <a:gd name="connsiteX63" fmla="*/ 250526 w 1017072"/>
                    <a:gd name="connsiteY63" fmla="*/ 597581 h 1122298"/>
                    <a:gd name="connsiteX64" fmla="*/ 289603 w 1017072"/>
                    <a:gd name="connsiteY64" fmla="*/ 542873 h 1122298"/>
                    <a:gd name="connsiteX65" fmla="*/ 316774 w 1017072"/>
                    <a:gd name="connsiteY65" fmla="*/ 482364 h 1122298"/>
                    <a:gd name="connsiteX66" fmla="*/ 293999 w 1017072"/>
                    <a:gd name="connsiteY66" fmla="*/ 394381 h 1122298"/>
                    <a:gd name="connsiteX67" fmla="*/ 258342 w 1017072"/>
                    <a:gd name="connsiteY67" fmla="*/ 331858 h 1122298"/>
                    <a:gd name="connsiteX68" fmla="*/ 211449 w 1017072"/>
                    <a:gd name="connsiteY68" fmla="*/ 339673 h 1122298"/>
                    <a:gd name="connsiteX69" fmla="*/ 199909 w 1017072"/>
                    <a:gd name="connsiteY69" fmla="*/ 410012 h 1122298"/>
                    <a:gd name="connsiteX70" fmla="*/ 234895 w 1017072"/>
                    <a:gd name="connsiteY70" fmla="*/ 495981 h 1122298"/>
                    <a:gd name="connsiteX71" fmla="*/ 188003 w 1017072"/>
                    <a:gd name="connsiteY71" fmla="*/ 558504 h 1122298"/>
                    <a:gd name="connsiteX72" fmla="*/ 150636 w 1017072"/>
                    <a:gd name="connsiteY72" fmla="*/ 589766 h 1122298"/>
                    <a:gd name="connsiteX73" fmla="*/ 108811 w 1017072"/>
                    <a:gd name="connsiteY73" fmla="*/ 570716 h 1122298"/>
                    <a:gd name="connsiteX74" fmla="*/ 70772 w 1017072"/>
                    <a:gd name="connsiteY74" fmla="*/ 535058 h 1122298"/>
                    <a:gd name="connsiteX75" fmla="*/ 31695 w 1017072"/>
                    <a:gd name="connsiteY75" fmla="*/ 503796 h 1122298"/>
                    <a:gd name="connsiteX76" fmla="*/ 434 w 1017072"/>
                    <a:gd name="connsiteY76" fmla="*/ 566320 h 1122298"/>
                    <a:gd name="connsiteX77" fmla="*/ 55142 w 1017072"/>
                    <a:gd name="connsiteY77" fmla="*/ 644473 h 1122298"/>
                    <a:gd name="connsiteX78" fmla="*/ 148926 w 1017072"/>
                    <a:gd name="connsiteY78" fmla="*/ 714812 h 1122298"/>
                    <a:gd name="connsiteX79" fmla="*/ 242711 w 1017072"/>
                    <a:gd name="connsiteY79" fmla="*/ 769520 h 1122298"/>
                    <a:gd name="connsiteX80" fmla="*/ 344311 w 1017072"/>
                    <a:gd name="connsiteY80" fmla="*/ 871120 h 1122298"/>
                    <a:gd name="connsiteX81" fmla="*/ 375572 w 1017072"/>
                    <a:gd name="connsiteY81" fmla="*/ 925827 h 1122298"/>
                    <a:gd name="connsiteX82" fmla="*/ 391203 w 1017072"/>
                    <a:gd name="connsiteY82" fmla="*/ 1035243 h 1122298"/>
                    <a:gd name="connsiteX83" fmla="*/ 367757 w 1017072"/>
                    <a:gd name="connsiteY83" fmla="*/ 1113396 h 112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1017072" h="1122298">
                      <a:moveTo>
                        <a:pt x="367757" y="1113396"/>
                      </a:moveTo>
                      <a:cubicBezTo>
                        <a:pt x="392506" y="1127724"/>
                        <a:pt x="498013" y="1119909"/>
                        <a:pt x="539695" y="1121212"/>
                      </a:cubicBezTo>
                      <a:cubicBezTo>
                        <a:pt x="581377" y="1122515"/>
                        <a:pt x="598311" y="1122799"/>
                        <a:pt x="617849" y="1121212"/>
                      </a:cubicBezTo>
                      <a:cubicBezTo>
                        <a:pt x="637387" y="1119625"/>
                        <a:pt x="655623" y="1124713"/>
                        <a:pt x="656926" y="1111687"/>
                      </a:cubicBezTo>
                      <a:cubicBezTo>
                        <a:pt x="658229" y="1098661"/>
                        <a:pt x="633480" y="1071430"/>
                        <a:pt x="625665" y="1043058"/>
                      </a:cubicBezTo>
                      <a:cubicBezTo>
                        <a:pt x="617850" y="1014687"/>
                        <a:pt x="606126" y="970114"/>
                        <a:pt x="610034" y="941458"/>
                      </a:cubicBezTo>
                      <a:cubicBezTo>
                        <a:pt x="613942" y="912802"/>
                        <a:pt x="628270" y="882843"/>
                        <a:pt x="649111" y="871120"/>
                      </a:cubicBezTo>
                      <a:cubicBezTo>
                        <a:pt x="669952" y="859397"/>
                        <a:pt x="702516" y="863305"/>
                        <a:pt x="735080" y="871120"/>
                      </a:cubicBezTo>
                      <a:cubicBezTo>
                        <a:pt x="767644" y="878935"/>
                        <a:pt x="814536" y="910197"/>
                        <a:pt x="844495" y="918012"/>
                      </a:cubicBezTo>
                      <a:cubicBezTo>
                        <a:pt x="874454" y="925827"/>
                        <a:pt x="901808" y="927130"/>
                        <a:pt x="914834" y="918012"/>
                      </a:cubicBezTo>
                      <a:cubicBezTo>
                        <a:pt x="927860" y="908894"/>
                        <a:pt x="922649" y="863304"/>
                        <a:pt x="922649" y="863304"/>
                      </a:cubicBezTo>
                      <a:cubicBezTo>
                        <a:pt x="921346" y="848976"/>
                        <a:pt x="922649" y="843766"/>
                        <a:pt x="907018" y="832043"/>
                      </a:cubicBezTo>
                      <a:cubicBezTo>
                        <a:pt x="891387" y="820320"/>
                        <a:pt x="851009" y="800781"/>
                        <a:pt x="828865" y="792966"/>
                      </a:cubicBezTo>
                      <a:cubicBezTo>
                        <a:pt x="806722" y="785150"/>
                        <a:pt x="780894" y="795683"/>
                        <a:pt x="774157" y="785150"/>
                      </a:cubicBezTo>
                      <a:cubicBezTo>
                        <a:pt x="767420" y="774618"/>
                        <a:pt x="781251" y="748912"/>
                        <a:pt x="788445" y="729771"/>
                      </a:cubicBezTo>
                      <a:cubicBezTo>
                        <a:pt x="795639" y="710630"/>
                        <a:pt x="804471" y="684690"/>
                        <a:pt x="817324" y="670301"/>
                      </a:cubicBezTo>
                      <a:cubicBezTo>
                        <a:pt x="830177" y="655912"/>
                        <a:pt x="848007" y="646437"/>
                        <a:pt x="865561" y="643435"/>
                      </a:cubicBezTo>
                      <a:cubicBezTo>
                        <a:pt x="883115" y="640433"/>
                        <a:pt x="900791" y="651210"/>
                        <a:pt x="922649" y="652289"/>
                      </a:cubicBezTo>
                      <a:cubicBezTo>
                        <a:pt x="944507" y="653368"/>
                        <a:pt x="981081" y="660328"/>
                        <a:pt x="996712" y="649908"/>
                      </a:cubicBezTo>
                      <a:cubicBezTo>
                        <a:pt x="1012343" y="639487"/>
                        <a:pt x="1019324" y="603413"/>
                        <a:pt x="1016434" y="589766"/>
                      </a:cubicBezTo>
                      <a:cubicBezTo>
                        <a:pt x="1013544" y="576119"/>
                        <a:pt x="992398" y="572273"/>
                        <a:pt x="979372" y="568029"/>
                      </a:cubicBezTo>
                      <a:cubicBezTo>
                        <a:pt x="966346" y="563785"/>
                        <a:pt x="951926" y="566115"/>
                        <a:pt x="938280" y="564304"/>
                      </a:cubicBezTo>
                      <a:cubicBezTo>
                        <a:pt x="924634" y="562493"/>
                        <a:pt x="909501" y="561129"/>
                        <a:pt x="897493" y="557160"/>
                      </a:cubicBezTo>
                      <a:cubicBezTo>
                        <a:pt x="885485" y="553191"/>
                        <a:pt x="870302" y="555217"/>
                        <a:pt x="866232" y="540492"/>
                      </a:cubicBezTo>
                      <a:cubicBezTo>
                        <a:pt x="862162" y="525767"/>
                        <a:pt x="869498" y="490558"/>
                        <a:pt x="873070" y="468811"/>
                      </a:cubicBezTo>
                      <a:cubicBezTo>
                        <a:pt x="876642" y="447064"/>
                        <a:pt x="874190" y="425022"/>
                        <a:pt x="887663" y="410012"/>
                      </a:cubicBezTo>
                      <a:cubicBezTo>
                        <a:pt x="901136" y="395002"/>
                        <a:pt x="937660" y="394381"/>
                        <a:pt x="953911" y="378750"/>
                      </a:cubicBezTo>
                      <a:cubicBezTo>
                        <a:pt x="970162" y="363119"/>
                        <a:pt x="991685" y="334463"/>
                        <a:pt x="985172" y="316227"/>
                      </a:cubicBezTo>
                      <a:cubicBezTo>
                        <a:pt x="978659" y="297991"/>
                        <a:pt x="934372" y="268032"/>
                        <a:pt x="914834" y="269335"/>
                      </a:cubicBezTo>
                      <a:cubicBezTo>
                        <a:pt x="895296" y="270638"/>
                        <a:pt x="884875" y="299294"/>
                        <a:pt x="867942" y="324043"/>
                      </a:cubicBezTo>
                      <a:cubicBezTo>
                        <a:pt x="851009" y="348792"/>
                        <a:pt x="821792" y="388265"/>
                        <a:pt x="813234" y="417827"/>
                      </a:cubicBezTo>
                      <a:cubicBezTo>
                        <a:pt x="804676" y="447389"/>
                        <a:pt x="820500" y="475364"/>
                        <a:pt x="816592" y="501415"/>
                      </a:cubicBezTo>
                      <a:cubicBezTo>
                        <a:pt x="812684" y="527466"/>
                        <a:pt x="802071" y="542476"/>
                        <a:pt x="789788" y="574135"/>
                      </a:cubicBezTo>
                      <a:cubicBezTo>
                        <a:pt x="777505" y="605794"/>
                        <a:pt x="761131" y="664012"/>
                        <a:pt x="742895" y="691366"/>
                      </a:cubicBezTo>
                      <a:cubicBezTo>
                        <a:pt x="724659" y="718720"/>
                        <a:pt x="707726" y="729140"/>
                        <a:pt x="680372" y="738258"/>
                      </a:cubicBezTo>
                      <a:cubicBezTo>
                        <a:pt x="653018" y="747376"/>
                        <a:pt x="600915" y="757796"/>
                        <a:pt x="578772" y="746073"/>
                      </a:cubicBezTo>
                      <a:cubicBezTo>
                        <a:pt x="556629" y="734350"/>
                        <a:pt x="549546" y="706203"/>
                        <a:pt x="547511" y="667920"/>
                      </a:cubicBezTo>
                      <a:cubicBezTo>
                        <a:pt x="545476" y="629637"/>
                        <a:pt x="548325" y="556753"/>
                        <a:pt x="566561" y="516374"/>
                      </a:cubicBezTo>
                      <a:cubicBezTo>
                        <a:pt x="584797" y="475994"/>
                        <a:pt x="632747" y="456396"/>
                        <a:pt x="656926" y="425643"/>
                      </a:cubicBezTo>
                      <a:cubicBezTo>
                        <a:pt x="681105" y="394890"/>
                        <a:pt x="693398" y="359212"/>
                        <a:pt x="711634" y="331858"/>
                      </a:cubicBezTo>
                      <a:cubicBezTo>
                        <a:pt x="729870" y="304504"/>
                        <a:pt x="757224" y="296689"/>
                        <a:pt x="766342" y="261520"/>
                      </a:cubicBezTo>
                      <a:cubicBezTo>
                        <a:pt x="775460" y="226351"/>
                        <a:pt x="770250" y="162525"/>
                        <a:pt x="766342" y="120843"/>
                      </a:cubicBezTo>
                      <a:cubicBezTo>
                        <a:pt x="762434" y="79161"/>
                        <a:pt x="758526" y="28360"/>
                        <a:pt x="742895" y="11427"/>
                      </a:cubicBezTo>
                      <a:cubicBezTo>
                        <a:pt x="727264" y="-5506"/>
                        <a:pt x="685582" y="-4203"/>
                        <a:pt x="672557" y="19243"/>
                      </a:cubicBezTo>
                      <a:cubicBezTo>
                        <a:pt x="659532" y="42689"/>
                        <a:pt x="664742" y="116935"/>
                        <a:pt x="664742" y="152104"/>
                      </a:cubicBezTo>
                      <a:cubicBezTo>
                        <a:pt x="664742" y="187273"/>
                        <a:pt x="679070" y="204207"/>
                        <a:pt x="672557" y="230258"/>
                      </a:cubicBezTo>
                      <a:cubicBezTo>
                        <a:pt x="666044" y="256309"/>
                        <a:pt x="641296" y="288873"/>
                        <a:pt x="625665" y="308412"/>
                      </a:cubicBezTo>
                      <a:cubicBezTo>
                        <a:pt x="610034" y="327951"/>
                        <a:pt x="595705" y="339674"/>
                        <a:pt x="578772" y="347489"/>
                      </a:cubicBezTo>
                      <a:cubicBezTo>
                        <a:pt x="561839" y="355304"/>
                        <a:pt x="537091" y="370935"/>
                        <a:pt x="524065" y="355304"/>
                      </a:cubicBezTo>
                      <a:cubicBezTo>
                        <a:pt x="511039" y="339673"/>
                        <a:pt x="509736" y="281058"/>
                        <a:pt x="500618" y="253704"/>
                      </a:cubicBezTo>
                      <a:cubicBezTo>
                        <a:pt x="491500" y="226350"/>
                        <a:pt x="477172" y="215930"/>
                        <a:pt x="469357" y="191181"/>
                      </a:cubicBezTo>
                      <a:cubicBezTo>
                        <a:pt x="461542" y="166432"/>
                        <a:pt x="466752" y="119540"/>
                        <a:pt x="453726" y="105212"/>
                      </a:cubicBezTo>
                      <a:cubicBezTo>
                        <a:pt x="440700" y="90884"/>
                        <a:pt x="404229" y="92186"/>
                        <a:pt x="391203" y="105212"/>
                      </a:cubicBezTo>
                      <a:cubicBezTo>
                        <a:pt x="378177" y="118238"/>
                        <a:pt x="374270" y="150802"/>
                        <a:pt x="375572" y="183366"/>
                      </a:cubicBezTo>
                      <a:cubicBezTo>
                        <a:pt x="376875" y="215930"/>
                        <a:pt x="388597" y="271940"/>
                        <a:pt x="399018" y="300596"/>
                      </a:cubicBezTo>
                      <a:cubicBezTo>
                        <a:pt x="409439" y="329252"/>
                        <a:pt x="426372" y="327950"/>
                        <a:pt x="438095" y="355304"/>
                      </a:cubicBezTo>
                      <a:cubicBezTo>
                        <a:pt x="449818" y="382658"/>
                        <a:pt x="464147" y="421735"/>
                        <a:pt x="469357" y="464720"/>
                      </a:cubicBezTo>
                      <a:cubicBezTo>
                        <a:pt x="474567" y="507705"/>
                        <a:pt x="471962" y="574135"/>
                        <a:pt x="469357" y="613212"/>
                      </a:cubicBezTo>
                      <a:cubicBezTo>
                        <a:pt x="466752" y="652289"/>
                        <a:pt x="462844" y="677038"/>
                        <a:pt x="453726" y="699181"/>
                      </a:cubicBezTo>
                      <a:cubicBezTo>
                        <a:pt x="444608" y="721324"/>
                        <a:pt x="427675" y="736955"/>
                        <a:pt x="414649" y="746073"/>
                      </a:cubicBezTo>
                      <a:cubicBezTo>
                        <a:pt x="401623" y="755191"/>
                        <a:pt x="397715" y="759099"/>
                        <a:pt x="375572" y="753889"/>
                      </a:cubicBezTo>
                      <a:cubicBezTo>
                        <a:pt x="353429" y="748679"/>
                        <a:pt x="303931" y="730443"/>
                        <a:pt x="281788" y="714812"/>
                      </a:cubicBezTo>
                      <a:cubicBezTo>
                        <a:pt x="259645" y="699181"/>
                        <a:pt x="247921" y="679642"/>
                        <a:pt x="242711" y="660104"/>
                      </a:cubicBezTo>
                      <a:cubicBezTo>
                        <a:pt x="237501" y="640566"/>
                        <a:pt x="242711" y="617119"/>
                        <a:pt x="250526" y="597581"/>
                      </a:cubicBezTo>
                      <a:cubicBezTo>
                        <a:pt x="258341" y="578043"/>
                        <a:pt x="278562" y="562076"/>
                        <a:pt x="289603" y="542873"/>
                      </a:cubicBezTo>
                      <a:cubicBezTo>
                        <a:pt x="300644" y="523670"/>
                        <a:pt x="316041" y="507113"/>
                        <a:pt x="316774" y="482364"/>
                      </a:cubicBezTo>
                      <a:cubicBezTo>
                        <a:pt x="317507" y="457615"/>
                        <a:pt x="303738" y="419465"/>
                        <a:pt x="293999" y="394381"/>
                      </a:cubicBezTo>
                      <a:cubicBezTo>
                        <a:pt x="284260" y="369297"/>
                        <a:pt x="272100" y="340976"/>
                        <a:pt x="258342" y="331858"/>
                      </a:cubicBezTo>
                      <a:cubicBezTo>
                        <a:pt x="244584" y="322740"/>
                        <a:pt x="221188" y="326647"/>
                        <a:pt x="211449" y="339673"/>
                      </a:cubicBezTo>
                      <a:cubicBezTo>
                        <a:pt x="201710" y="352699"/>
                        <a:pt x="196001" y="383961"/>
                        <a:pt x="199909" y="410012"/>
                      </a:cubicBezTo>
                      <a:cubicBezTo>
                        <a:pt x="203817" y="436063"/>
                        <a:pt x="236879" y="471232"/>
                        <a:pt x="234895" y="495981"/>
                      </a:cubicBezTo>
                      <a:cubicBezTo>
                        <a:pt x="232911" y="520730"/>
                        <a:pt x="202046" y="542873"/>
                        <a:pt x="188003" y="558504"/>
                      </a:cubicBezTo>
                      <a:cubicBezTo>
                        <a:pt x="173960" y="574135"/>
                        <a:pt x="163835" y="587731"/>
                        <a:pt x="150636" y="589766"/>
                      </a:cubicBezTo>
                      <a:cubicBezTo>
                        <a:pt x="137437" y="591801"/>
                        <a:pt x="122122" y="579834"/>
                        <a:pt x="108811" y="570716"/>
                      </a:cubicBezTo>
                      <a:cubicBezTo>
                        <a:pt x="95500" y="561598"/>
                        <a:pt x="83625" y="546211"/>
                        <a:pt x="70772" y="535058"/>
                      </a:cubicBezTo>
                      <a:cubicBezTo>
                        <a:pt x="57919" y="523905"/>
                        <a:pt x="43418" y="498586"/>
                        <a:pt x="31695" y="503796"/>
                      </a:cubicBezTo>
                      <a:cubicBezTo>
                        <a:pt x="19972" y="509006"/>
                        <a:pt x="-3474" y="542874"/>
                        <a:pt x="434" y="566320"/>
                      </a:cubicBezTo>
                      <a:cubicBezTo>
                        <a:pt x="4342" y="589766"/>
                        <a:pt x="30393" y="619724"/>
                        <a:pt x="55142" y="644473"/>
                      </a:cubicBezTo>
                      <a:cubicBezTo>
                        <a:pt x="79891" y="669222"/>
                        <a:pt x="117664" y="693971"/>
                        <a:pt x="148926" y="714812"/>
                      </a:cubicBezTo>
                      <a:cubicBezTo>
                        <a:pt x="180187" y="735653"/>
                        <a:pt x="210147" y="743469"/>
                        <a:pt x="242711" y="769520"/>
                      </a:cubicBezTo>
                      <a:cubicBezTo>
                        <a:pt x="275275" y="795571"/>
                        <a:pt x="322168" y="845069"/>
                        <a:pt x="344311" y="871120"/>
                      </a:cubicBezTo>
                      <a:cubicBezTo>
                        <a:pt x="366454" y="897171"/>
                        <a:pt x="367757" y="898473"/>
                        <a:pt x="375572" y="925827"/>
                      </a:cubicBezTo>
                      <a:cubicBezTo>
                        <a:pt x="383387" y="953181"/>
                        <a:pt x="393808" y="1006587"/>
                        <a:pt x="391203" y="1035243"/>
                      </a:cubicBezTo>
                      <a:cubicBezTo>
                        <a:pt x="388598" y="1063899"/>
                        <a:pt x="343008" y="1099068"/>
                        <a:pt x="367757" y="111339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</a:pPr>
                  <a:endParaRPr kumimoji="0" lang="en-GB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3" name="Freeform 118">
                  <a:extLst>
                    <a:ext uri="{FF2B5EF4-FFF2-40B4-BE49-F238E27FC236}">
                      <a16:creationId xmlns:a16="http://schemas.microsoft.com/office/drawing/2014/main" id="{EF82641E-6654-47CA-BE58-FF46F128A132}"/>
                    </a:ext>
                  </a:extLst>
                </p:cNvPr>
                <p:cNvSpPr/>
                <p:nvPr/>
              </p:nvSpPr>
              <p:spPr bwMode="auto">
                <a:xfrm>
                  <a:off x="5864060" y="1823006"/>
                  <a:ext cx="941271" cy="369332"/>
                </a:xfrm>
                <a:custGeom>
                  <a:avLst/>
                  <a:gdLst>
                    <a:gd name="connsiteX0" fmla="*/ 172014 w 810126"/>
                    <a:gd name="connsiteY0" fmla="*/ 422030 h 591622"/>
                    <a:gd name="connsiteX1" fmla="*/ 101675 w 810126"/>
                    <a:gd name="connsiteY1" fmla="*/ 445477 h 591622"/>
                    <a:gd name="connsiteX2" fmla="*/ 31337 w 810126"/>
                    <a:gd name="connsiteY2" fmla="*/ 390769 h 591622"/>
                    <a:gd name="connsiteX3" fmla="*/ 75 w 810126"/>
                    <a:gd name="connsiteY3" fmla="*/ 312615 h 591622"/>
                    <a:gd name="connsiteX4" fmla="*/ 39152 w 810126"/>
                    <a:gd name="connsiteY4" fmla="*/ 242277 h 591622"/>
                    <a:gd name="connsiteX5" fmla="*/ 125121 w 810126"/>
                    <a:gd name="connsiteY5" fmla="*/ 164123 h 591622"/>
                    <a:gd name="connsiteX6" fmla="*/ 218906 w 810126"/>
                    <a:gd name="connsiteY6" fmla="*/ 85969 h 591622"/>
                    <a:gd name="connsiteX7" fmla="*/ 257983 w 810126"/>
                    <a:gd name="connsiteY7" fmla="*/ 85969 h 591622"/>
                    <a:gd name="connsiteX8" fmla="*/ 281429 w 810126"/>
                    <a:gd name="connsiteY8" fmla="*/ 46892 h 591622"/>
                    <a:gd name="connsiteX9" fmla="*/ 328321 w 810126"/>
                    <a:gd name="connsiteY9" fmla="*/ 15630 h 591622"/>
                    <a:gd name="connsiteX10" fmla="*/ 429921 w 810126"/>
                    <a:gd name="connsiteY10" fmla="*/ 7815 h 591622"/>
                    <a:gd name="connsiteX11" fmla="*/ 492445 w 810126"/>
                    <a:gd name="connsiteY11" fmla="*/ 0 h 591622"/>
                    <a:gd name="connsiteX12" fmla="*/ 554968 w 810126"/>
                    <a:gd name="connsiteY12" fmla="*/ 7815 h 591622"/>
                    <a:gd name="connsiteX13" fmla="*/ 562783 w 810126"/>
                    <a:gd name="connsiteY13" fmla="*/ 23446 h 591622"/>
                    <a:gd name="connsiteX14" fmla="*/ 515891 w 810126"/>
                    <a:gd name="connsiteY14" fmla="*/ 78153 h 591622"/>
                    <a:gd name="connsiteX15" fmla="*/ 500260 w 810126"/>
                    <a:gd name="connsiteY15" fmla="*/ 93784 h 591622"/>
                    <a:gd name="connsiteX16" fmla="*/ 531521 w 810126"/>
                    <a:gd name="connsiteY16" fmla="*/ 132861 h 591622"/>
                    <a:gd name="connsiteX17" fmla="*/ 562783 w 810126"/>
                    <a:gd name="connsiteY17" fmla="*/ 164123 h 591622"/>
                    <a:gd name="connsiteX18" fmla="*/ 617491 w 810126"/>
                    <a:gd name="connsiteY18" fmla="*/ 218830 h 591622"/>
                    <a:gd name="connsiteX19" fmla="*/ 633121 w 810126"/>
                    <a:gd name="connsiteY19" fmla="*/ 257907 h 591622"/>
                    <a:gd name="connsiteX20" fmla="*/ 695645 w 810126"/>
                    <a:gd name="connsiteY20" fmla="*/ 195384 h 591622"/>
                    <a:gd name="connsiteX21" fmla="*/ 750352 w 810126"/>
                    <a:gd name="connsiteY21" fmla="*/ 164123 h 591622"/>
                    <a:gd name="connsiteX22" fmla="*/ 805060 w 810126"/>
                    <a:gd name="connsiteY22" fmla="*/ 156307 h 591622"/>
                    <a:gd name="connsiteX23" fmla="*/ 805060 w 810126"/>
                    <a:gd name="connsiteY23" fmla="*/ 218830 h 591622"/>
                    <a:gd name="connsiteX24" fmla="*/ 781614 w 810126"/>
                    <a:gd name="connsiteY24" fmla="*/ 281353 h 591622"/>
                    <a:gd name="connsiteX25" fmla="*/ 734721 w 810126"/>
                    <a:gd name="connsiteY25" fmla="*/ 328246 h 591622"/>
                    <a:gd name="connsiteX26" fmla="*/ 773798 w 810126"/>
                    <a:gd name="connsiteY26" fmla="*/ 367323 h 591622"/>
                    <a:gd name="connsiteX27" fmla="*/ 805060 w 810126"/>
                    <a:gd name="connsiteY27" fmla="*/ 429846 h 591622"/>
                    <a:gd name="connsiteX28" fmla="*/ 805060 w 810126"/>
                    <a:gd name="connsiteY28" fmla="*/ 492369 h 591622"/>
                    <a:gd name="connsiteX29" fmla="*/ 781614 w 810126"/>
                    <a:gd name="connsiteY29" fmla="*/ 508000 h 591622"/>
                    <a:gd name="connsiteX30" fmla="*/ 719091 w 810126"/>
                    <a:gd name="connsiteY30" fmla="*/ 492369 h 591622"/>
                    <a:gd name="connsiteX31" fmla="*/ 648752 w 810126"/>
                    <a:gd name="connsiteY31" fmla="*/ 461107 h 591622"/>
                    <a:gd name="connsiteX32" fmla="*/ 640937 w 810126"/>
                    <a:gd name="connsiteY32" fmla="*/ 390769 h 591622"/>
                    <a:gd name="connsiteX33" fmla="*/ 609675 w 810126"/>
                    <a:gd name="connsiteY33" fmla="*/ 437661 h 591622"/>
                    <a:gd name="connsiteX34" fmla="*/ 562783 w 810126"/>
                    <a:gd name="connsiteY34" fmla="*/ 492369 h 591622"/>
                    <a:gd name="connsiteX35" fmla="*/ 547152 w 810126"/>
                    <a:gd name="connsiteY35" fmla="*/ 500184 h 591622"/>
                    <a:gd name="connsiteX36" fmla="*/ 562783 w 810126"/>
                    <a:gd name="connsiteY36" fmla="*/ 539261 h 591622"/>
                    <a:gd name="connsiteX37" fmla="*/ 609675 w 810126"/>
                    <a:gd name="connsiteY37" fmla="*/ 562707 h 591622"/>
                    <a:gd name="connsiteX38" fmla="*/ 562783 w 810126"/>
                    <a:gd name="connsiteY38" fmla="*/ 586153 h 591622"/>
                    <a:gd name="connsiteX39" fmla="*/ 508075 w 810126"/>
                    <a:gd name="connsiteY39" fmla="*/ 586153 h 591622"/>
                    <a:gd name="connsiteX40" fmla="*/ 484629 w 810126"/>
                    <a:gd name="connsiteY40" fmla="*/ 570523 h 591622"/>
                    <a:gd name="connsiteX41" fmla="*/ 468998 w 810126"/>
                    <a:gd name="connsiteY41" fmla="*/ 554892 h 591622"/>
                    <a:gd name="connsiteX42" fmla="*/ 328321 w 810126"/>
                    <a:gd name="connsiteY42" fmla="*/ 586153 h 591622"/>
                    <a:gd name="connsiteX43" fmla="*/ 234537 w 810126"/>
                    <a:gd name="connsiteY43" fmla="*/ 586153 h 591622"/>
                    <a:gd name="connsiteX44" fmla="*/ 132937 w 810126"/>
                    <a:gd name="connsiteY44" fmla="*/ 531446 h 591622"/>
                    <a:gd name="connsiteX45" fmla="*/ 101675 w 810126"/>
                    <a:gd name="connsiteY45" fmla="*/ 492369 h 591622"/>
                    <a:gd name="connsiteX46" fmla="*/ 140752 w 810126"/>
                    <a:gd name="connsiteY46" fmla="*/ 468923 h 591622"/>
                    <a:gd name="connsiteX47" fmla="*/ 172014 w 810126"/>
                    <a:gd name="connsiteY47" fmla="*/ 422030 h 591622"/>
                    <a:gd name="connsiteX0" fmla="*/ 172014 w 810126"/>
                    <a:gd name="connsiteY0" fmla="*/ 422030 h 591622"/>
                    <a:gd name="connsiteX1" fmla="*/ 101675 w 810126"/>
                    <a:gd name="connsiteY1" fmla="*/ 445477 h 591622"/>
                    <a:gd name="connsiteX2" fmla="*/ 31337 w 810126"/>
                    <a:gd name="connsiteY2" fmla="*/ 390769 h 591622"/>
                    <a:gd name="connsiteX3" fmla="*/ 75 w 810126"/>
                    <a:gd name="connsiteY3" fmla="*/ 312615 h 591622"/>
                    <a:gd name="connsiteX4" fmla="*/ 39152 w 810126"/>
                    <a:gd name="connsiteY4" fmla="*/ 242277 h 591622"/>
                    <a:gd name="connsiteX5" fmla="*/ 125121 w 810126"/>
                    <a:gd name="connsiteY5" fmla="*/ 164123 h 591622"/>
                    <a:gd name="connsiteX6" fmla="*/ 183187 w 810126"/>
                    <a:gd name="connsiteY6" fmla="*/ 102637 h 591622"/>
                    <a:gd name="connsiteX7" fmla="*/ 257983 w 810126"/>
                    <a:gd name="connsiteY7" fmla="*/ 85969 h 591622"/>
                    <a:gd name="connsiteX8" fmla="*/ 281429 w 810126"/>
                    <a:gd name="connsiteY8" fmla="*/ 46892 h 591622"/>
                    <a:gd name="connsiteX9" fmla="*/ 328321 w 810126"/>
                    <a:gd name="connsiteY9" fmla="*/ 15630 h 591622"/>
                    <a:gd name="connsiteX10" fmla="*/ 429921 w 810126"/>
                    <a:gd name="connsiteY10" fmla="*/ 7815 h 591622"/>
                    <a:gd name="connsiteX11" fmla="*/ 492445 w 810126"/>
                    <a:gd name="connsiteY11" fmla="*/ 0 h 591622"/>
                    <a:gd name="connsiteX12" fmla="*/ 554968 w 810126"/>
                    <a:gd name="connsiteY12" fmla="*/ 7815 h 591622"/>
                    <a:gd name="connsiteX13" fmla="*/ 562783 w 810126"/>
                    <a:gd name="connsiteY13" fmla="*/ 23446 h 591622"/>
                    <a:gd name="connsiteX14" fmla="*/ 515891 w 810126"/>
                    <a:gd name="connsiteY14" fmla="*/ 78153 h 591622"/>
                    <a:gd name="connsiteX15" fmla="*/ 500260 w 810126"/>
                    <a:gd name="connsiteY15" fmla="*/ 93784 h 591622"/>
                    <a:gd name="connsiteX16" fmla="*/ 531521 w 810126"/>
                    <a:gd name="connsiteY16" fmla="*/ 132861 h 591622"/>
                    <a:gd name="connsiteX17" fmla="*/ 562783 w 810126"/>
                    <a:gd name="connsiteY17" fmla="*/ 164123 h 591622"/>
                    <a:gd name="connsiteX18" fmla="*/ 617491 w 810126"/>
                    <a:gd name="connsiteY18" fmla="*/ 218830 h 591622"/>
                    <a:gd name="connsiteX19" fmla="*/ 633121 w 810126"/>
                    <a:gd name="connsiteY19" fmla="*/ 257907 h 591622"/>
                    <a:gd name="connsiteX20" fmla="*/ 695645 w 810126"/>
                    <a:gd name="connsiteY20" fmla="*/ 195384 h 591622"/>
                    <a:gd name="connsiteX21" fmla="*/ 750352 w 810126"/>
                    <a:gd name="connsiteY21" fmla="*/ 164123 h 591622"/>
                    <a:gd name="connsiteX22" fmla="*/ 805060 w 810126"/>
                    <a:gd name="connsiteY22" fmla="*/ 156307 h 591622"/>
                    <a:gd name="connsiteX23" fmla="*/ 805060 w 810126"/>
                    <a:gd name="connsiteY23" fmla="*/ 218830 h 591622"/>
                    <a:gd name="connsiteX24" fmla="*/ 781614 w 810126"/>
                    <a:gd name="connsiteY24" fmla="*/ 281353 h 591622"/>
                    <a:gd name="connsiteX25" fmla="*/ 734721 w 810126"/>
                    <a:gd name="connsiteY25" fmla="*/ 328246 h 591622"/>
                    <a:gd name="connsiteX26" fmla="*/ 773798 w 810126"/>
                    <a:gd name="connsiteY26" fmla="*/ 367323 h 591622"/>
                    <a:gd name="connsiteX27" fmla="*/ 805060 w 810126"/>
                    <a:gd name="connsiteY27" fmla="*/ 429846 h 591622"/>
                    <a:gd name="connsiteX28" fmla="*/ 805060 w 810126"/>
                    <a:gd name="connsiteY28" fmla="*/ 492369 h 591622"/>
                    <a:gd name="connsiteX29" fmla="*/ 781614 w 810126"/>
                    <a:gd name="connsiteY29" fmla="*/ 508000 h 591622"/>
                    <a:gd name="connsiteX30" fmla="*/ 719091 w 810126"/>
                    <a:gd name="connsiteY30" fmla="*/ 492369 h 591622"/>
                    <a:gd name="connsiteX31" fmla="*/ 648752 w 810126"/>
                    <a:gd name="connsiteY31" fmla="*/ 461107 h 591622"/>
                    <a:gd name="connsiteX32" fmla="*/ 640937 w 810126"/>
                    <a:gd name="connsiteY32" fmla="*/ 390769 h 591622"/>
                    <a:gd name="connsiteX33" fmla="*/ 609675 w 810126"/>
                    <a:gd name="connsiteY33" fmla="*/ 437661 h 591622"/>
                    <a:gd name="connsiteX34" fmla="*/ 562783 w 810126"/>
                    <a:gd name="connsiteY34" fmla="*/ 492369 h 591622"/>
                    <a:gd name="connsiteX35" fmla="*/ 547152 w 810126"/>
                    <a:gd name="connsiteY35" fmla="*/ 500184 h 591622"/>
                    <a:gd name="connsiteX36" fmla="*/ 562783 w 810126"/>
                    <a:gd name="connsiteY36" fmla="*/ 539261 h 591622"/>
                    <a:gd name="connsiteX37" fmla="*/ 609675 w 810126"/>
                    <a:gd name="connsiteY37" fmla="*/ 562707 h 591622"/>
                    <a:gd name="connsiteX38" fmla="*/ 562783 w 810126"/>
                    <a:gd name="connsiteY38" fmla="*/ 586153 h 591622"/>
                    <a:gd name="connsiteX39" fmla="*/ 508075 w 810126"/>
                    <a:gd name="connsiteY39" fmla="*/ 586153 h 591622"/>
                    <a:gd name="connsiteX40" fmla="*/ 484629 w 810126"/>
                    <a:gd name="connsiteY40" fmla="*/ 570523 h 591622"/>
                    <a:gd name="connsiteX41" fmla="*/ 468998 w 810126"/>
                    <a:gd name="connsiteY41" fmla="*/ 554892 h 591622"/>
                    <a:gd name="connsiteX42" fmla="*/ 328321 w 810126"/>
                    <a:gd name="connsiteY42" fmla="*/ 586153 h 591622"/>
                    <a:gd name="connsiteX43" fmla="*/ 234537 w 810126"/>
                    <a:gd name="connsiteY43" fmla="*/ 586153 h 591622"/>
                    <a:gd name="connsiteX44" fmla="*/ 132937 w 810126"/>
                    <a:gd name="connsiteY44" fmla="*/ 531446 h 591622"/>
                    <a:gd name="connsiteX45" fmla="*/ 101675 w 810126"/>
                    <a:gd name="connsiteY45" fmla="*/ 492369 h 591622"/>
                    <a:gd name="connsiteX46" fmla="*/ 140752 w 810126"/>
                    <a:gd name="connsiteY46" fmla="*/ 468923 h 591622"/>
                    <a:gd name="connsiteX47" fmla="*/ 172014 w 810126"/>
                    <a:gd name="connsiteY47" fmla="*/ 422030 h 591622"/>
                    <a:gd name="connsiteX0" fmla="*/ 172014 w 810126"/>
                    <a:gd name="connsiteY0" fmla="*/ 422030 h 591622"/>
                    <a:gd name="connsiteX1" fmla="*/ 101675 w 810126"/>
                    <a:gd name="connsiteY1" fmla="*/ 445477 h 591622"/>
                    <a:gd name="connsiteX2" fmla="*/ 31337 w 810126"/>
                    <a:gd name="connsiteY2" fmla="*/ 390769 h 591622"/>
                    <a:gd name="connsiteX3" fmla="*/ 75 w 810126"/>
                    <a:gd name="connsiteY3" fmla="*/ 312615 h 591622"/>
                    <a:gd name="connsiteX4" fmla="*/ 39152 w 810126"/>
                    <a:gd name="connsiteY4" fmla="*/ 242277 h 591622"/>
                    <a:gd name="connsiteX5" fmla="*/ 125121 w 810126"/>
                    <a:gd name="connsiteY5" fmla="*/ 164123 h 591622"/>
                    <a:gd name="connsiteX6" fmla="*/ 192712 w 810126"/>
                    <a:gd name="connsiteY6" fmla="*/ 116925 h 591622"/>
                    <a:gd name="connsiteX7" fmla="*/ 257983 w 810126"/>
                    <a:gd name="connsiteY7" fmla="*/ 85969 h 591622"/>
                    <a:gd name="connsiteX8" fmla="*/ 281429 w 810126"/>
                    <a:gd name="connsiteY8" fmla="*/ 46892 h 591622"/>
                    <a:gd name="connsiteX9" fmla="*/ 328321 w 810126"/>
                    <a:gd name="connsiteY9" fmla="*/ 15630 h 591622"/>
                    <a:gd name="connsiteX10" fmla="*/ 429921 w 810126"/>
                    <a:gd name="connsiteY10" fmla="*/ 7815 h 591622"/>
                    <a:gd name="connsiteX11" fmla="*/ 492445 w 810126"/>
                    <a:gd name="connsiteY11" fmla="*/ 0 h 591622"/>
                    <a:gd name="connsiteX12" fmla="*/ 554968 w 810126"/>
                    <a:gd name="connsiteY12" fmla="*/ 7815 h 591622"/>
                    <a:gd name="connsiteX13" fmla="*/ 562783 w 810126"/>
                    <a:gd name="connsiteY13" fmla="*/ 23446 h 591622"/>
                    <a:gd name="connsiteX14" fmla="*/ 515891 w 810126"/>
                    <a:gd name="connsiteY14" fmla="*/ 78153 h 591622"/>
                    <a:gd name="connsiteX15" fmla="*/ 500260 w 810126"/>
                    <a:gd name="connsiteY15" fmla="*/ 93784 h 591622"/>
                    <a:gd name="connsiteX16" fmla="*/ 531521 w 810126"/>
                    <a:gd name="connsiteY16" fmla="*/ 132861 h 591622"/>
                    <a:gd name="connsiteX17" fmla="*/ 562783 w 810126"/>
                    <a:gd name="connsiteY17" fmla="*/ 164123 h 591622"/>
                    <a:gd name="connsiteX18" fmla="*/ 617491 w 810126"/>
                    <a:gd name="connsiteY18" fmla="*/ 218830 h 591622"/>
                    <a:gd name="connsiteX19" fmla="*/ 633121 w 810126"/>
                    <a:gd name="connsiteY19" fmla="*/ 257907 h 591622"/>
                    <a:gd name="connsiteX20" fmla="*/ 695645 w 810126"/>
                    <a:gd name="connsiteY20" fmla="*/ 195384 h 591622"/>
                    <a:gd name="connsiteX21" fmla="*/ 750352 w 810126"/>
                    <a:gd name="connsiteY21" fmla="*/ 164123 h 591622"/>
                    <a:gd name="connsiteX22" fmla="*/ 805060 w 810126"/>
                    <a:gd name="connsiteY22" fmla="*/ 156307 h 591622"/>
                    <a:gd name="connsiteX23" fmla="*/ 805060 w 810126"/>
                    <a:gd name="connsiteY23" fmla="*/ 218830 h 591622"/>
                    <a:gd name="connsiteX24" fmla="*/ 781614 w 810126"/>
                    <a:gd name="connsiteY24" fmla="*/ 281353 h 591622"/>
                    <a:gd name="connsiteX25" fmla="*/ 734721 w 810126"/>
                    <a:gd name="connsiteY25" fmla="*/ 328246 h 591622"/>
                    <a:gd name="connsiteX26" fmla="*/ 773798 w 810126"/>
                    <a:gd name="connsiteY26" fmla="*/ 367323 h 591622"/>
                    <a:gd name="connsiteX27" fmla="*/ 805060 w 810126"/>
                    <a:gd name="connsiteY27" fmla="*/ 429846 h 591622"/>
                    <a:gd name="connsiteX28" fmla="*/ 805060 w 810126"/>
                    <a:gd name="connsiteY28" fmla="*/ 492369 h 591622"/>
                    <a:gd name="connsiteX29" fmla="*/ 781614 w 810126"/>
                    <a:gd name="connsiteY29" fmla="*/ 508000 h 591622"/>
                    <a:gd name="connsiteX30" fmla="*/ 719091 w 810126"/>
                    <a:gd name="connsiteY30" fmla="*/ 492369 h 591622"/>
                    <a:gd name="connsiteX31" fmla="*/ 648752 w 810126"/>
                    <a:gd name="connsiteY31" fmla="*/ 461107 h 591622"/>
                    <a:gd name="connsiteX32" fmla="*/ 640937 w 810126"/>
                    <a:gd name="connsiteY32" fmla="*/ 390769 h 591622"/>
                    <a:gd name="connsiteX33" fmla="*/ 609675 w 810126"/>
                    <a:gd name="connsiteY33" fmla="*/ 437661 h 591622"/>
                    <a:gd name="connsiteX34" fmla="*/ 562783 w 810126"/>
                    <a:gd name="connsiteY34" fmla="*/ 492369 h 591622"/>
                    <a:gd name="connsiteX35" fmla="*/ 547152 w 810126"/>
                    <a:gd name="connsiteY35" fmla="*/ 500184 h 591622"/>
                    <a:gd name="connsiteX36" fmla="*/ 562783 w 810126"/>
                    <a:gd name="connsiteY36" fmla="*/ 539261 h 591622"/>
                    <a:gd name="connsiteX37" fmla="*/ 609675 w 810126"/>
                    <a:gd name="connsiteY37" fmla="*/ 562707 h 591622"/>
                    <a:gd name="connsiteX38" fmla="*/ 562783 w 810126"/>
                    <a:gd name="connsiteY38" fmla="*/ 586153 h 591622"/>
                    <a:gd name="connsiteX39" fmla="*/ 508075 w 810126"/>
                    <a:gd name="connsiteY39" fmla="*/ 586153 h 591622"/>
                    <a:gd name="connsiteX40" fmla="*/ 484629 w 810126"/>
                    <a:gd name="connsiteY40" fmla="*/ 570523 h 591622"/>
                    <a:gd name="connsiteX41" fmla="*/ 468998 w 810126"/>
                    <a:gd name="connsiteY41" fmla="*/ 554892 h 591622"/>
                    <a:gd name="connsiteX42" fmla="*/ 328321 w 810126"/>
                    <a:gd name="connsiteY42" fmla="*/ 586153 h 591622"/>
                    <a:gd name="connsiteX43" fmla="*/ 234537 w 810126"/>
                    <a:gd name="connsiteY43" fmla="*/ 586153 h 591622"/>
                    <a:gd name="connsiteX44" fmla="*/ 132937 w 810126"/>
                    <a:gd name="connsiteY44" fmla="*/ 531446 h 591622"/>
                    <a:gd name="connsiteX45" fmla="*/ 101675 w 810126"/>
                    <a:gd name="connsiteY45" fmla="*/ 492369 h 591622"/>
                    <a:gd name="connsiteX46" fmla="*/ 140752 w 810126"/>
                    <a:gd name="connsiteY46" fmla="*/ 468923 h 591622"/>
                    <a:gd name="connsiteX47" fmla="*/ 172014 w 810126"/>
                    <a:gd name="connsiteY47" fmla="*/ 422030 h 591622"/>
                    <a:gd name="connsiteX0" fmla="*/ 172014 w 810126"/>
                    <a:gd name="connsiteY0" fmla="*/ 424819 h 594411"/>
                    <a:gd name="connsiteX1" fmla="*/ 101675 w 810126"/>
                    <a:gd name="connsiteY1" fmla="*/ 448266 h 594411"/>
                    <a:gd name="connsiteX2" fmla="*/ 31337 w 810126"/>
                    <a:gd name="connsiteY2" fmla="*/ 393558 h 594411"/>
                    <a:gd name="connsiteX3" fmla="*/ 75 w 810126"/>
                    <a:gd name="connsiteY3" fmla="*/ 315404 h 594411"/>
                    <a:gd name="connsiteX4" fmla="*/ 39152 w 810126"/>
                    <a:gd name="connsiteY4" fmla="*/ 245066 h 594411"/>
                    <a:gd name="connsiteX5" fmla="*/ 125121 w 810126"/>
                    <a:gd name="connsiteY5" fmla="*/ 166912 h 594411"/>
                    <a:gd name="connsiteX6" fmla="*/ 192712 w 810126"/>
                    <a:gd name="connsiteY6" fmla="*/ 119714 h 594411"/>
                    <a:gd name="connsiteX7" fmla="*/ 257983 w 810126"/>
                    <a:gd name="connsiteY7" fmla="*/ 88758 h 594411"/>
                    <a:gd name="connsiteX8" fmla="*/ 281429 w 810126"/>
                    <a:gd name="connsiteY8" fmla="*/ 49681 h 594411"/>
                    <a:gd name="connsiteX9" fmla="*/ 328321 w 810126"/>
                    <a:gd name="connsiteY9" fmla="*/ 18419 h 594411"/>
                    <a:gd name="connsiteX10" fmla="*/ 398965 w 810126"/>
                    <a:gd name="connsiteY10" fmla="*/ 1079 h 594411"/>
                    <a:gd name="connsiteX11" fmla="*/ 492445 w 810126"/>
                    <a:gd name="connsiteY11" fmla="*/ 2789 h 594411"/>
                    <a:gd name="connsiteX12" fmla="*/ 554968 w 810126"/>
                    <a:gd name="connsiteY12" fmla="*/ 10604 h 594411"/>
                    <a:gd name="connsiteX13" fmla="*/ 562783 w 810126"/>
                    <a:gd name="connsiteY13" fmla="*/ 26235 h 594411"/>
                    <a:gd name="connsiteX14" fmla="*/ 515891 w 810126"/>
                    <a:gd name="connsiteY14" fmla="*/ 80942 h 594411"/>
                    <a:gd name="connsiteX15" fmla="*/ 500260 w 810126"/>
                    <a:gd name="connsiteY15" fmla="*/ 96573 h 594411"/>
                    <a:gd name="connsiteX16" fmla="*/ 531521 w 810126"/>
                    <a:gd name="connsiteY16" fmla="*/ 135650 h 594411"/>
                    <a:gd name="connsiteX17" fmla="*/ 562783 w 810126"/>
                    <a:gd name="connsiteY17" fmla="*/ 166912 h 594411"/>
                    <a:gd name="connsiteX18" fmla="*/ 617491 w 810126"/>
                    <a:gd name="connsiteY18" fmla="*/ 221619 h 594411"/>
                    <a:gd name="connsiteX19" fmla="*/ 633121 w 810126"/>
                    <a:gd name="connsiteY19" fmla="*/ 260696 h 594411"/>
                    <a:gd name="connsiteX20" fmla="*/ 695645 w 810126"/>
                    <a:gd name="connsiteY20" fmla="*/ 198173 h 594411"/>
                    <a:gd name="connsiteX21" fmla="*/ 750352 w 810126"/>
                    <a:gd name="connsiteY21" fmla="*/ 166912 h 594411"/>
                    <a:gd name="connsiteX22" fmla="*/ 805060 w 810126"/>
                    <a:gd name="connsiteY22" fmla="*/ 159096 h 594411"/>
                    <a:gd name="connsiteX23" fmla="*/ 805060 w 810126"/>
                    <a:gd name="connsiteY23" fmla="*/ 221619 h 594411"/>
                    <a:gd name="connsiteX24" fmla="*/ 781614 w 810126"/>
                    <a:gd name="connsiteY24" fmla="*/ 284142 h 594411"/>
                    <a:gd name="connsiteX25" fmla="*/ 734721 w 810126"/>
                    <a:gd name="connsiteY25" fmla="*/ 331035 h 594411"/>
                    <a:gd name="connsiteX26" fmla="*/ 773798 w 810126"/>
                    <a:gd name="connsiteY26" fmla="*/ 370112 h 594411"/>
                    <a:gd name="connsiteX27" fmla="*/ 805060 w 810126"/>
                    <a:gd name="connsiteY27" fmla="*/ 432635 h 594411"/>
                    <a:gd name="connsiteX28" fmla="*/ 805060 w 810126"/>
                    <a:gd name="connsiteY28" fmla="*/ 495158 h 594411"/>
                    <a:gd name="connsiteX29" fmla="*/ 781614 w 810126"/>
                    <a:gd name="connsiteY29" fmla="*/ 510789 h 594411"/>
                    <a:gd name="connsiteX30" fmla="*/ 719091 w 810126"/>
                    <a:gd name="connsiteY30" fmla="*/ 495158 h 594411"/>
                    <a:gd name="connsiteX31" fmla="*/ 648752 w 810126"/>
                    <a:gd name="connsiteY31" fmla="*/ 463896 h 594411"/>
                    <a:gd name="connsiteX32" fmla="*/ 640937 w 810126"/>
                    <a:gd name="connsiteY32" fmla="*/ 393558 h 594411"/>
                    <a:gd name="connsiteX33" fmla="*/ 609675 w 810126"/>
                    <a:gd name="connsiteY33" fmla="*/ 440450 h 594411"/>
                    <a:gd name="connsiteX34" fmla="*/ 562783 w 810126"/>
                    <a:gd name="connsiteY34" fmla="*/ 495158 h 594411"/>
                    <a:gd name="connsiteX35" fmla="*/ 547152 w 810126"/>
                    <a:gd name="connsiteY35" fmla="*/ 502973 h 594411"/>
                    <a:gd name="connsiteX36" fmla="*/ 562783 w 810126"/>
                    <a:gd name="connsiteY36" fmla="*/ 542050 h 594411"/>
                    <a:gd name="connsiteX37" fmla="*/ 609675 w 810126"/>
                    <a:gd name="connsiteY37" fmla="*/ 565496 h 594411"/>
                    <a:gd name="connsiteX38" fmla="*/ 562783 w 810126"/>
                    <a:gd name="connsiteY38" fmla="*/ 588942 h 594411"/>
                    <a:gd name="connsiteX39" fmla="*/ 508075 w 810126"/>
                    <a:gd name="connsiteY39" fmla="*/ 588942 h 594411"/>
                    <a:gd name="connsiteX40" fmla="*/ 484629 w 810126"/>
                    <a:gd name="connsiteY40" fmla="*/ 573312 h 594411"/>
                    <a:gd name="connsiteX41" fmla="*/ 468998 w 810126"/>
                    <a:gd name="connsiteY41" fmla="*/ 557681 h 594411"/>
                    <a:gd name="connsiteX42" fmla="*/ 328321 w 810126"/>
                    <a:gd name="connsiteY42" fmla="*/ 588942 h 594411"/>
                    <a:gd name="connsiteX43" fmla="*/ 234537 w 810126"/>
                    <a:gd name="connsiteY43" fmla="*/ 588942 h 594411"/>
                    <a:gd name="connsiteX44" fmla="*/ 132937 w 810126"/>
                    <a:gd name="connsiteY44" fmla="*/ 534235 h 594411"/>
                    <a:gd name="connsiteX45" fmla="*/ 101675 w 810126"/>
                    <a:gd name="connsiteY45" fmla="*/ 495158 h 594411"/>
                    <a:gd name="connsiteX46" fmla="*/ 140752 w 810126"/>
                    <a:gd name="connsiteY46" fmla="*/ 471712 h 594411"/>
                    <a:gd name="connsiteX47" fmla="*/ 172014 w 810126"/>
                    <a:gd name="connsiteY47" fmla="*/ 424819 h 594411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25121 w 810126"/>
                    <a:gd name="connsiteY5" fmla="*/ 168980 h 596479"/>
                    <a:gd name="connsiteX6" fmla="*/ 192712 w 810126"/>
                    <a:gd name="connsiteY6" fmla="*/ 121782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5891 w 810126"/>
                    <a:gd name="connsiteY14" fmla="*/ 83010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617491 w 810126"/>
                    <a:gd name="connsiteY18" fmla="*/ 223687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48752 w 810126"/>
                    <a:gd name="connsiteY31" fmla="*/ 465964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62783 w 810126"/>
                    <a:gd name="connsiteY34" fmla="*/ 497226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283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0752 w 810126"/>
                    <a:gd name="connsiteY46" fmla="*/ 473780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25121 w 810126"/>
                    <a:gd name="connsiteY5" fmla="*/ 168980 h 596479"/>
                    <a:gd name="connsiteX6" fmla="*/ 192712 w 810126"/>
                    <a:gd name="connsiteY6" fmla="*/ 121782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617491 w 810126"/>
                    <a:gd name="connsiteY18" fmla="*/ 223687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48752 w 810126"/>
                    <a:gd name="connsiteY31" fmla="*/ 465964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62783 w 810126"/>
                    <a:gd name="connsiteY34" fmla="*/ 497226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283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0752 w 810126"/>
                    <a:gd name="connsiteY46" fmla="*/ 473780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25121 w 810126"/>
                    <a:gd name="connsiteY5" fmla="*/ 168980 h 596479"/>
                    <a:gd name="connsiteX6" fmla="*/ 192712 w 810126"/>
                    <a:gd name="connsiteY6" fmla="*/ 121782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48752 w 810126"/>
                    <a:gd name="connsiteY31" fmla="*/ 465964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62783 w 810126"/>
                    <a:gd name="connsiteY34" fmla="*/ 497226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283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0752 w 810126"/>
                    <a:gd name="connsiteY46" fmla="*/ 473780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25121 w 810126"/>
                    <a:gd name="connsiteY5" fmla="*/ 168980 h 596479"/>
                    <a:gd name="connsiteX6" fmla="*/ 192712 w 810126"/>
                    <a:gd name="connsiteY6" fmla="*/ 121782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62783 w 810126"/>
                    <a:gd name="connsiteY34" fmla="*/ 497226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283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0752 w 810126"/>
                    <a:gd name="connsiteY46" fmla="*/ 473780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25121 w 810126"/>
                    <a:gd name="connsiteY5" fmla="*/ 168980 h 596479"/>
                    <a:gd name="connsiteX6" fmla="*/ 192712 w 810126"/>
                    <a:gd name="connsiteY6" fmla="*/ 121782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283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0752 w 810126"/>
                    <a:gd name="connsiteY46" fmla="*/ 473780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25121 w 810126"/>
                    <a:gd name="connsiteY5" fmla="*/ 168980 h 596479"/>
                    <a:gd name="connsiteX6" fmla="*/ 192712 w 810126"/>
                    <a:gd name="connsiteY6" fmla="*/ 121782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0752 w 810126"/>
                    <a:gd name="connsiteY46" fmla="*/ 473780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25121 w 810126"/>
                    <a:gd name="connsiteY5" fmla="*/ 168980 h 596479"/>
                    <a:gd name="connsiteX6" fmla="*/ 190330 w 810126"/>
                    <a:gd name="connsiteY6" fmla="*/ 124163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0752 w 810126"/>
                    <a:gd name="connsiteY46" fmla="*/ 473780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08453 w 810126"/>
                    <a:gd name="connsiteY5" fmla="*/ 180887 h 596479"/>
                    <a:gd name="connsiteX6" fmla="*/ 190330 w 810126"/>
                    <a:gd name="connsiteY6" fmla="*/ 124163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0752 w 810126"/>
                    <a:gd name="connsiteY46" fmla="*/ 473780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08453 w 810126"/>
                    <a:gd name="connsiteY5" fmla="*/ 180887 h 596479"/>
                    <a:gd name="connsiteX6" fmla="*/ 190330 w 810126"/>
                    <a:gd name="connsiteY6" fmla="*/ 124163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5514 w 810126"/>
                    <a:gd name="connsiteY46" fmla="*/ 469018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08453 w 810126"/>
                    <a:gd name="connsiteY5" fmla="*/ 180887 h 596479"/>
                    <a:gd name="connsiteX6" fmla="*/ 190330 w 810126"/>
                    <a:gd name="connsiteY6" fmla="*/ 124163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5514 w 810126"/>
                    <a:gd name="connsiteY46" fmla="*/ 476162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08453 w 810126"/>
                    <a:gd name="connsiteY5" fmla="*/ 180887 h 596479"/>
                    <a:gd name="connsiteX6" fmla="*/ 190330 w 810126"/>
                    <a:gd name="connsiteY6" fmla="*/ 124163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5514 w 810126"/>
                    <a:gd name="connsiteY46" fmla="*/ 476162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08453 w 810126"/>
                    <a:gd name="connsiteY5" fmla="*/ 180887 h 596479"/>
                    <a:gd name="connsiteX6" fmla="*/ 190330 w 810126"/>
                    <a:gd name="connsiteY6" fmla="*/ 124163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50277 w 810126"/>
                    <a:gd name="connsiteY46" fmla="*/ 478544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08453 w 810126"/>
                    <a:gd name="connsiteY5" fmla="*/ 180887 h 596479"/>
                    <a:gd name="connsiteX6" fmla="*/ 190330 w 810126"/>
                    <a:gd name="connsiteY6" fmla="*/ 124163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50277 w 810126"/>
                    <a:gd name="connsiteY46" fmla="*/ 478544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08453 w 810126"/>
                    <a:gd name="connsiteY5" fmla="*/ 180887 h 596479"/>
                    <a:gd name="connsiteX6" fmla="*/ 190330 w 810126"/>
                    <a:gd name="connsiteY6" fmla="*/ 124163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7895 w 810126"/>
                    <a:gd name="connsiteY46" fmla="*/ 473782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08453 w 810126"/>
                    <a:gd name="connsiteY5" fmla="*/ 180887 h 596479"/>
                    <a:gd name="connsiteX6" fmla="*/ 190330 w 810126"/>
                    <a:gd name="connsiteY6" fmla="*/ 124163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55039 w 810126"/>
                    <a:gd name="connsiteY46" fmla="*/ 471401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08453 w 810126"/>
                    <a:gd name="connsiteY5" fmla="*/ 180887 h 596479"/>
                    <a:gd name="connsiteX6" fmla="*/ 190330 w 810126"/>
                    <a:gd name="connsiteY6" fmla="*/ 124163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33607 w 810126"/>
                    <a:gd name="connsiteY46" fmla="*/ 480926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08453 w 810126"/>
                    <a:gd name="connsiteY5" fmla="*/ 180887 h 596479"/>
                    <a:gd name="connsiteX6" fmla="*/ 190330 w 810126"/>
                    <a:gd name="connsiteY6" fmla="*/ 124163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33607 w 810126"/>
                    <a:gd name="connsiteY46" fmla="*/ 480926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08453 w 810126"/>
                    <a:gd name="connsiteY5" fmla="*/ 180887 h 596479"/>
                    <a:gd name="connsiteX6" fmla="*/ 190330 w 810126"/>
                    <a:gd name="connsiteY6" fmla="*/ 124163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5513 w 810126"/>
                    <a:gd name="connsiteY46" fmla="*/ 480926 h 596479"/>
                    <a:gd name="connsiteX47" fmla="*/ 172014 w 810126"/>
                    <a:gd name="connsiteY47" fmla="*/ 426887 h 596479"/>
                    <a:gd name="connsiteX0" fmla="*/ 172014 w 810126"/>
                    <a:gd name="connsiteY0" fmla="*/ 426887 h 596479"/>
                    <a:gd name="connsiteX1" fmla="*/ 101675 w 810126"/>
                    <a:gd name="connsiteY1" fmla="*/ 450334 h 596479"/>
                    <a:gd name="connsiteX2" fmla="*/ 31337 w 810126"/>
                    <a:gd name="connsiteY2" fmla="*/ 395626 h 596479"/>
                    <a:gd name="connsiteX3" fmla="*/ 75 w 810126"/>
                    <a:gd name="connsiteY3" fmla="*/ 317472 h 596479"/>
                    <a:gd name="connsiteX4" fmla="*/ 39152 w 810126"/>
                    <a:gd name="connsiteY4" fmla="*/ 247134 h 596479"/>
                    <a:gd name="connsiteX5" fmla="*/ 108453 w 810126"/>
                    <a:gd name="connsiteY5" fmla="*/ 180887 h 596479"/>
                    <a:gd name="connsiteX6" fmla="*/ 190330 w 810126"/>
                    <a:gd name="connsiteY6" fmla="*/ 124163 h 596479"/>
                    <a:gd name="connsiteX7" fmla="*/ 257983 w 810126"/>
                    <a:gd name="connsiteY7" fmla="*/ 90826 h 596479"/>
                    <a:gd name="connsiteX8" fmla="*/ 281429 w 810126"/>
                    <a:gd name="connsiteY8" fmla="*/ 51749 h 596479"/>
                    <a:gd name="connsiteX9" fmla="*/ 328321 w 810126"/>
                    <a:gd name="connsiteY9" fmla="*/ 20487 h 596479"/>
                    <a:gd name="connsiteX10" fmla="*/ 415634 w 810126"/>
                    <a:gd name="connsiteY10" fmla="*/ 766 h 596479"/>
                    <a:gd name="connsiteX11" fmla="*/ 492445 w 810126"/>
                    <a:gd name="connsiteY11" fmla="*/ 4857 h 596479"/>
                    <a:gd name="connsiteX12" fmla="*/ 554968 w 810126"/>
                    <a:gd name="connsiteY12" fmla="*/ 12672 h 596479"/>
                    <a:gd name="connsiteX13" fmla="*/ 562783 w 810126"/>
                    <a:gd name="connsiteY13" fmla="*/ 28303 h 596479"/>
                    <a:gd name="connsiteX14" fmla="*/ 518273 w 810126"/>
                    <a:gd name="connsiteY14" fmla="*/ 56817 h 596479"/>
                    <a:gd name="connsiteX15" fmla="*/ 500260 w 810126"/>
                    <a:gd name="connsiteY15" fmla="*/ 98641 h 596479"/>
                    <a:gd name="connsiteX16" fmla="*/ 531521 w 810126"/>
                    <a:gd name="connsiteY16" fmla="*/ 137718 h 596479"/>
                    <a:gd name="connsiteX17" fmla="*/ 562783 w 810126"/>
                    <a:gd name="connsiteY17" fmla="*/ 168980 h 596479"/>
                    <a:gd name="connsiteX18" fmla="*/ 596060 w 810126"/>
                    <a:gd name="connsiteY18" fmla="*/ 209400 h 596479"/>
                    <a:gd name="connsiteX19" fmla="*/ 633121 w 810126"/>
                    <a:gd name="connsiteY19" fmla="*/ 262764 h 596479"/>
                    <a:gd name="connsiteX20" fmla="*/ 695645 w 810126"/>
                    <a:gd name="connsiteY20" fmla="*/ 200241 h 596479"/>
                    <a:gd name="connsiteX21" fmla="*/ 750352 w 810126"/>
                    <a:gd name="connsiteY21" fmla="*/ 168980 h 596479"/>
                    <a:gd name="connsiteX22" fmla="*/ 805060 w 810126"/>
                    <a:gd name="connsiteY22" fmla="*/ 161164 h 596479"/>
                    <a:gd name="connsiteX23" fmla="*/ 805060 w 810126"/>
                    <a:gd name="connsiteY23" fmla="*/ 223687 h 596479"/>
                    <a:gd name="connsiteX24" fmla="*/ 781614 w 810126"/>
                    <a:gd name="connsiteY24" fmla="*/ 286210 h 596479"/>
                    <a:gd name="connsiteX25" fmla="*/ 734721 w 810126"/>
                    <a:gd name="connsiteY25" fmla="*/ 333103 h 596479"/>
                    <a:gd name="connsiteX26" fmla="*/ 773798 w 810126"/>
                    <a:gd name="connsiteY26" fmla="*/ 372180 h 596479"/>
                    <a:gd name="connsiteX27" fmla="*/ 805060 w 810126"/>
                    <a:gd name="connsiteY27" fmla="*/ 434703 h 596479"/>
                    <a:gd name="connsiteX28" fmla="*/ 805060 w 810126"/>
                    <a:gd name="connsiteY28" fmla="*/ 497226 h 596479"/>
                    <a:gd name="connsiteX29" fmla="*/ 781614 w 810126"/>
                    <a:gd name="connsiteY29" fmla="*/ 512857 h 596479"/>
                    <a:gd name="connsiteX30" fmla="*/ 719091 w 810126"/>
                    <a:gd name="connsiteY30" fmla="*/ 497226 h 596479"/>
                    <a:gd name="connsiteX31" fmla="*/ 665421 w 810126"/>
                    <a:gd name="connsiteY31" fmla="*/ 458820 h 596479"/>
                    <a:gd name="connsiteX32" fmla="*/ 640937 w 810126"/>
                    <a:gd name="connsiteY32" fmla="*/ 395626 h 596479"/>
                    <a:gd name="connsiteX33" fmla="*/ 609675 w 810126"/>
                    <a:gd name="connsiteY33" fmla="*/ 442518 h 596479"/>
                    <a:gd name="connsiteX34" fmla="*/ 574689 w 810126"/>
                    <a:gd name="connsiteY34" fmla="*/ 475795 h 596479"/>
                    <a:gd name="connsiteX35" fmla="*/ 547152 w 810126"/>
                    <a:gd name="connsiteY35" fmla="*/ 505041 h 596479"/>
                    <a:gd name="connsiteX36" fmla="*/ 562783 w 810126"/>
                    <a:gd name="connsiteY36" fmla="*/ 544118 h 596479"/>
                    <a:gd name="connsiteX37" fmla="*/ 609675 w 810126"/>
                    <a:gd name="connsiteY37" fmla="*/ 567564 h 596479"/>
                    <a:gd name="connsiteX38" fmla="*/ 562783 w 810126"/>
                    <a:gd name="connsiteY38" fmla="*/ 591010 h 596479"/>
                    <a:gd name="connsiteX39" fmla="*/ 508075 w 810126"/>
                    <a:gd name="connsiteY39" fmla="*/ 591010 h 596479"/>
                    <a:gd name="connsiteX40" fmla="*/ 484629 w 810126"/>
                    <a:gd name="connsiteY40" fmla="*/ 575380 h 596479"/>
                    <a:gd name="connsiteX41" fmla="*/ 468998 w 810126"/>
                    <a:gd name="connsiteY41" fmla="*/ 559749 h 596479"/>
                    <a:gd name="connsiteX42" fmla="*/ 366421 w 810126"/>
                    <a:gd name="connsiteY42" fmla="*/ 591010 h 596479"/>
                    <a:gd name="connsiteX43" fmla="*/ 234537 w 810126"/>
                    <a:gd name="connsiteY43" fmla="*/ 591010 h 596479"/>
                    <a:gd name="connsiteX44" fmla="*/ 132937 w 810126"/>
                    <a:gd name="connsiteY44" fmla="*/ 536303 h 596479"/>
                    <a:gd name="connsiteX45" fmla="*/ 101675 w 810126"/>
                    <a:gd name="connsiteY45" fmla="*/ 497226 h 596479"/>
                    <a:gd name="connsiteX46" fmla="*/ 145513 w 810126"/>
                    <a:gd name="connsiteY46" fmla="*/ 480926 h 596479"/>
                    <a:gd name="connsiteX47" fmla="*/ 172014 w 810126"/>
                    <a:gd name="connsiteY47" fmla="*/ 426887 h 596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810126" h="596479">
                      <a:moveTo>
                        <a:pt x="172014" y="426887"/>
                      </a:moveTo>
                      <a:cubicBezTo>
                        <a:pt x="148567" y="441215"/>
                        <a:pt x="125121" y="455544"/>
                        <a:pt x="101675" y="450334"/>
                      </a:cubicBezTo>
                      <a:cubicBezTo>
                        <a:pt x="78229" y="445124"/>
                        <a:pt x="48270" y="417770"/>
                        <a:pt x="31337" y="395626"/>
                      </a:cubicBezTo>
                      <a:cubicBezTo>
                        <a:pt x="14404" y="373482"/>
                        <a:pt x="-1227" y="342221"/>
                        <a:pt x="75" y="317472"/>
                      </a:cubicBezTo>
                      <a:cubicBezTo>
                        <a:pt x="1377" y="292723"/>
                        <a:pt x="21089" y="269898"/>
                        <a:pt x="39152" y="247134"/>
                      </a:cubicBezTo>
                      <a:cubicBezTo>
                        <a:pt x="57215" y="224370"/>
                        <a:pt x="83257" y="201382"/>
                        <a:pt x="108453" y="180887"/>
                      </a:cubicBezTo>
                      <a:cubicBezTo>
                        <a:pt x="133649" y="160392"/>
                        <a:pt x="165408" y="139173"/>
                        <a:pt x="190330" y="124163"/>
                      </a:cubicBezTo>
                      <a:cubicBezTo>
                        <a:pt x="215252" y="109153"/>
                        <a:pt x="242800" y="102895"/>
                        <a:pt x="257983" y="90826"/>
                      </a:cubicBezTo>
                      <a:cubicBezTo>
                        <a:pt x="273166" y="78757"/>
                        <a:pt x="269706" y="63472"/>
                        <a:pt x="281429" y="51749"/>
                      </a:cubicBezTo>
                      <a:cubicBezTo>
                        <a:pt x="293152" y="40026"/>
                        <a:pt x="305954" y="28984"/>
                        <a:pt x="328321" y="20487"/>
                      </a:cubicBezTo>
                      <a:cubicBezTo>
                        <a:pt x="350689" y="11990"/>
                        <a:pt x="388280" y="3371"/>
                        <a:pt x="415634" y="766"/>
                      </a:cubicBezTo>
                      <a:cubicBezTo>
                        <a:pt x="442988" y="-1839"/>
                        <a:pt x="469223" y="2873"/>
                        <a:pt x="492445" y="4857"/>
                      </a:cubicBezTo>
                      <a:cubicBezTo>
                        <a:pt x="515667" y="6841"/>
                        <a:pt x="554968" y="12672"/>
                        <a:pt x="554968" y="12672"/>
                      </a:cubicBezTo>
                      <a:cubicBezTo>
                        <a:pt x="566691" y="16580"/>
                        <a:pt x="568899" y="20946"/>
                        <a:pt x="562783" y="28303"/>
                      </a:cubicBezTo>
                      <a:cubicBezTo>
                        <a:pt x="556667" y="35660"/>
                        <a:pt x="518273" y="56817"/>
                        <a:pt x="518273" y="56817"/>
                      </a:cubicBezTo>
                      <a:cubicBezTo>
                        <a:pt x="507853" y="68540"/>
                        <a:pt x="498052" y="85158"/>
                        <a:pt x="500260" y="98641"/>
                      </a:cubicBezTo>
                      <a:cubicBezTo>
                        <a:pt x="502468" y="112125"/>
                        <a:pt x="531521" y="137718"/>
                        <a:pt x="531521" y="137718"/>
                      </a:cubicBezTo>
                      <a:cubicBezTo>
                        <a:pt x="541942" y="149441"/>
                        <a:pt x="552026" y="157033"/>
                        <a:pt x="562783" y="168980"/>
                      </a:cubicBezTo>
                      <a:cubicBezTo>
                        <a:pt x="573540" y="180927"/>
                        <a:pt x="584337" y="193769"/>
                        <a:pt x="596060" y="209400"/>
                      </a:cubicBezTo>
                      <a:cubicBezTo>
                        <a:pt x="607783" y="225031"/>
                        <a:pt x="616524" y="264290"/>
                        <a:pt x="633121" y="262764"/>
                      </a:cubicBezTo>
                      <a:cubicBezTo>
                        <a:pt x="649718" y="261238"/>
                        <a:pt x="676107" y="215872"/>
                        <a:pt x="695645" y="200241"/>
                      </a:cubicBezTo>
                      <a:cubicBezTo>
                        <a:pt x="715183" y="184610"/>
                        <a:pt x="732116" y="175493"/>
                        <a:pt x="750352" y="168980"/>
                      </a:cubicBezTo>
                      <a:cubicBezTo>
                        <a:pt x="768588" y="162467"/>
                        <a:pt x="795942" y="152046"/>
                        <a:pt x="805060" y="161164"/>
                      </a:cubicBezTo>
                      <a:cubicBezTo>
                        <a:pt x="814178" y="170282"/>
                        <a:pt x="808968" y="202846"/>
                        <a:pt x="805060" y="223687"/>
                      </a:cubicBezTo>
                      <a:cubicBezTo>
                        <a:pt x="801152" y="244528"/>
                        <a:pt x="793337" y="267974"/>
                        <a:pt x="781614" y="286210"/>
                      </a:cubicBezTo>
                      <a:cubicBezTo>
                        <a:pt x="769891" y="304446"/>
                        <a:pt x="734721" y="333103"/>
                        <a:pt x="734721" y="333103"/>
                      </a:cubicBezTo>
                      <a:cubicBezTo>
                        <a:pt x="733418" y="347431"/>
                        <a:pt x="762075" y="355247"/>
                        <a:pt x="773798" y="372180"/>
                      </a:cubicBezTo>
                      <a:cubicBezTo>
                        <a:pt x="785521" y="389113"/>
                        <a:pt x="799850" y="413862"/>
                        <a:pt x="805060" y="434703"/>
                      </a:cubicBezTo>
                      <a:cubicBezTo>
                        <a:pt x="810270" y="455544"/>
                        <a:pt x="805060" y="497226"/>
                        <a:pt x="805060" y="497226"/>
                      </a:cubicBezTo>
                      <a:cubicBezTo>
                        <a:pt x="801152" y="510252"/>
                        <a:pt x="795942" y="512857"/>
                        <a:pt x="781614" y="512857"/>
                      </a:cubicBezTo>
                      <a:cubicBezTo>
                        <a:pt x="767286" y="512857"/>
                        <a:pt x="738456" y="506232"/>
                        <a:pt x="719091" y="497226"/>
                      </a:cubicBezTo>
                      <a:cubicBezTo>
                        <a:pt x="699726" y="488220"/>
                        <a:pt x="678447" y="475753"/>
                        <a:pt x="665421" y="458820"/>
                      </a:cubicBezTo>
                      <a:cubicBezTo>
                        <a:pt x="652395" y="441887"/>
                        <a:pt x="650228" y="398343"/>
                        <a:pt x="640937" y="395626"/>
                      </a:cubicBezTo>
                      <a:cubicBezTo>
                        <a:pt x="631646" y="392909"/>
                        <a:pt x="620716" y="429157"/>
                        <a:pt x="609675" y="442518"/>
                      </a:cubicBezTo>
                      <a:cubicBezTo>
                        <a:pt x="598634" y="455879"/>
                        <a:pt x="574689" y="475795"/>
                        <a:pt x="574689" y="475795"/>
                      </a:cubicBezTo>
                      <a:cubicBezTo>
                        <a:pt x="564269" y="486215"/>
                        <a:pt x="549136" y="493654"/>
                        <a:pt x="547152" y="505041"/>
                      </a:cubicBezTo>
                      <a:cubicBezTo>
                        <a:pt x="545168" y="516428"/>
                        <a:pt x="552363" y="533698"/>
                        <a:pt x="562783" y="544118"/>
                      </a:cubicBezTo>
                      <a:cubicBezTo>
                        <a:pt x="573203" y="554538"/>
                        <a:pt x="609675" y="559749"/>
                        <a:pt x="609675" y="567564"/>
                      </a:cubicBezTo>
                      <a:cubicBezTo>
                        <a:pt x="609675" y="575379"/>
                        <a:pt x="579716" y="587102"/>
                        <a:pt x="562783" y="591010"/>
                      </a:cubicBezTo>
                      <a:cubicBezTo>
                        <a:pt x="545850" y="594918"/>
                        <a:pt x="508075" y="591010"/>
                        <a:pt x="508075" y="591010"/>
                      </a:cubicBezTo>
                      <a:cubicBezTo>
                        <a:pt x="495049" y="588405"/>
                        <a:pt x="484629" y="575380"/>
                        <a:pt x="484629" y="575380"/>
                      </a:cubicBezTo>
                      <a:cubicBezTo>
                        <a:pt x="478116" y="570170"/>
                        <a:pt x="488699" y="557144"/>
                        <a:pt x="468998" y="559749"/>
                      </a:cubicBezTo>
                      <a:cubicBezTo>
                        <a:pt x="449297" y="562354"/>
                        <a:pt x="405498" y="585800"/>
                        <a:pt x="366421" y="591010"/>
                      </a:cubicBezTo>
                      <a:cubicBezTo>
                        <a:pt x="327344" y="596220"/>
                        <a:pt x="273451" y="600128"/>
                        <a:pt x="234537" y="591010"/>
                      </a:cubicBezTo>
                      <a:cubicBezTo>
                        <a:pt x="195623" y="581892"/>
                        <a:pt x="155081" y="551934"/>
                        <a:pt x="132937" y="536303"/>
                      </a:cubicBezTo>
                      <a:cubicBezTo>
                        <a:pt x="110793" y="520672"/>
                        <a:pt x="100372" y="507647"/>
                        <a:pt x="101675" y="497226"/>
                      </a:cubicBezTo>
                      <a:cubicBezTo>
                        <a:pt x="102977" y="486806"/>
                        <a:pt x="145513" y="480926"/>
                        <a:pt x="145513" y="480926"/>
                      </a:cubicBezTo>
                      <a:cubicBezTo>
                        <a:pt x="171014" y="440688"/>
                        <a:pt x="163181" y="443312"/>
                        <a:pt x="172014" y="4268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</a:pPr>
                  <a:endParaRPr kumimoji="0" lang="en-GB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33191BF4-36E5-4F74-AEBF-8C4FE6735713}"/>
                    </a:ext>
                  </a:extLst>
                </p:cNvPr>
                <p:cNvGrpSpPr/>
                <p:nvPr/>
              </p:nvGrpSpPr>
              <p:grpSpPr>
                <a:xfrm>
                  <a:off x="6229480" y="3390147"/>
                  <a:ext cx="1105070" cy="808202"/>
                  <a:chOff x="1311470" y="703586"/>
                  <a:chExt cx="1656859" cy="1187649"/>
                </a:xfrm>
              </p:grpSpPr>
              <p:sp>
                <p:nvSpPr>
                  <p:cNvPr id="126" name="Freeform 112">
                    <a:extLst>
                      <a:ext uri="{FF2B5EF4-FFF2-40B4-BE49-F238E27FC236}">
                        <a16:creationId xmlns:a16="http://schemas.microsoft.com/office/drawing/2014/main" id="{4ACAB480-8F94-4077-B4F7-64A0427655B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89621" y="831817"/>
                    <a:ext cx="656493" cy="542732"/>
                  </a:xfrm>
                  <a:custGeom>
                    <a:avLst/>
                    <a:gdLst>
                      <a:gd name="connsiteX0" fmla="*/ 0 w 656493"/>
                      <a:gd name="connsiteY0" fmla="*/ 293800 h 920478"/>
                      <a:gd name="connsiteX1" fmla="*/ 85970 w 656493"/>
                      <a:gd name="connsiteY1" fmla="*/ 340693 h 920478"/>
                      <a:gd name="connsiteX2" fmla="*/ 156308 w 656493"/>
                      <a:gd name="connsiteY2" fmla="*/ 285985 h 920478"/>
                      <a:gd name="connsiteX3" fmla="*/ 250093 w 656493"/>
                      <a:gd name="connsiteY3" fmla="*/ 231277 h 920478"/>
                      <a:gd name="connsiteX4" fmla="*/ 320431 w 656493"/>
                      <a:gd name="connsiteY4" fmla="*/ 231277 h 920478"/>
                      <a:gd name="connsiteX5" fmla="*/ 398585 w 656493"/>
                      <a:gd name="connsiteY5" fmla="*/ 278169 h 920478"/>
                      <a:gd name="connsiteX6" fmla="*/ 343877 w 656493"/>
                      <a:gd name="connsiteY6" fmla="*/ 364139 h 920478"/>
                      <a:gd name="connsiteX7" fmla="*/ 234462 w 656493"/>
                      <a:gd name="connsiteY7" fmla="*/ 426662 h 920478"/>
                      <a:gd name="connsiteX8" fmla="*/ 179754 w 656493"/>
                      <a:gd name="connsiteY8" fmla="*/ 457923 h 920478"/>
                      <a:gd name="connsiteX9" fmla="*/ 117231 w 656493"/>
                      <a:gd name="connsiteY9" fmla="*/ 567339 h 920478"/>
                      <a:gd name="connsiteX10" fmla="*/ 117231 w 656493"/>
                      <a:gd name="connsiteY10" fmla="*/ 684569 h 920478"/>
                      <a:gd name="connsiteX11" fmla="*/ 156308 w 656493"/>
                      <a:gd name="connsiteY11" fmla="*/ 786169 h 920478"/>
                      <a:gd name="connsiteX12" fmla="*/ 242277 w 656493"/>
                      <a:gd name="connsiteY12" fmla="*/ 856508 h 920478"/>
                      <a:gd name="connsiteX13" fmla="*/ 367323 w 656493"/>
                      <a:gd name="connsiteY13" fmla="*/ 911216 h 920478"/>
                      <a:gd name="connsiteX14" fmla="*/ 531447 w 656493"/>
                      <a:gd name="connsiteY14" fmla="*/ 919031 h 920478"/>
                      <a:gd name="connsiteX15" fmla="*/ 586154 w 656493"/>
                      <a:gd name="connsiteY15" fmla="*/ 895585 h 920478"/>
                      <a:gd name="connsiteX16" fmla="*/ 633047 w 656493"/>
                      <a:gd name="connsiteY16" fmla="*/ 825246 h 920478"/>
                      <a:gd name="connsiteX17" fmla="*/ 515816 w 656493"/>
                      <a:gd name="connsiteY17" fmla="*/ 692385 h 920478"/>
                      <a:gd name="connsiteX18" fmla="*/ 429847 w 656493"/>
                      <a:gd name="connsiteY18" fmla="*/ 637677 h 920478"/>
                      <a:gd name="connsiteX19" fmla="*/ 367323 w 656493"/>
                      <a:gd name="connsiteY19" fmla="*/ 582969 h 920478"/>
                      <a:gd name="connsiteX20" fmla="*/ 367323 w 656493"/>
                      <a:gd name="connsiteY20" fmla="*/ 504816 h 920478"/>
                      <a:gd name="connsiteX21" fmla="*/ 429847 w 656493"/>
                      <a:gd name="connsiteY21" fmla="*/ 457923 h 920478"/>
                      <a:gd name="connsiteX22" fmla="*/ 508000 w 656493"/>
                      <a:gd name="connsiteY22" fmla="*/ 426662 h 920478"/>
                      <a:gd name="connsiteX23" fmla="*/ 609600 w 656493"/>
                      <a:gd name="connsiteY23" fmla="*/ 293800 h 920478"/>
                      <a:gd name="connsiteX24" fmla="*/ 656493 w 656493"/>
                      <a:gd name="connsiteY24" fmla="*/ 223462 h 920478"/>
                      <a:gd name="connsiteX25" fmla="*/ 609600 w 656493"/>
                      <a:gd name="connsiteY25" fmla="*/ 90600 h 920478"/>
                      <a:gd name="connsiteX26" fmla="*/ 547077 w 656493"/>
                      <a:gd name="connsiteY26" fmla="*/ 20262 h 920478"/>
                      <a:gd name="connsiteX27" fmla="*/ 461108 w 656493"/>
                      <a:gd name="connsiteY27" fmla="*/ 4631 h 920478"/>
                      <a:gd name="connsiteX28" fmla="*/ 375139 w 656493"/>
                      <a:gd name="connsiteY28" fmla="*/ 4631 h 920478"/>
                      <a:gd name="connsiteX29" fmla="*/ 234462 w 656493"/>
                      <a:gd name="connsiteY29" fmla="*/ 4631 h 920478"/>
                      <a:gd name="connsiteX30" fmla="*/ 179754 w 656493"/>
                      <a:gd name="connsiteY30" fmla="*/ 67154 h 920478"/>
                      <a:gd name="connsiteX31" fmla="*/ 179754 w 656493"/>
                      <a:gd name="connsiteY31" fmla="*/ 67154 h 920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56493" h="920478">
                        <a:moveTo>
                          <a:pt x="0" y="293800"/>
                        </a:moveTo>
                        <a:cubicBezTo>
                          <a:pt x="29959" y="317897"/>
                          <a:pt x="59919" y="341995"/>
                          <a:pt x="85970" y="340693"/>
                        </a:cubicBezTo>
                        <a:cubicBezTo>
                          <a:pt x="112021" y="339391"/>
                          <a:pt x="128954" y="304221"/>
                          <a:pt x="156308" y="285985"/>
                        </a:cubicBezTo>
                        <a:cubicBezTo>
                          <a:pt x="183662" y="267749"/>
                          <a:pt x="222739" y="240395"/>
                          <a:pt x="250093" y="231277"/>
                        </a:cubicBezTo>
                        <a:cubicBezTo>
                          <a:pt x="277447" y="222159"/>
                          <a:pt x="295682" y="223462"/>
                          <a:pt x="320431" y="231277"/>
                        </a:cubicBezTo>
                        <a:cubicBezTo>
                          <a:pt x="345180" y="239092"/>
                          <a:pt x="394677" y="256025"/>
                          <a:pt x="398585" y="278169"/>
                        </a:cubicBezTo>
                        <a:cubicBezTo>
                          <a:pt x="402493" y="300313"/>
                          <a:pt x="371231" y="339390"/>
                          <a:pt x="343877" y="364139"/>
                        </a:cubicBezTo>
                        <a:cubicBezTo>
                          <a:pt x="316523" y="388888"/>
                          <a:pt x="234462" y="426662"/>
                          <a:pt x="234462" y="426662"/>
                        </a:cubicBezTo>
                        <a:cubicBezTo>
                          <a:pt x="207108" y="442293"/>
                          <a:pt x="199292" y="434477"/>
                          <a:pt x="179754" y="457923"/>
                        </a:cubicBezTo>
                        <a:cubicBezTo>
                          <a:pt x="160216" y="481369"/>
                          <a:pt x="127652" y="529565"/>
                          <a:pt x="117231" y="567339"/>
                        </a:cubicBezTo>
                        <a:cubicBezTo>
                          <a:pt x="106811" y="605113"/>
                          <a:pt x="110718" y="648097"/>
                          <a:pt x="117231" y="684569"/>
                        </a:cubicBezTo>
                        <a:cubicBezTo>
                          <a:pt x="123744" y="721041"/>
                          <a:pt x="135467" y="757513"/>
                          <a:pt x="156308" y="786169"/>
                        </a:cubicBezTo>
                        <a:cubicBezTo>
                          <a:pt x="177149" y="814825"/>
                          <a:pt x="207108" y="835667"/>
                          <a:pt x="242277" y="856508"/>
                        </a:cubicBezTo>
                        <a:cubicBezTo>
                          <a:pt x="277446" y="877349"/>
                          <a:pt x="319128" y="900796"/>
                          <a:pt x="367323" y="911216"/>
                        </a:cubicBezTo>
                        <a:cubicBezTo>
                          <a:pt x="415518" y="921636"/>
                          <a:pt x="494975" y="921636"/>
                          <a:pt x="531447" y="919031"/>
                        </a:cubicBezTo>
                        <a:cubicBezTo>
                          <a:pt x="567919" y="916426"/>
                          <a:pt x="569221" y="911216"/>
                          <a:pt x="586154" y="895585"/>
                        </a:cubicBezTo>
                        <a:cubicBezTo>
                          <a:pt x="603087" y="879954"/>
                          <a:pt x="644770" y="859113"/>
                          <a:pt x="633047" y="825246"/>
                        </a:cubicBezTo>
                        <a:cubicBezTo>
                          <a:pt x="621324" y="791379"/>
                          <a:pt x="549683" y="723646"/>
                          <a:pt x="515816" y="692385"/>
                        </a:cubicBezTo>
                        <a:cubicBezTo>
                          <a:pt x="481949" y="661124"/>
                          <a:pt x="454596" y="655913"/>
                          <a:pt x="429847" y="637677"/>
                        </a:cubicBezTo>
                        <a:cubicBezTo>
                          <a:pt x="405098" y="619441"/>
                          <a:pt x="377744" y="605113"/>
                          <a:pt x="367323" y="582969"/>
                        </a:cubicBezTo>
                        <a:cubicBezTo>
                          <a:pt x="356902" y="560826"/>
                          <a:pt x="356902" y="525657"/>
                          <a:pt x="367323" y="504816"/>
                        </a:cubicBezTo>
                        <a:cubicBezTo>
                          <a:pt x="377744" y="483975"/>
                          <a:pt x="406401" y="470949"/>
                          <a:pt x="429847" y="457923"/>
                        </a:cubicBezTo>
                        <a:cubicBezTo>
                          <a:pt x="453293" y="444897"/>
                          <a:pt x="478041" y="454016"/>
                          <a:pt x="508000" y="426662"/>
                        </a:cubicBezTo>
                        <a:cubicBezTo>
                          <a:pt x="537959" y="399308"/>
                          <a:pt x="584851" y="327667"/>
                          <a:pt x="609600" y="293800"/>
                        </a:cubicBezTo>
                        <a:cubicBezTo>
                          <a:pt x="634349" y="259933"/>
                          <a:pt x="656493" y="257329"/>
                          <a:pt x="656493" y="223462"/>
                        </a:cubicBezTo>
                        <a:cubicBezTo>
                          <a:pt x="656493" y="189595"/>
                          <a:pt x="627836" y="124467"/>
                          <a:pt x="609600" y="90600"/>
                        </a:cubicBezTo>
                        <a:cubicBezTo>
                          <a:pt x="591364" y="56733"/>
                          <a:pt x="571826" y="34590"/>
                          <a:pt x="547077" y="20262"/>
                        </a:cubicBezTo>
                        <a:cubicBezTo>
                          <a:pt x="522328" y="5934"/>
                          <a:pt x="489764" y="7236"/>
                          <a:pt x="461108" y="4631"/>
                        </a:cubicBezTo>
                        <a:cubicBezTo>
                          <a:pt x="432452" y="2026"/>
                          <a:pt x="375139" y="4631"/>
                          <a:pt x="375139" y="4631"/>
                        </a:cubicBezTo>
                        <a:cubicBezTo>
                          <a:pt x="337365" y="4631"/>
                          <a:pt x="267026" y="-5789"/>
                          <a:pt x="234462" y="4631"/>
                        </a:cubicBezTo>
                        <a:cubicBezTo>
                          <a:pt x="201898" y="15051"/>
                          <a:pt x="179754" y="67154"/>
                          <a:pt x="179754" y="67154"/>
                        </a:cubicBezTo>
                        <a:lnTo>
                          <a:pt x="179754" y="67154"/>
                        </a:lnTo>
                      </a:path>
                    </a:pathLst>
                  </a:custGeom>
                  <a:noFill/>
                  <a:ln w="381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None/>
                      <a:tabLst/>
                    </a:pPr>
                    <a:endParaRPr kumimoji="0" lang="en-GB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7" name="Freeform 113">
                    <a:extLst>
                      <a:ext uri="{FF2B5EF4-FFF2-40B4-BE49-F238E27FC236}">
                        <a16:creationId xmlns:a16="http://schemas.microsoft.com/office/drawing/2014/main" id="{AAD31FB0-CDD1-4D26-8D1A-65456147EA6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11470" y="703586"/>
                    <a:ext cx="979702" cy="542732"/>
                  </a:xfrm>
                  <a:custGeom>
                    <a:avLst/>
                    <a:gdLst>
                      <a:gd name="connsiteX0" fmla="*/ 859692 w 940479"/>
                      <a:gd name="connsiteY0" fmla="*/ 0 h 1245654"/>
                      <a:gd name="connsiteX1" fmla="*/ 914400 w 940479"/>
                      <a:gd name="connsiteY1" fmla="*/ 125047 h 1245654"/>
                      <a:gd name="connsiteX2" fmla="*/ 930030 w 940479"/>
                      <a:gd name="connsiteY2" fmla="*/ 250093 h 1245654"/>
                      <a:gd name="connsiteX3" fmla="*/ 930030 w 940479"/>
                      <a:gd name="connsiteY3" fmla="*/ 351693 h 1245654"/>
                      <a:gd name="connsiteX4" fmla="*/ 937846 w 940479"/>
                      <a:gd name="connsiteY4" fmla="*/ 461108 h 1245654"/>
                      <a:gd name="connsiteX5" fmla="*/ 937846 w 940479"/>
                      <a:gd name="connsiteY5" fmla="*/ 586154 h 1245654"/>
                      <a:gd name="connsiteX6" fmla="*/ 906584 w 940479"/>
                      <a:gd name="connsiteY6" fmla="*/ 664308 h 1245654"/>
                      <a:gd name="connsiteX7" fmla="*/ 820615 w 940479"/>
                      <a:gd name="connsiteY7" fmla="*/ 672124 h 1245654"/>
                      <a:gd name="connsiteX8" fmla="*/ 742461 w 940479"/>
                      <a:gd name="connsiteY8" fmla="*/ 750277 h 1245654"/>
                      <a:gd name="connsiteX9" fmla="*/ 781538 w 940479"/>
                      <a:gd name="connsiteY9" fmla="*/ 789354 h 1245654"/>
                      <a:gd name="connsiteX10" fmla="*/ 836246 w 940479"/>
                      <a:gd name="connsiteY10" fmla="*/ 812800 h 1245654"/>
                      <a:gd name="connsiteX11" fmla="*/ 867507 w 940479"/>
                      <a:gd name="connsiteY11" fmla="*/ 859693 h 1245654"/>
                      <a:gd name="connsiteX12" fmla="*/ 914400 w 940479"/>
                      <a:gd name="connsiteY12" fmla="*/ 898770 h 1245654"/>
                      <a:gd name="connsiteX13" fmla="*/ 914400 w 940479"/>
                      <a:gd name="connsiteY13" fmla="*/ 1008185 h 1245654"/>
                      <a:gd name="connsiteX14" fmla="*/ 859692 w 940479"/>
                      <a:gd name="connsiteY14" fmla="*/ 1141047 h 1245654"/>
                      <a:gd name="connsiteX15" fmla="*/ 789353 w 940479"/>
                      <a:gd name="connsiteY15" fmla="*/ 1211385 h 1245654"/>
                      <a:gd name="connsiteX16" fmla="*/ 734646 w 940479"/>
                      <a:gd name="connsiteY16" fmla="*/ 1242647 h 1245654"/>
                      <a:gd name="connsiteX17" fmla="*/ 617415 w 940479"/>
                      <a:gd name="connsiteY17" fmla="*/ 1242647 h 1245654"/>
                      <a:gd name="connsiteX18" fmla="*/ 445476 w 940479"/>
                      <a:gd name="connsiteY18" fmla="*/ 1227016 h 1245654"/>
                      <a:gd name="connsiteX19" fmla="*/ 296984 w 940479"/>
                      <a:gd name="connsiteY19" fmla="*/ 1211385 h 1245654"/>
                      <a:gd name="connsiteX20" fmla="*/ 179753 w 940479"/>
                      <a:gd name="connsiteY20" fmla="*/ 1187939 h 1245654"/>
                      <a:gd name="connsiteX21" fmla="*/ 46892 w 940479"/>
                      <a:gd name="connsiteY21" fmla="*/ 1047262 h 1245654"/>
                      <a:gd name="connsiteX22" fmla="*/ 0 w 940479"/>
                      <a:gd name="connsiteY22" fmla="*/ 875324 h 1245654"/>
                      <a:gd name="connsiteX23" fmla="*/ 46892 w 940479"/>
                      <a:gd name="connsiteY23" fmla="*/ 765908 h 1245654"/>
                      <a:gd name="connsiteX24" fmla="*/ 78153 w 940479"/>
                      <a:gd name="connsiteY24" fmla="*/ 695570 h 1245654"/>
                      <a:gd name="connsiteX25" fmla="*/ 0 w 940479"/>
                      <a:gd name="connsiteY25" fmla="*/ 617416 h 1245654"/>
                      <a:gd name="connsiteX0" fmla="*/ 859692 w 940479"/>
                      <a:gd name="connsiteY0" fmla="*/ 0 h 1245654"/>
                      <a:gd name="connsiteX1" fmla="*/ 914400 w 940479"/>
                      <a:gd name="connsiteY1" fmla="*/ 125047 h 1245654"/>
                      <a:gd name="connsiteX2" fmla="*/ 930030 w 940479"/>
                      <a:gd name="connsiteY2" fmla="*/ 250093 h 1245654"/>
                      <a:gd name="connsiteX3" fmla="*/ 930030 w 940479"/>
                      <a:gd name="connsiteY3" fmla="*/ 351693 h 1245654"/>
                      <a:gd name="connsiteX4" fmla="*/ 937846 w 940479"/>
                      <a:gd name="connsiteY4" fmla="*/ 461108 h 1245654"/>
                      <a:gd name="connsiteX5" fmla="*/ 937846 w 940479"/>
                      <a:gd name="connsiteY5" fmla="*/ 586154 h 1245654"/>
                      <a:gd name="connsiteX6" fmla="*/ 906584 w 940479"/>
                      <a:gd name="connsiteY6" fmla="*/ 664308 h 1245654"/>
                      <a:gd name="connsiteX7" fmla="*/ 820615 w 940479"/>
                      <a:gd name="connsiteY7" fmla="*/ 672124 h 1245654"/>
                      <a:gd name="connsiteX8" fmla="*/ 750276 w 940479"/>
                      <a:gd name="connsiteY8" fmla="*/ 719016 h 1245654"/>
                      <a:gd name="connsiteX9" fmla="*/ 781538 w 940479"/>
                      <a:gd name="connsiteY9" fmla="*/ 789354 h 1245654"/>
                      <a:gd name="connsiteX10" fmla="*/ 836246 w 940479"/>
                      <a:gd name="connsiteY10" fmla="*/ 812800 h 1245654"/>
                      <a:gd name="connsiteX11" fmla="*/ 867507 w 940479"/>
                      <a:gd name="connsiteY11" fmla="*/ 859693 h 1245654"/>
                      <a:gd name="connsiteX12" fmla="*/ 914400 w 940479"/>
                      <a:gd name="connsiteY12" fmla="*/ 898770 h 1245654"/>
                      <a:gd name="connsiteX13" fmla="*/ 914400 w 940479"/>
                      <a:gd name="connsiteY13" fmla="*/ 1008185 h 1245654"/>
                      <a:gd name="connsiteX14" fmla="*/ 859692 w 940479"/>
                      <a:gd name="connsiteY14" fmla="*/ 1141047 h 1245654"/>
                      <a:gd name="connsiteX15" fmla="*/ 789353 w 940479"/>
                      <a:gd name="connsiteY15" fmla="*/ 1211385 h 1245654"/>
                      <a:gd name="connsiteX16" fmla="*/ 734646 w 940479"/>
                      <a:gd name="connsiteY16" fmla="*/ 1242647 h 1245654"/>
                      <a:gd name="connsiteX17" fmla="*/ 617415 w 940479"/>
                      <a:gd name="connsiteY17" fmla="*/ 1242647 h 1245654"/>
                      <a:gd name="connsiteX18" fmla="*/ 445476 w 940479"/>
                      <a:gd name="connsiteY18" fmla="*/ 1227016 h 1245654"/>
                      <a:gd name="connsiteX19" fmla="*/ 296984 w 940479"/>
                      <a:gd name="connsiteY19" fmla="*/ 1211385 h 1245654"/>
                      <a:gd name="connsiteX20" fmla="*/ 179753 w 940479"/>
                      <a:gd name="connsiteY20" fmla="*/ 1187939 h 1245654"/>
                      <a:gd name="connsiteX21" fmla="*/ 46892 w 940479"/>
                      <a:gd name="connsiteY21" fmla="*/ 1047262 h 1245654"/>
                      <a:gd name="connsiteX22" fmla="*/ 0 w 940479"/>
                      <a:gd name="connsiteY22" fmla="*/ 875324 h 1245654"/>
                      <a:gd name="connsiteX23" fmla="*/ 46892 w 940479"/>
                      <a:gd name="connsiteY23" fmla="*/ 765908 h 1245654"/>
                      <a:gd name="connsiteX24" fmla="*/ 78153 w 940479"/>
                      <a:gd name="connsiteY24" fmla="*/ 695570 h 1245654"/>
                      <a:gd name="connsiteX25" fmla="*/ 0 w 940479"/>
                      <a:gd name="connsiteY25" fmla="*/ 617416 h 1245654"/>
                      <a:gd name="connsiteX0" fmla="*/ 859692 w 940479"/>
                      <a:gd name="connsiteY0" fmla="*/ 0 h 1245654"/>
                      <a:gd name="connsiteX1" fmla="*/ 914400 w 940479"/>
                      <a:gd name="connsiteY1" fmla="*/ 125047 h 1245654"/>
                      <a:gd name="connsiteX2" fmla="*/ 930030 w 940479"/>
                      <a:gd name="connsiteY2" fmla="*/ 250093 h 1245654"/>
                      <a:gd name="connsiteX3" fmla="*/ 930030 w 940479"/>
                      <a:gd name="connsiteY3" fmla="*/ 351693 h 1245654"/>
                      <a:gd name="connsiteX4" fmla="*/ 937846 w 940479"/>
                      <a:gd name="connsiteY4" fmla="*/ 461108 h 1245654"/>
                      <a:gd name="connsiteX5" fmla="*/ 937846 w 940479"/>
                      <a:gd name="connsiteY5" fmla="*/ 586154 h 1245654"/>
                      <a:gd name="connsiteX6" fmla="*/ 906584 w 940479"/>
                      <a:gd name="connsiteY6" fmla="*/ 664308 h 1245654"/>
                      <a:gd name="connsiteX7" fmla="*/ 820615 w 940479"/>
                      <a:gd name="connsiteY7" fmla="*/ 672124 h 1245654"/>
                      <a:gd name="connsiteX8" fmla="*/ 750276 w 940479"/>
                      <a:gd name="connsiteY8" fmla="*/ 719016 h 1245654"/>
                      <a:gd name="connsiteX9" fmla="*/ 781538 w 940479"/>
                      <a:gd name="connsiteY9" fmla="*/ 789354 h 1245654"/>
                      <a:gd name="connsiteX10" fmla="*/ 836246 w 940479"/>
                      <a:gd name="connsiteY10" fmla="*/ 812800 h 1245654"/>
                      <a:gd name="connsiteX11" fmla="*/ 867507 w 940479"/>
                      <a:gd name="connsiteY11" fmla="*/ 859693 h 1245654"/>
                      <a:gd name="connsiteX12" fmla="*/ 914400 w 940479"/>
                      <a:gd name="connsiteY12" fmla="*/ 898770 h 1245654"/>
                      <a:gd name="connsiteX13" fmla="*/ 914400 w 940479"/>
                      <a:gd name="connsiteY13" fmla="*/ 1008185 h 1245654"/>
                      <a:gd name="connsiteX14" fmla="*/ 859692 w 940479"/>
                      <a:gd name="connsiteY14" fmla="*/ 1141047 h 1245654"/>
                      <a:gd name="connsiteX15" fmla="*/ 789353 w 940479"/>
                      <a:gd name="connsiteY15" fmla="*/ 1211385 h 1245654"/>
                      <a:gd name="connsiteX16" fmla="*/ 734646 w 940479"/>
                      <a:gd name="connsiteY16" fmla="*/ 1242647 h 1245654"/>
                      <a:gd name="connsiteX17" fmla="*/ 617415 w 940479"/>
                      <a:gd name="connsiteY17" fmla="*/ 1242647 h 1245654"/>
                      <a:gd name="connsiteX18" fmla="*/ 445476 w 940479"/>
                      <a:gd name="connsiteY18" fmla="*/ 1227016 h 1245654"/>
                      <a:gd name="connsiteX19" fmla="*/ 296984 w 940479"/>
                      <a:gd name="connsiteY19" fmla="*/ 1211385 h 1245654"/>
                      <a:gd name="connsiteX20" fmla="*/ 179753 w 940479"/>
                      <a:gd name="connsiteY20" fmla="*/ 1187939 h 1245654"/>
                      <a:gd name="connsiteX21" fmla="*/ 46892 w 940479"/>
                      <a:gd name="connsiteY21" fmla="*/ 1047262 h 1245654"/>
                      <a:gd name="connsiteX22" fmla="*/ 0 w 940479"/>
                      <a:gd name="connsiteY22" fmla="*/ 875324 h 1245654"/>
                      <a:gd name="connsiteX23" fmla="*/ 46892 w 940479"/>
                      <a:gd name="connsiteY23" fmla="*/ 765908 h 1245654"/>
                      <a:gd name="connsiteX24" fmla="*/ 78153 w 940479"/>
                      <a:gd name="connsiteY24" fmla="*/ 695570 h 1245654"/>
                      <a:gd name="connsiteX25" fmla="*/ 0 w 940479"/>
                      <a:gd name="connsiteY25" fmla="*/ 617416 h 1245654"/>
                      <a:gd name="connsiteX0" fmla="*/ 859692 w 940479"/>
                      <a:gd name="connsiteY0" fmla="*/ 0 h 1245654"/>
                      <a:gd name="connsiteX1" fmla="*/ 914400 w 940479"/>
                      <a:gd name="connsiteY1" fmla="*/ 125047 h 1245654"/>
                      <a:gd name="connsiteX2" fmla="*/ 930030 w 940479"/>
                      <a:gd name="connsiteY2" fmla="*/ 250093 h 1245654"/>
                      <a:gd name="connsiteX3" fmla="*/ 930030 w 940479"/>
                      <a:gd name="connsiteY3" fmla="*/ 351693 h 1245654"/>
                      <a:gd name="connsiteX4" fmla="*/ 937846 w 940479"/>
                      <a:gd name="connsiteY4" fmla="*/ 461108 h 1245654"/>
                      <a:gd name="connsiteX5" fmla="*/ 937846 w 940479"/>
                      <a:gd name="connsiteY5" fmla="*/ 586154 h 1245654"/>
                      <a:gd name="connsiteX6" fmla="*/ 906584 w 940479"/>
                      <a:gd name="connsiteY6" fmla="*/ 664308 h 1245654"/>
                      <a:gd name="connsiteX7" fmla="*/ 820615 w 940479"/>
                      <a:gd name="connsiteY7" fmla="*/ 672124 h 1245654"/>
                      <a:gd name="connsiteX8" fmla="*/ 750276 w 940479"/>
                      <a:gd name="connsiteY8" fmla="*/ 719016 h 1245654"/>
                      <a:gd name="connsiteX9" fmla="*/ 781538 w 940479"/>
                      <a:gd name="connsiteY9" fmla="*/ 789354 h 1245654"/>
                      <a:gd name="connsiteX10" fmla="*/ 836246 w 940479"/>
                      <a:gd name="connsiteY10" fmla="*/ 812800 h 1245654"/>
                      <a:gd name="connsiteX11" fmla="*/ 914400 w 940479"/>
                      <a:gd name="connsiteY11" fmla="*/ 898770 h 1245654"/>
                      <a:gd name="connsiteX12" fmla="*/ 914400 w 940479"/>
                      <a:gd name="connsiteY12" fmla="*/ 1008185 h 1245654"/>
                      <a:gd name="connsiteX13" fmla="*/ 859692 w 940479"/>
                      <a:gd name="connsiteY13" fmla="*/ 1141047 h 1245654"/>
                      <a:gd name="connsiteX14" fmla="*/ 789353 w 940479"/>
                      <a:gd name="connsiteY14" fmla="*/ 1211385 h 1245654"/>
                      <a:gd name="connsiteX15" fmla="*/ 734646 w 940479"/>
                      <a:gd name="connsiteY15" fmla="*/ 1242647 h 1245654"/>
                      <a:gd name="connsiteX16" fmla="*/ 617415 w 940479"/>
                      <a:gd name="connsiteY16" fmla="*/ 1242647 h 1245654"/>
                      <a:gd name="connsiteX17" fmla="*/ 445476 w 940479"/>
                      <a:gd name="connsiteY17" fmla="*/ 1227016 h 1245654"/>
                      <a:gd name="connsiteX18" fmla="*/ 296984 w 940479"/>
                      <a:gd name="connsiteY18" fmla="*/ 1211385 h 1245654"/>
                      <a:gd name="connsiteX19" fmla="*/ 179753 w 940479"/>
                      <a:gd name="connsiteY19" fmla="*/ 1187939 h 1245654"/>
                      <a:gd name="connsiteX20" fmla="*/ 46892 w 940479"/>
                      <a:gd name="connsiteY20" fmla="*/ 1047262 h 1245654"/>
                      <a:gd name="connsiteX21" fmla="*/ 0 w 940479"/>
                      <a:gd name="connsiteY21" fmla="*/ 875324 h 1245654"/>
                      <a:gd name="connsiteX22" fmla="*/ 46892 w 940479"/>
                      <a:gd name="connsiteY22" fmla="*/ 765908 h 1245654"/>
                      <a:gd name="connsiteX23" fmla="*/ 78153 w 940479"/>
                      <a:gd name="connsiteY23" fmla="*/ 695570 h 1245654"/>
                      <a:gd name="connsiteX24" fmla="*/ 0 w 940479"/>
                      <a:gd name="connsiteY24" fmla="*/ 617416 h 1245654"/>
                      <a:gd name="connsiteX0" fmla="*/ 859692 w 940479"/>
                      <a:gd name="connsiteY0" fmla="*/ 0 h 1245654"/>
                      <a:gd name="connsiteX1" fmla="*/ 914400 w 940479"/>
                      <a:gd name="connsiteY1" fmla="*/ 125047 h 1245654"/>
                      <a:gd name="connsiteX2" fmla="*/ 930030 w 940479"/>
                      <a:gd name="connsiteY2" fmla="*/ 250093 h 1245654"/>
                      <a:gd name="connsiteX3" fmla="*/ 930030 w 940479"/>
                      <a:gd name="connsiteY3" fmla="*/ 351693 h 1245654"/>
                      <a:gd name="connsiteX4" fmla="*/ 937846 w 940479"/>
                      <a:gd name="connsiteY4" fmla="*/ 461108 h 1245654"/>
                      <a:gd name="connsiteX5" fmla="*/ 937846 w 940479"/>
                      <a:gd name="connsiteY5" fmla="*/ 586154 h 1245654"/>
                      <a:gd name="connsiteX6" fmla="*/ 906584 w 940479"/>
                      <a:gd name="connsiteY6" fmla="*/ 664308 h 1245654"/>
                      <a:gd name="connsiteX7" fmla="*/ 820615 w 940479"/>
                      <a:gd name="connsiteY7" fmla="*/ 672124 h 1245654"/>
                      <a:gd name="connsiteX8" fmla="*/ 750276 w 940479"/>
                      <a:gd name="connsiteY8" fmla="*/ 719016 h 1245654"/>
                      <a:gd name="connsiteX9" fmla="*/ 781538 w 940479"/>
                      <a:gd name="connsiteY9" fmla="*/ 789354 h 1245654"/>
                      <a:gd name="connsiteX10" fmla="*/ 859692 w 940479"/>
                      <a:gd name="connsiteY10" fmla="*/ 820615 h 1245654"/>
                      <a:gd name="connsiteX11" fmla="*/ 914400 w 940479"/>
                      <a:gd name="connsiteY11" fmla="*/ 898770 h 1245654"/>
                      <a:gd name="connsiteX12" fmla="*/ 914400 w 940479"/>
                      <a:gd name="connsiteY12" fmla="*/ 1008185 h 1245654"/>
                      <a:gd name="connsiteX13" fmla="*/ 859692 w 940479"/>
                      <a:gd name="connsiteY13" fmla="*/ 1141047 h 1245654"/>
                      <a:gd name="connsiteX14" fmla="*/ 789353 w 940479"/>
                      <a:gd name="connsiteY14" fmla="*/ 1211385 h 1245654"/>
                      <a:gd name="connsiteX15" fmla="*/ 734646 w 940479"/>
                      <a:gd name="connsiteY15" fmla="*/ 1242647 h 1245654"/>
                      <a:gd name="connsiteX16" fmla="*/ 617415 w 940479"/>
                      <a:gd name="connsiteY16" fmla="*/ 1242647 h 1245654"/>
                      <a:gd name="connsiteX17" fmla="*/ 445476 w 940479"/>
                      <a:gd name="connsiteY17" fmla="*/ 1227016 h 1245654"/>
                      <a:gd name="connsiteX18" fmla="*/ 296984 w 940479"/>
                      <a:gd name="connsiteY18" fmla="*/ 1211385 h 1245654"/>
                      <a:gd name="connsiteX19" fmla="*/ 179753 w 940479"/>
                      <a:gd name="connsiteY19" fmla="*/ 1187939 h 1245654"/>
                      <a:gd name="connsiteX20" fmla="*/ 46892 w 940479"/>
                      <a:gd name="connsiteY20" fmla="*/ 1047262 h 1245654"/>
                      <a:gd name="connsiteX21" fmla="*/ 0 w 940479"/>
                      <a:gd name="connsiteY21" fmla="*/ 875324 h 1245654"/>
                      <a:gd name="connsiteX22" fmla="*/ 46892 w 940479"/>
                      <a:gd name="connsiteY22" fmla="*/ 765908 h 1245654"/>
                      <a:gd name="connsiteX23" fmla="*/ 78153 w 940479"/>
                      <a:gd name="connsiteY23" fmla="*/ 695570 h 1245654"/>
                      <a:gd name="connsiteX24" fmla="*/ 0 w 940479"/>
                      <a:gd name="connsiteY24" fmla="*/ 617416 h 1245654"/>
                      <a:gd name="connsiteX0" fmla="*/ 859692 w 961452"/>
                      <a:gd name="connsiteY0" fmla="*/ 0 h 1245654"/>
                      <a:gd name="connsiteX1" fmla="*/ 914400 w 961452"/>
                      <a:gd name="connsiteY1" fmla="*/ 125047 h 1245654"/>
                      <a:gd name="connsiteX2" fmla="*/ 961292 w 961452"/>
                      <a:gd name="connsiteY2" fmla="*/ 257908 h 1245654"/>
                      <a:gd name="connsiteX3" fmla="*/ 930030 w 961452"/>
                      <a:gd name="connsiteY3" fmla="*/ 351693 h 1245654"/>
                      <a:gd name="connsiteX4" fmla="*/ 937846 w 961452"/>
                      <a:gd name="connsiteY4" fmla="*/ 461108 h 1245654"/>
                      <a:gd name="connsiteX5" fmla="*/ 937846 w 961452"/>
                      <a:gd name="connsiteY5" fmla="*/ 586154 h 1245654"/>
                      <a:gd name="connsiteX6" fmla="*/ 906584 w 961452"/>
                      <a:gd name="connsiteY6" fmla="*/ 664308 h 1245654"/>
                      <a:gd name="connsiteX7" fmla="*/ 820615 w 961452"/>
                      <a:gd name="connsiteY7" fmla="*/ 672124 h 1245654"/>
                      <a:gd name="connsiteX8" fmla="*/ 750276 w 961452"/>
                      <a:gd name="connsiteY8" fmla="*/ 719016 h 1245654"/>
                      <a:gd name="connsiteX9" fmla="*/ 781538 w 961452"/>
                      <a:gd name="connsiteY9" fmla="*/ 789354 h 1245654"/>
                      <a:gd name="connsiteX10" fmla="*/ 859692 w 961452"/>
                      <a:gd name="connsiteY10" fmla="*/ 820615 h 1245654"/>
                      <a:gd name="connsiteX11" fmla="*/ 914400 w 961452"/>
                      <a:gd name="connsiteY11" fmla="*/ 898770 h 1245654"/>
                      <a:gd name="connsiteX12" fmla="*/ 914400 w 961452"/>
                      <a:gd name="connsiteY12" fmla="*/ 1008185 h 1245654"/>
                      <a:gd name="connsiteX13" fmla="*/ 859692 w 961452"/>
                      <a:gd name="connsiteY13" fmla="*/ 1141047 h 1245654"/>
                      <a:gd name="connsiteX14" fmla="*/ 789353 w 961452"/>
                      <a:gd name="connsiteY14" fmla="*/ 1211385 h 1245654"/>
                      <a:gd name="connsiteX15" fmla="*/ 734646 w 961452"/>
                      <a:gd name="connsiteY15" fmla="*/ 1242647 h 1245654"/>
                      <a:gd name="connsiteX16" fmla="*/ 617415 w 961452"/>
                      <a:gd name="connsiteY16" fmla="*/ 1242647 h 1245654"/>
                      <a:gd name="connsiteX17" fmla="*/ 445476 w 961452"/>
                      <a:gd name="connsiteY17" fmla="*/ 1227016 h 1245654"/>
                      <a:gd name="connsiteX18" fmla="*/ 296984 w 961452"/>
                      <a:gd name="connsiteY18" fmla="*/ 1211385 h 1245654"/>
                      <a:gd name="connsiteX19" fmla="*/ 179753 w 961452"/>
                      <a:gd name="connsiteY19" fmla="*/ 1187939 h 1245654"/>
                      <a:gd name="connsiteX20" fmla="*/ 46892 w 961452"/>
                      <a:gd name="connsiteY20" fmla="*/ 1047262 h 1245654"/>
                      <a:gd name="connsiteX21" fmla="*/ 0 w 961452"/>
                      <a:gd name="connsiteY21" fmla="*/ 875324 h 1245654"/>
                      <a:gd name="connsiteX22" fmla="*/ 46892 w 961452"/>
                      <a:gd name="connsiteY22" fmla="*/ 765908 h 1245654"/>
                      <a:gd name="connsiteX23" fmla="*/ 78153 w 961452"/>
                      <a:gd name="connsiteY23" fmla="*/ 695570 h 1245654"/>
                      <a:gd name="connsiteX24" fmla="*/ 0 w 961452"/>
                      <a:gd name="connsiteY24" fmla="*/ 617416 h 1245654"/>
                      <a:gd name="connsiteX0" fmla="*/ 859692 w 965804"/>
                      <a:gd name="connsiteY0" fmla="*/ 0 h 1245654"/>
                      <a:gd name="connsiteX1" fmla="*/ 914400 w 965804"/>
                      <a:gd name="connsiteY1" fmla="*/ 125047 h 1245654"/>
                      <a:gd name="connsiteX2" fmla="*/ 961292 w 965804"/>
                      <a:gd name="connsiteY2" fmla="*/ 257908 h 1245654"/>
                      <a:gd name="connsiteX3" fmla="*/ 961292 w 965804"/>
                      <a:gd name="connsiteY3" fmla="*/ 351693 h 1245654"/>
                      <a:gd name="connsiteX4" fmla="*/ 937846 w 965804"/>
                      <a:gd name="connsiteY4" fmla="*/ 461108 h 1245654"/>
                      <a:gd name="connsiteX5" fmla="*/ 937846 w 965804"/>
                      <a:gd name="connsiteY5" fmla="*/ 586154 h 1245654"/>
                      <a:gd name="connsiteX6" fmla="*/ 906584 w 965804"/>
                      <a:gd name="connsiteY6" fmla="*/ 664308 h 1245654"/>
                      <a:gd name="connsiteX7" fmla="*/ 820615 w 965804"/>
                      <a:gd name="connsiteY7" fmla="*/ 672124 h 1245654"/>
                      <a:gd name="connsiteX8" fmla="*/ 750276 w 965804"/>
                      <a:gd name="connsiteY8" fmla="*/ 719016 h 1245654"/>
                      <a:gd name="connsiteX9" fmla="*/ 781538 w 965804"/>
                      <a:gd name="connsiteY9" fmla="*/ 789354 h 1245654"/>
                      <a:gd name="connsiteX10" fmla="*/ 859692 w 965804"/>
                      <a:gd name="connsiteY10" fmla="*/ 820615 h 1245654"/>
                      <a:gd name="connsiteX11" fmla="*/ 914400 w 965804"/>
                      <a:gd name="connsiteY11" fmla="*/ 898770 h 1245654"/>
                      <a:gd name="connsiteX12" fmla="*/ 914400 w 965804"/>
                      <a:gd name="connsiteY12" fmla="*/ 1008185 h 1245654"/>
                      <a:gd name="connsiteX13" fmla="*/ 859692 w 965804"/>
                      <a:gd name="connsiteY13" fmla="*/ 1141047 h 1245654"/>
                      <a:gd name="connsiteX14" fmla="*/ 789353 w 965804"/>
                      <a:gd name="connsiteY14" fmla="*/ 1211385 h 1245654"/>
                      <a:gd name="connsiteX15" fmla="*/ 734646 w 965804"/>
                      <a:gd name="connsiteY15" fmla="*/ 1242647 h 1245654"/>
                      <a:gd name="connsiteX16" fmla="*/ 617415 w 965804"/>
                      <a:gd name="connsiteY16" fmla="*/ 1242647 h 1245654"/>
                      <a:gd name="connsiteX17" fmla="*/ 445476 w 965804"/>
                      <a:gd name="connsiteY17" fmla="*/ 1227016 h 1245654"/>
                      <a:gd name="connsiteX18" fmla="*/ 296984 w 965804"/>
                      <a:gd name="connsiteY18" fmla="*/ 1211385 h 1245654"/>
                      <a:gd name="connsiteX19" fmla="*/ 179753 w 965804"/>
                      <a:gd name="connsiteY19" fmla="*/ 1187939 h 1245654"/>
                      <a:gd name="connsiteX20" fmla="*/ 46892 w 965804"/>
                      <a:gd name="connsiteY20" fmla="*/ 1047262 h 1245654"/>
                      <a:gd name="connsiteX21" fmla="*/ 0 w 965804"/>
                      <a:gd name="connsiteY21" fmla="*/ 875324 h 1245654"/>
                      <a:gd name="connsiteX22" fmla="*/ 46892 w 965804"/>
                      <a:gd name="connsiteY22" fmla="*/ 765908 h 1245654"/>
                      <a:gd name="connsiteX23" fmla="*/ 78153 w 965804"/>
                      <a:gd name="connsiteY23" fmla="*/ 695570 h 1245654"/>
                      <a:gd name="connsiteX24" fmla="*/ 0 w 965804"/>
                      <a:gd name="connsiteY24" fmla="*/ 617416 h 1245654"/>
                      <a:gd name="connsiteX0" fmla="*/ 859692 w 964765"/>
                      <a:gd name="connsiteY0" fmla="*/ 0 h 1245654"/>
                      <a:gd name="connsiteX1" fmla="*/ 914400 w 964765"/>
                      <a:gd name="connsiteY1" fmla="*/ 125047 h 1245654"/>
                      <a:gd name="connsiteX2" fmla="*/ 961292 w 964765"/>
                      <a:gd name="connsiteY2" fmla="*/ 257908 h 1245654"/>
                      <a:gd name="connsiteX3" fmla="*/ 961292 w 964765"/>
                      <a:gd name="connsiteY3" fmla="*/ 351693 h 1245654"/>
                      <a:gd name="connsiteX4" fmla="*/ 961292 w 964765"/>
                      <a:gd name="connsiteY4" fmla="*/ 453292 h 1245654"/>
                      <a:gd name="connsiteX5" fmla="*/ 937846 w 964765"/>
                      <a:gd name="connsiteY5" fmla="*/ 586154 h 1245654"/>
                      <a:gd name="connsiteX6" fmla="*/ 906584 w 964765"/>
                      <a:gd name="connsiteY6" fmla="*/ 664308 h 1245654"/>
                      <a:gd name="connsiteX7" fmla="*/ 820615 w 964765"/>
                      <a:gd name="connsiteY7" fmla="*/ 672124 h 1245654"/>
                      <a:gd name="connsiteX8" fmla="*/ 750276 w 964765"/>
                      <a:gd name="connsiteY8" fmla="*/ 719016 h 1245654"/>
                      <a:gd name="connsiteX9" fmla="*/ 781538 w 964765"/>
                      <a:gd name="connsiteY9" fmla="*/ 789354 h 1245654"/>
                      <a:gd name="connsiteX10" fmla="*/ 859692 w 964765"/>
                      <a:gd name="connsiteY10" fmla="*/ 820615 h 1245654"/>
                      <a:gd name="connsiteX11" fmla="*/ 914400 w 964765"/>
                      <a:gd name="connsiteY11" fmla="*/ 898770 h 1245654"/>
                      <a:gd name="connsiteX12" fmla="*/ 914400 w 964765"/>
                      <a:gd name="connsiteY12" fmla="*/ 1008185 h 1245654"/>
                      <a:gd name="connsiteX13" fmla="*/ 859692 w 964765"/>
                      <a:gd name="connsiteY13" fmla="*/ 1141047 h 1245654"/>
                      <a:gd name="connsiteX14" fmla="*/ 789353 w 964765"/>
                      <a:gd name="connsiteY14" fmla="*/ 1211385 h 1245654"/>
                      <a:gd name="connsiteX15" fmla="*/ 734646 w 964765"/>
                      <a:gd name="connsiteY15" fmla="*/ 1242647 h 1245654"/>
                      <a:gd name="connsiteX16" fmla="*/ 617415 w 964765"/>
                      <a:gd name="connsiteY16" fmla="*/ 1242647 h 1245654"/>
                      <a:gd name="connsiteX17" fmla="*/ 445476 w 964765"/>
                      <a:gd name="connsiteY17" fmla="*/ 1227016 h 1245654"/>
                      <a:gd name="connsiteX18" fmla="*/ 296984 w 964765"/>
                      <a:gd name="connsiteY18" fmla="*/ 1211385 h 1245654"/>
                      <a:gd name="connsiteX19" fmla="*/ 179753 w 964765"/>
                      <a:gd name="connsiteY19" fmla="*/ 1187939 h 1245654"/>
                      <a:gd name="connsiteX20" fmla="*/ 46892 w 964765"/>
                      <a:gd name="connsiteY20" fmla="*/ 1047262 h 1245654"/>
                      <a:gd name="connsiteX21" fmla="*/ 0 w 964765"/>
                      <a:gd name="connsiteY21" fmla="*/ 875324 h 1245654"/>
                      <a:gd name="connsiteX22" fmla="*/ 46892 w 964765"/>
                      <a:gd name="connsiteY22" fmla="*/ 765908 h 1245654"/>
                      <a:gd name="connsiteX23" fmla="*/ 78153 w 964765"/>
                      <a:gd name="connsiteY23" fmla="*/ 695570 h 1245654"/>
                      <a:gd name="connsiteX24" fmla="*/ 0 w 964765"/>
                      <a:gd name="connsiteY24" fmla="*/ 617416 h 1245654"/>
                      <a:gd name="connsiteX0" fmla="*/ 859692 w 973198"/>
                      <a:gd name="connsiteY0" fmla="*/ 0 h 1245654"/>
                      <a:gd name="connsiteX1" fmla="*/ 914400 w 973198"/>
                      <a:gd name="connsiteY1" fmla="*/ 125047 h 1245654"/>
                      <a:gd name="connsiteX2" fmla="*/ 961292 w 973198"/>
                      <a:gd name="connsiteY2" fmla="*/ 257908 h 1245654"/>
                      <a:gd name="connsiteX3" fmla="*/ 973198 w 973198"/>
                      <a:gd name="connsiteY3" fmla="*/ 344549 h 1245654"/>
                      <a:gd name="connsiteX4" fmla="*/ 961292 w 973198"/>
                      <a:gd name="connsiteY4" fmla="*/ 453292 h 1245654"/>
                      <a:gd name="connsiteX5" fmla="*/ 937846 w 973198"/>
                      <a:gd name="connsiteY5" fmla="*/ 586154 h 1245654"/>
                      <a:gd name="connsiteX6" fmla="*/ 906584 w 973198"/>
                      <a:gd name="connsiteY6" fmla="*/ 664308 h 1245654"/>
                      <a:gd name="connsiteX7" fmla="*/ 820615 w 973198"/>
                      <a:gd name="connsiteY7" fmla="*/ 672124 h 1245654"/>
                      <a:gd name="connsiteX8" fmla="*/ 750276 w 973198"/>
                      <a:gd name="connsiteY8" fmla="*/ 719016 h 1245654"/>
                      <a:gd name="connsiteX9" fmla="*/ 781538 w 973198"/>
                      <a:gd name="connsiteY9" fmla="*/ 789354 h 1245654"/>
                      <a:gd name="connsiteX10" fmla="*/ 859692 w 973198"/>
                      <a:gd name="connsiteY10" fmla="*/ 820615 h 1245654"/>
                      <a:gd name="connsiteX11" fmla="*/ 914400 w 973198"/>
                      <a:gd name="connsiteY11" fmla="*/ 898770 h 1245654"/>
                      <a:gd name="connsiteX12" fmla="*/ 914400 w 973198"/>
                      <a:gd name="connsiteY12" fmla="*/ 1008185 h 1245654"/>
                      <a:gd name="connsiteX13" fmla="*/ 859692 w 973198"/>
                      <a:gd name="connsiteY13" fmla="*/ 1141047 h 1245654"/>
                      <a:gd name="connsiteX14" fmla="*/ 789353 w 973198"/>
                      <a:gd name="connsiteY14" fmla="*/ 1211385 h 1245654"/>
                      <a:gd name="connsiteX15" fmla="*/ 734646 w 973198"/>
                      <a:gd name="connsiteY15" fmla="*/ 1242647 h 1245654"/>
                      <a:gd name="connsiteX16" fmla="*/ 617415 w 973198"/>
                      <a:gd name="connsiteY16" fmla="*/ 1242647 h 1245654"/>
                      <a:gd name="connsiteX17" fmla="*/ 445476 w 973198"/>
                      <a:gd name="connsiteY17" fmla="*/ 1227016 h 1245654"/>
                      <a:gd name="connsiteX18" fmla="*/ 296984 w 973198"/>
                      <a:gd name="connsiteY18" fmla="*/ 1211385 h 1245654"/>
                      <a:gd name="connsiteX19" fmla="*/ 179753 w 973198"/>
                      <a:gd name="connsiteY19" fmla="*/ 1187939 h 1245654"/>
                      <a:gd name="connsiteX20" fmla="*/ 46892 w 973198"/>
                      <a:gd name="connsiteY20" fmla="*/ 1047262 h 1245654"/>
                      <a:gd name="connsiteX21" fmla="*/ 0 w 973198"/>
                      <a:gd name="connsiteY21" fmla="*/ 875324 h 1245654"/>
                      <a:gd name="connsiteX22" fmla="*/ 46892 w 973198"/>
                      <a:gd name="connsiteY22" fmla="*/ 765908 h 1245654"/>
                      <a:gd name="connsiteX23" fmla="*/ 78153 w 973198"/>
                      <a:gd name="connsiteY23" fmla="*/ 695570 h 1245654"/>
                      <a:gd name="connsiteX24" fmla="*/ 0 w 973198"/>
                      <a:gd name="connsiteY24" fmla="*/ 617416 h 1245654"/>
                      <a:gd name="connsiteX0" fmla="*/ 859692 w 978117"/>
                      <a:gd name="connsiteY0" fmla="*/ 0 h 1245654"/>
                      <a:gd name="connsiteX1" fmla="*/ 914400 w 978117"/>
                      <a:gd name="connsiteY1" fmla="*/ 125047 h 1245654"/>
                      <a:gd name="connsiteX2" fmla="*/ 961292 w 978117"/>
                      <a:gd name="connsiteY2" fmla="*/ 257908 h 1245654"/>
                      <a:gd name="connsiteX3" fmla="*/ 973198 w 978117"/>
                      <a:gd name="connsiteY3" fmla="*/ 344549 h 1245654"/>
                      <a:gd name="connsiteX4" fmla="*/ 975579 w 978117"/>
                      <a:gd name="connsiteY4" fmla="*/ 474724 h 1245654"/>
                      <a:gd name="connsiteX5" fmla="*/ 937846 w 978117"/>
                      <a:gd name="connsiteY5" fmla="*/ 586154 h 1245654"/>
                      <a:gd name="connsiteX6" fmla="*/ 906584 w 978117"/>
                      <a:gd name="connsiteY6" fmla="*/ 664308 h 1245654"/>
                      <a:gd name="connsiteX7" fmla="*/ 820615 w 978117"/>
                      <a:gd name="connsiteY7" fmla="*/ 672124 h 1245654"/>
                      <a:gd name="connsiteX8" fmla="*/ 750276 w 978117"/>
                      <a:gd name="connsiteY8" fmla="*/ 719016 h 1245654"/>
                      <a:gd name="connsiteX9" fmla="*/ 781538 w 978117"/>
                      <a:gd name="connsiteY9" fmla="*/ 789354 h 1245654"/>
                      <a:gd name="connsiteX10" fmla="*/ 859692 w 978117"/>
                      <a:gd name="connsiteY10" fmla="*/ 820615 h 1245654"/>
                      <a:gd name="connsiteX11" fmla="*/ 914400 w 978117"/>
                      <a:gd name="connsiteY11" fmla="*/ 898770 h 1245654"/>
                      <a:gd name="connsiteX12" fmla="*/ 914400 w 978117"/>
                      <a:gd name="connsiteY12" fmla="*/ 1008185 h 1245654"/>
                      <a:gd name="connsiteX13" fmla="*/ 859692 w 978117"/>
                      <a:gd name="connsiteY13" fmla="*/ 1141047 h 1245654"/>
                      <a:gd name="connsiteX14" fmla="*/ 789353 w 978117"/>
                      <a:gd name="connsiteY14" fmla="*/ 1211385 h 1245654"/>
                      <a:gd name="connsiteX15" fmla="*/ 734646 w 978117"/>
                      <a:gd name="connsiteY15" fmla="*/ 1242647 h 1245654"/>
                      <a:gd name="connsiteX16" fmla="*/ 617415 w 978117"/>
                      <a:gd name="connsiteY16" fmla="*/ 1242647 h 1245654"/>
                      <a:gd name="connsiteX17" fmla="*/ 445476 w 978117"/>
                      <a:gd name="connsiteY17" fmla="*/ 1227016 h 1245654"/>
                      <a:gd name="connsiteX18" fmla="*/ 296984 w 978117"/>
                      <a:gd name="connsiteY18" fmla="*/ 1211385 h 1245654"/>
                      <a:gd name="connsiteX19" fmla="*/ 179753 w 978117"/>
                      <a:gd name="connsiteY19" fmla="*/ 1187939 h 1245654"/>
                      <a:gd name="connsiteX20" fmla="*/ 46892 w 978117"/>
                      <a:gd name="connsiteY20" fmla="*/ 1047262 h 1245654"/>
                      <a:gd name="connsiteX21" fmla="*/ 0 w 978117"/>
                      <a:gd name="connsiteY21" fmla="*/ 875324 h 1245654"/>
                      <a:gd name="connsiteX22" fmla="*/ 46892 w 978117"/>
                      <a:gd name="connsiteY22" fmla="*/ 765908 h 1245654"/>
                      <a:gd name="connsiteX23" fmla="*/ 78153 w 978117"/>
                      <a:gd name="connsiteY23" fmla="*/ 695570 h 1245654"/>
                      <a:gd name="connsiteX24" fmla="*/ 0 w 978117"/>
                      <a:gd name="connsiteY24" fmla="*/ 617416 h 1245654"/>
                      <a:gd name="connsiteX0" fmla="*/ 859692 w 979702"/>
                      <a:gd name="connsiteY0" fmla="*/ 0 h 1245654"/>
                      <a:gd name="connsiteX1" fmla="*/ 914400 w 979702"/>
                      <a:gd name="connsiteY1" fmla="*/ 125047 h 1245654"/>
                      <a:gd name="connsiteX2" fmla="*/ 961292 w 979702"/>
                      <a:gd name="connsiteY2" fmla="*/ 257908 h 1245654"/>
                      <a:gd name="connsiteX3" fmla="*/ 973198 w 979702"/>
                      <a:gd name="connsiteY3" fmla="*/ 344549 h 1245654"/>
                      <a:gd name="connsiteX4" fmla="*/ 975579 w 979702"/>
                      <a:gd name="connsiteY4" fmla="*/ 474724 h 1245654"/>
                      <a:gd name="connsiteX5" fmla="*/ 916414 w 979702"/>
                      <a:gd name="connsiteY5" fmla="*/ 559960 h 1245654"/>
                      <a:gd name="connsiteX6" fmla="*/ 906584 w 979702"/>
                      <a:gd name="connsiteY6" fmla="*/ 664308 h 1245654"/>
                      <a:gd name="connsiteX7" fmla="*/ 820615 w 979702"/>
                      <a:gd name="connsiteY7" fmla="*/ 672124 h 1245654"/>
                      <a:gd name="connsiteX8" fmla="*/ 750276 w 979702"/>
                      <a:gd name="connsiteY8" fmla="*/ 719016 h 1245654"/>
                      <a:gd name="connsiteX9" fmla="*/ 781538 w 979702"/>
                      <a:gd name="connsiteY9" fmla="*/ 789354 h 1245654"/>
                      <a:gd name="connsiteX10" fmla="*/ 859692 w 979702"/>
                      <a:gd name="connsiteY10" fmla="*/ 820615 h 1245654"/>
                      <a:gd name="connsiteX11" fmla="*/ 914400 w 979702"/>
                      <a:gd name="connsiteY11" fmla="*/ 898770 h 1245654"/>
                      <a:gd name="connsiteX12" fmla="*/ 914400 w 979702"/>
                      <a:gd name="connsiteY12" fmla="*/ 1008185 h 1245654"/>
                      <a:gd name="connsiteX13" fmla="*/ 859692 w 979702"/>
                      <a:gd name="connsiteY13" fmla="*/ 1141047 h 1245654"/>
                      <a:gd name="connsiteX14" fmla="*/ 789353 w 979702"/>
                      <a:gd name="connsiteY14" fmla="*/ 1211385 h 1245654"/>
                      <a:gd name="connsiteX15" fmla="*/ 734646 w 979702"/>
                      <a:gd name="connsiteY15" fmla="*/ 1242647 h 1245654"/>
                      <a:gd name="connsiteX16" fmla="*/ 617415 w 979702"/>
                      <a:gd name="connsiteY16" fmla="*/ 1242647 h 1245654"/>
                      <a:gd name="connsiteX17" fmla="*/ 445476 w 979702"/>
                      <a:gd name="connsiteY17" fmla="*/ 1227016 h 1245654"/>
                      <a:gd name="connsiteX18" fmla="*/ 296984 w 979702"/>
                      <a:gd name="connsiteY18" fmla="*/ 1211385 h 1245654"/>
                      <a:gd name="connsiteX19" fmla="*/ 179753 w 979702"/>
                      <a:gd name="connsiteY19" fmla="*/ 1187939 h 1245654"/>
                      <a:gd name="connsiteX20" fmla="*/ 46892 w 979702"/>
                      <a:gd name="connsiteY20" fmla="*/ 1047262 h 1245654"/>
                      <a:gd name="connsiteX21" fmla="*/ 0 w 979702"/>
                      <a:gd name="connsiteY21" fmla="*/ 875324 h 1245654"/>
                      <a:gd name="connsiteX22" fmla="*/ 46892 w 979702"/>
                      <a:gd name="connsiteY22" fmla="*/ 765908 h 1245654"/>
                      <a:gd name="connsiteX23" fmla="*/ 78153 w 979702"/>
                      <a:gd name="connsiteY23" fmla="*/ 695570 h 1245654"/>
                      <a:gd name="connsiteX24" fmla="*/ 0 w 979702"/>
                      <a:gd name="connsiteY24" fmla="*/ 617416 h 1245654"/>
                      <a:gd name="connsiteX0" fmla="*/ 859692 w 979702"/>
                      <a:gd name="connsiteY0" fmla="*/ 0 h 1245654"/>
                      <a:gd name="connsiteX1" fmla="*/ 914400 w 979702"/>
                      <a:gd name="connsiteY1" fmla="*/ 125047 h 1245654"/>
                      <a:gd name="connsiteX2" fmla="*/ 961292 w 979702"/>
                      <a:gd name="connsiteY2" fmla="*/ 257908 h 1245654"/>
                      <a:gd name="connsiteX3" fmla="*/ 973198 w 979702"/>
                      <a:gd name="connsiteY3" fmla="*/ 344549 h 1245654"/>
                      <a:gd name="connsiteX4" fmla="*/ 975579 w 979702"/>
                      <a:gd name="connsiteY4" fmla="*/ 474724 h 1245654"/>
                      <a:gd name="connsiteX5" fmla="*/ 916414 w 979702"/>
                      <a:gd name="connsiteY5" fmla="*/ 559960 h 1245654"/>
                      <a:gd name="connsiteX6" fmla="*/ 894678 w 979702"/>
                      <a:gd name="connsiteY6" fmla="*/ 652402 h 1245654"/>
                      <a:gd name="connsiteX7" fmla="*/ 820615 w 979702"/>
                      <a:gd name="connsiteY7" fmla="*/ 672124 h 1245654"/>
                      <a:gd name="connsiteX8" fmla="*/ 750276 w 979702"/>
                      <a:gd name="connsiteY8" fmla="*/ 719016 h 1245654"/>
                      <a:gd name="connsiteX9" fmla="*/ 781538 w 979702"/>
                      <a:gd name="connsiteY9" fmla="*/ 789354 h 1245654"/>
                      <a:gd name="connsiteX10" fmla="*/ 859692 w 979702"/>
                      <a:gd name="connsiteY10" fmla="*/ 820615 h 1245654"/>
                      <a:gd name="connsiteX11" fmla="*/ 914400 w 979702"/>
                      <a:gd name="connsiteY11" fmla="*/ 898770 h 1245654"/>
                      <a:gd name="connsiteX12" fmla="*/ 914400 w 979702"/>
                      <a:gd name="connsiteY12" fmla="*/ 1008185 h 1245654"/>
                      <a:gd name="connsiteX13" fmla="*/ 859692 w 979702"/>
                      <a:gd name="connsiteY13" fmla="*/ 1141047 h 1245654"/>
                      <a:gd name="connsiteX14" fmla="*/ 789353 w 979702"/>
                      <a:gd name="connsiteY14" fmla="*/ 1211385 h 1245654"/>
                      <a:gd name="connsiteX15" fmla="*/ 734646 w 979702"/>
                      <a:gd name="connsiteY15" fmla="*/ 1242647 h 1245654"/>
                      <a:gd name="connsiteX16" fmla="*/ 617415 w 979702"/>
                      <a:gd name="connsiteY16" fmla="*/ 1242647 h 1245654"/>
                      <a:gd name="connsiteX17" fmla="*/ 445476 w 979702"/>
                      <a:gd name="connsiteY17" fmla="*/ 1227016 h 1245654"/>
                      <a:gd name="connsiteX18" fmla="*/ 296984 w 979702"/>
                      <a:gd name="connsiteY18" fmla="*/ 1211385 h 1245654"/>
                      <a:gd name="connsiteX19" fmla="*/ 179753 w 979702"/>
                      <a:gd name="connsiteY19" fmla="*/ 1187939 h 1245654"/>
                      <a:gd name="connsiteX20" fmla="*/ 46892 w 979702"/>
                      <a:gd name="connsiteY20" fmla="*/ 1047262 h 1245654"/>
                      <a:gd name="connsiteX21" fmla="*/ 0 w 979702"/>
                      <a:gd name="connsiteY21" fmla="*/ 875324 h 1245654"/>
                      <a:gd name="connsiteX22" fmla="*/ 46892 w 979702"/>
                      <a:gd name="connsiteY22" fmla="*/ 765908 h 1245654"/>
                      <a:gd name="connsiteX23" fmla="*/ 78153 w 979702"/>
                      <a:gd name="connsiteY23" fmla="*/ 695570 h 1245654"/>
                      <a:gd name="connsiteX24" fmla="*/ 0 w 979702"/>
                      <a:gd name="connsiteY24" fmla="*/ 617416 h 1245654"/>
                      <a:gd name="connsiteX0" fmla="*/ 859692 w 979702"/>
                      <a:gd name="connsiteY0" fmla="*/ 0 h 1245654"/>
                      <a:gd name="connsiteX1" fmla="*/ 914400 w 979702"/>
                      <a:gd name="connsiteY1" fmla="*/ 125047 h 1245654"/>
                      <a:gd name="connsiteX2" fmla="*/ 961292 w 979702"/>
                      <a:gd name="connsiteY2" fmla="*/ 257908 h 1245654"/>
                      <a:gd name="connsiteX3" fmla="*/ 973198 w 979702"/>
                      <a:gd name="connsiteY3" fmla="*/ 344549 h 1245654"/>
                      <a:gd name="connsiteX4" fmla="*/ 975579 w 979702"/>
                      <a:gd name="connsiteY4" fmla="*/ 474724 h 1245654"/>
                      <a:gd name="connsiteX5" fmla="*/ 916414 w 979702"/>
                      <a:gd name="connsiteY5" fmla="*/ 559960 h 1245654"/>
                      <a:gd name="connsiteX6" fmla="*/ 894678 w 979702"/>
                      <a:gd name="connsiteY6" fmla="*/ 652402 h 1245654"/>
                      <a:gd name="connsiteX7" fmla="*/ 792040 w 979702"/>
                      <a:gd name="connsiteY7" fmla="*/ 672124 h 1245654"/>
                      <a:gd name="connsiteX8" fmla="*/ 750276 w 979702"/>
                      <a:gd name="connsiteY8" fmla="*/ 719016 h 1245654"/>
                      <a:gd name="connsiteX9" fmla="*/ 781538 w 979702"/>
                      <a:gd name="connsiteY9" fmla="*/ 789354 h 1245654"/>
                      <a:gd name="connsiteX10" fmla="*/ 859692 w 979702"/>
                      <a:gd name="connsiteY10" fmla="*/ 820615 h 1245654"/>
                      <a:gd name="connsiteX11" fmla="*/ 914400 w 979702"/>
                      <a:gd name="connsiteY11" fmla="*/ 898770 h 1245654"/>
                      <a:gd name="connsiteX12" fmla="*/ 914400 w 979702"/>
                      <a:gd name="connsiteY12" fmla="*/ 1008185 h 1245654"/>
                      <a:gd name="connsiteX13" fmla="*/ 859692 w 979702"/>
                      <a:gd name="connsiteY13" fmla="*/ 1141047 h 1245654"/>
                      <a:gd name="connsiteX14" fmla="*/ 789353 w 979702"/>
                      <a:gd name="connsiteY14" fmla="*/ 1211385 h 1245654"/>
                      <a:gd name="connsiteX15" fmla="*/ 734646 w 979702"/>
                      <a:gd name="connsiteY15" fmla="*/ 1242647 h 1245654"/>
                      <a:gd name="connsiteX16" fmla="*/ 617415 w 979702"/>
                      <a:gd name="connsiteY16" fmla="*/ 1242647 h 1245654"/>
                      <a:gd name="connsiteX17" fmla="*/ 445476 w 979702"/>
                      <a:gd name="connsiteY17" fmla="*/ 1227016 h 1245654"/>
                      <a:gd name="connsiteX18" fmla="*/ 296984 w 979702"/>
                      <a:gd name="connsiteY18" fmla="*/ 1211385 h 1245654"/>
                      <a:gd name="connsiteX19" fmla="*/ 179753 w 979702"/>
                      <a:gd name="connsiteY19" fmla="*/ 1187939 h 1245654"/>
                      <a:gd name="connsiteX20" fmla="*/ 46892 w 979702"/>
                      <a:gd name="connsiteY20" fmla="*/ 1047262 h 1245654"/>
                      <a:gd name="connsiteX21" fmla="*/ 0 w 979702"/>
                      <a:gd name="connsiteY21" fmla="*/ 875324 h 1245654"/>
                      <a:gd name="connsiteX22" fmla="*/ 46892 w 979702"/>
                      <a:gd name="connsiteY22" fmla="*/ 765908 h 1245654"/>
                      <a:gd name="connsiteX23" fmla="*/ 78153 w 979702"/>
                      <a:gd name="connsiteY23" fmla="*/ 695570 h 1245654"/>
                      <a:gd name="connsiteX24" fmla="*/ 0 w 979702"/>
                      <a:gd name="connsiteY24" fmla="*/ 617416 h 1245654"/>
                      <a:gd name="connsiteX0" fmla="*/ 859692 w 979702"/>
                      <a:gd name="connsiteY0" fmla="*/ 0 h 1245654"/>
                      <a:gd name="connsiteX1" fmla="*/ 914400 w 979702"/>
                      <a:gd name="connsiteY1" fmla="*/ 125047 h 1245654"/>
                      <a:gd name="connsiteX2" fmla="*/ 961292 w 979702"/>
                      <a:gd name="connsiteY2" fmla="*/ 257908 h 1245654"/>
                      <a:gd name="connsiteX3" fmla="*/ 973198 w 979702"/>
                      <a:gd name="connsiteY3" fmla="*/ 344549 h 1245654"/>
                      <a:gd name="connsiteX4" fmla="*/ 975579 w 979702"/>
                      <a:gd name="connsiteY4" fmla="*/ 474724 h 1245654"/>
                      <a:gd name="connsiteX5" fmla="*/ 916414 w 979702"/>
                      <a:gd name="connsiteY5" fmla="*/ 559960 h 1245654"/>
                      <a:gd name="connsiteX6" fmla="*/ 894678 w 979702"/>
                      <a:gd name="connsiteY6" fmla="*/ 652402 h 1245654"/>
                      <a:gd name="connsiteX7" fmla="*/ 792040 w 979702"/>
                      <a:gd name="connsiteY7" fmla="*/ 672124 h 1245654"/>
                      <a:gd name="connsiteX8" fmla="*/ 750276 w 979702"/>
                      <a:gd name="connsiteY8" fmla="*/ 719016 h 1245654"/>
                      <a:gd name="connsiteX9" fmla="*/ 781538 w 979702"/>
                      <a:gd name="connsiteY9" fmla="*/ 789354 h 1245654"/>
                      <a:gd name="connsiteX10" fmla="*/ 854929 w 979702"/>
                      <a:gd name="connsiteY10" fmla="*/ 827759 h 1245654"/>
                      <a:gd name="connsiteX11" fmla="*/ 914400 w 979702"/>
                      <a:gd name="connsiteY11" fmla="*/ 898770 h 1245654"/>
                      <a:gd name="connsiteX12" fmla="*/ 914400 w 979702"/>
                      <a:gd name="connsiteY12" fmla="*/ 1008185 h 1245654"/>
                      <a:gd name="connsiteX13" fmla="*/ 859692 w 979702"/>
                      <a:gd name="connsiteY13" fmla="*/ 1141047 h 1245654"/>
                      <a:gd name="connsiteX14" fmla="*/ 789353 w 979702"/>
                      <a:gd name="connsiteY14" fmla="*/ 1211385 h 1245654"/>
                      <a:gd name="connsiteX15" fmla="*/ 734646 w 979702"/>
                      <a:gd name="connsiteY15" fmla="*/ 1242647 h 1245654"/>
                      <a:gd name="connsiteX16" fmla="*/ 617415 w 979702"/>
                      <a:gd name="connsiteY16" fmla="*/ 1242647 h 1245654"/>
                      <a:gd name="connsiteX17" fmla="*/ 445476 w 979702"/>
                      <a:gd name="connsiteY17" fmla="*/ 1227016 h 1245654"/>
                      <a:gd name="connsiteX18" fmla="*/ 296984 w 979702"/>
                      <a:gd name="connsiteY18" fmla="*/ 1211385 h 1245654"/>
                      <a:gd name="connsiteX19" fmla="*/ 179753 w 979702"/>
                      <a:gd name="connsiteY19" fmla="*/ 1187939 h 1245654"/>
                      <a:gd name="connsiteX20" fmla="*/ 46892 w 979702"/>
                      <a:gd name="connsiteY20" fmla="*/ 1047262 h 1245654"/>
                      <a:gd name="connsiteX21" fmla="*/ 0 w 979702"/>
                      <a:gd name="connsiteY21" fmla="*/ 875324 h 1245654"/>
                      <a:gd name="connsiteX22" fmla="*/ 46892 w 979702"/>
                      <a:gd name="connsiteY22" fmla="*/ 765908 h 1245654"/>
                      <a:gd name="connsiteX23" fmla="*/ 78153 w 979702"/>
                      <a:gd name="connsiteY23" fmla="*/ 695570 h 1245654"/>
                      <a:gd name="connsiteX24" fmla="*/ 0 w 979702"/>
                      <a:gd name="connsiteY24" fmla="*/ 617416 h 1245654"/>
                      <a:gd name="connsiteX0" fmla="*/ 859692 w 979702"/>
                      <a:gd name="connsiteY0" fmla="*/ 0 h 1245654"/>
                      <a:gd name="connsiteX1" fmla="*/ 914400 w 979702"/>
                      <a:gd name="connsiteY1" fmla="*/ 125047 h 1245654"/>
                      <a:gd name="connsiteX2" fmla="*/ 961292 w 979702"/>
                      <a:gd name="connsiteY2" fmla="*/ 257908 h 1245654"/>
                      <a:gd name="connsiteX3" fmla="*/ 973198 w 979702"/>
                      <a:gd name="connsiteY3" fmla="*/ 344549 h 1245654"/>
                      <a:gd name="connsiteX4" fmla="*/ 975579 w 979702"/>
                      <a:gd name="connsiteY4" fmla="*/ 474724 h 1245654"/>
                      <a:gd name="connsiteX5" fmla="*/ 916414 w 979702"/>
                      <a:gd name="connsiteY5" fmla="*/ 559960 h 1245654"/>
                      <a:gd name="connsiteX6" fmla="*/ 894678 w 979702"/>
                      <a:gd name="connsiteY6" fmla="*/ 652402 h 1245654"/>
                      <a:gd name="connsiteX7" fmla="*/ 792040 w 979702"/>
                      <a:gd name="connsiteY7" fmla="*/ 672124 h 1245654"/>
                      <a:gd name="connsiteX8" fmla="*/ 750276 w 979702"/>
                      <a:gd name="connsiteY8" fmla="*/ 719016 h 1245654"/>
                      <a:gd name="connsiteX9" fmla="*/ 781538 w 979702"/>
                      <a:gd name="connsiteY9" fmla="*/ 789354 h 1245654"/>
                      <a:gd name="connsiteX10" fmla="*/ 854929 w 979702"/>
                      <a:gd name="connsiteY10" fmla="*/ 827759 h 1245654"/>
                      <a:gd name="connsiteX11" fmla="*/ 914400 w 979702"/>
                      <a:gd name="connsiteY11" fmla="*/ 898770 h 1245654"/>
                      <a:gd name="connsiteX12" fmla="*/ 914400 w 979702"/>
                      <a:gd name="connsiteY12" fmla="*/ 1008185 h 1245654"/>
                      <a:gd name="connsiteX13" fmla="*/ 859692 w 979702"/>
                      <a:gd name="connsiteY13" fmla="*/ 1141047 h 1245654"/>
                      <a:gd name="connsiteX14" fmla="*/ 789353 w 979702"/>
                      <a:gd name="connsiteY14" fmla="*/ 1211385 h 1245654"/>
                      <a:gd name="connsiteX15" fmla="*/ 722740 w 979702"/>
                      <a:gd name="connsiteY15" fmla="*/ 1242647 h 1245654"/>
                      <a:gd name="connsiteX16" fmla="*/ 617415 w 979702"/>
                      <a:gd name="connsiteY16" fmla="*/ 1242647 h 1245654"/>
                      <a:gd name="connsiteX17" fmla="*/ 445476 w 979702"/>
                      <a:gd name="connsiteY17" fmla="*/ 1227016 h 1245654"/>
                      <a:gd name="connsiteX18" fmla="*/ 296984 w 979702"/>
                      <a:gd name="connsiteY18" fmla="*/ 1211385 h 1245654"/>
                      <a:gd name="connsiteX19" fmla="*/ 179753 w 979702"/>
                      <a:gd name="connsiteY19" fmla="*/ 1187939 h 1245654"/>
                      <a:gd name="connsiteX20" fmla="*/ 46892 w 979702"/>
                      <a:gd name="connsiteY20" fmla="*/ 1047262 h 1245654"/>
                      <a:gd name="connsiteX21" fmla="*/ 0 w 979702"/>
                      <a:gd name="connsiteY21" fmla="*/ 875324 h 1245654"/>
                      <a:gd name="connsiteX22" fmla="*/ 46892 w 979702"/>
                      <a:gd name="connsiteY22" fmla="*/ 765908 h 1245654"/>
                      <a:gd name="connsiteX23" fmla="*/ 78153 w 979702"/>
                      <a:gd name="connsiteY23" fmla="*/ 695570 h 1245654"/>
                      <a:gd name="connsiteX24" fmla="*/ 0 w 979702"/>
                      <a:gd name="connsiteY24" fmla="*/ 617416 h 12456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979702" h="1245654">
                        <a:moveTo>
                          <a:pt x="859692" y="0"/>
                        </a:moveTo>
                        <a:cubicBezTo>
                          <a:pt x="881184" y="41682"/>
                          <a:pt x="897467" y="82062"/>
                          <a:pt x="914400" y="125047"/>
                        </a:cubicBezTo>
                        <a:cubicBezTo>
                          <a:pt x="931333" y="168032"/>
                          <a:pt x="951492" y="221324"/>
                          <a:pt x="961292" y="257908"/>
                        </a:cubicBezTo>
                        <a:cubicBezTo>
                          <a:pt x="971092" y="294492"/>
                          <a:pt x="970817" y="308413"/>
                          <a:pt x="973198" y="344549"/>
                        </a:cubicBezTo>
                        <a:cubicBezTo>
                          <a:pt x="975579" y="380685"/>
                          <a:pt x="985043" y="438822"/>
                          <a:pt x="975579" y="474724"/>
                        </a:cubicBezTo>
                        <a:cubicBezTo>
                          <a:pt x="966115" y="510626"/>
                          <a:pt x="929898" y="530347"/>
                          <a:pt x="916414" y="559960"/>
                        </a:cubicBezTo>
                        <a:cubicBezTo>
                          <a:pt x="902931" y="589573"/>
                          <a:pt x="915407" y="633708"/>
                          <a:pt x="894678" y="652402"/>
                        </a:cubicBezTo>
                        <a:cubicBezTo>
                          <a:pt x="873949" y="671096"/>
                          <a:pt x="816107" y="661022"/>
                          <a:pt x="792040" y="672124"/>
                        </a:cubicBezTo>
                        <a:cubicBezTo>
                          <a:pt x="767973" y="683226"/>
                          <a:pt x="752026" y="699478"/>
                          <a:pt x="750276" y="719016"/>
                        </a:cubicBezTo>
                        <a:cubicBezTo>
                          <a:pt x="748526" y="738554"/>
                          <a:pt x="764096" y="771230"/>
                          <a:pt x="781538" y="789354"/>
                        </a:cubicBezTo>
                        <a:cubicBezTo>
                          <a:pt x="798980" y="807478"/>
                          <a:pt x="832785" y="809523"/>
                          <a:pt x="854929" y="827759"/>
                        </a:cubicBezTo>
                        <a:cubicBezTo>
                          <a:pt x="877073" y="845995"/>
                          <a:pt x="904488" y="868699"/>
                          <a:pt x="914400" y="898770"/>
                        </a:cubicBezTo>
                        <a:cubicBezTo>
                          <a:pt x="924312" y="928841"/>
                          <a:pt x="923518" y="967806"/>
                          <a:pt x="914400" y="1008185"/>
                        </a:cubicBezTo>
                        <a:cubicBezTo>
                          <a:pt x="905282" y="1048564"/>
                          <a:pt x="880533" y="1107180"/>
                          <a:pt x="859692" y="1141047"/>
                        </a:cubicBezTo>
                        <a:cubicBezTo>
                          <a:pt x="838851" y="1174914"/>
                          <a:pt x="812178" y="1194452"/>
                          <a:pt x="789353" y="1211385"/>
                        </a:cubicBezTo>
                        <a:cubicBezTo>
                          <a:pt x="766528" y="1228318"/>
                          <a:pt x="751396" y="1237437"/>
                          <a:pt x="722740" y="1242647"/>
                        </a:cubicBezTo>
                        <a:cubicBezTo>
                          <a:pt x="694084" y="1247857"/>
                          <a:pt x="663626" y="1245252"/>
                          <a:pt x="617415" y="1242647"/>
                        </a:cubicBezTo>
                        <a:cubicBezTo>
                          <a:pt x="571204" y="1240042"/>
                          <a:pt x="445476" y="1227016"/>
                          <a:pt x="445476" y="1227016"/>
                        </a:cubicBezTo>
                        <a:cubicBezTo>
                          <a:pt x="392071" y="1221806"/>
                          <a:pt x="341271" y="1217898"/>
                          <a:pt x="296984" y="1211385"/>
                        </a:cubicBezTo>
                        <a:cubicBezTo>
                          <a:pt x="252697" y="1204872"/>
                          <a:pt x="221435" y="1215293"/>
                          <a:pt x="179753" y="1187939"/>
                        </a:cubicBezTo>
                        <a:cubicBezTo>
                          <a:pt x="138071" y="1160585"/>
                          <a:pt x="76851" y="1099364"/>
                          <a:pt x="46892" y="1047262"/>
                        </a:cubicBezTo>
                        <a:cubicBezTo>
                          <a:pt x="16933" y="995160"/>
                          <a:pt x="0" y="922216"/>
                          <a:pt x="0" y="875324"/>
                        </a:cubicBezTo>
                        <a:cubicBezTo>
                          <a:pt x="0" y="828432"/>
                          <a:pt x="33867" y="795867"/>
                          <a:pt x="46892" y="765908"/>
                        </a:cubicBezTo>
                        <a:cubicBezTo>
                          <a:pt x="59917" y="735949"/>
                          <a:pt x="85968" y="720319"/>
                          <a:pt x="78153" y="695570"/>
                        </a:cubicBezTo>
                        <a:cubicBezTo>
                          <a:pt x="70338" y="670821"/>
                          <a:pt x="35169" y="644118"/>
                          <a:pt x="0" y="617416"/>
                        </a:cubicBezTo>
                      </a:path>
                    </a:pathLst>
                  </a:custGeom>
                  <a:noFill/>
                  <a:ln w="381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None/>
                      <a:tabLst/>
                    </a:pPr>
                    <a:endParaRPr kumimoji="0" lang="en-GB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8" name="Freeform 114">
                    <a:extLst>
                      <a:ext uri="{FF2B5EF4-FFF2-40B4-BE49-F238E27FC236}">
                        <a16:creationId xmlns:a16="http://schemas.microsoft.com/office/drawing/2014/main" id="{AAEE06FC-D31E-4185-A084-91AC48E8825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405251" y="828633"/>
                    <a:ext cx="1104975" cy="542732"/>
                  </a:xfrm>
                  <a:custGeom>
                    <a:avLst/>
                    <a:gdLst>
                      <a:gd name="connsiteX0" fmla="*/ 1086339 w 1104976"/>
                      <a:gd name="connsiteY0" fmla="*/ 0 h 1369951"/>
                      <a:gd name="connsiteX1" fmla="*/ 1101969 w 1104976"/>
                      <a:gd name="connsiteY1" fmla="*/ 171938 h 1369951"/>
                      <a:gd name="connsiteX2" fmla="*/ 1101969 w 1104976"/>
                      <a:gd name="connsiteY2" fmla="*/ 312615 h 1369951"/>
                      <a:gd name="connsiteX3" fmla="*/ 1070708 w 1104976"/>
                      <a:gd name="connsiteY3" fmla="*/ 453292 h 1369951"/>
                      <a:gd name="connsiteX4" fmla="*/ 1016000 w 1104976"/>
                      <a:gd name="connsiteY4" fmla="*/ 601784 h 1369951"/>
                      <a:gd name="connsiteX5" fmla="*/ 976923 w 1104976"/>
                      <a:gd name="connsiteY5" fmla="*/ 703384 h 1369951"/>
                      <a:gd name="connsiteX6" fmla="*/ 1047262 w 1104976"/>
                      <a:gd name="connsiteY6" fmla="*/ 773723 h 1369951"/>
                      <a:gd name="connsiteX7" fmla="*/ 1078523 w 1104976"/>
                      <a:gd name="connsiteY7" fmla="*/ 859692 h 1369951"/>
                      <a:gd name="connsiteX8" fmla="*/ 1086339 w 1104976"/>
                      <a:gd name="connsiteY8" fmla="*/ 1008184 h 1369951"/>
                      <a:gd name="connsiteX9" fmla="*/ 1039446 w 1104976"/>
                      <a:gd name="connsiteY9" fmla="*/ 1141046 h 1369951"/>
                      <a:gd name="connsiteX10" fmla="*/ 953477 w 1104976"/>
                      <a:gd name="connsiteY10" fmla="*/ 1234830 h 1369951"/>
                      <a:gd name="connsiteX11" fmla="*/ 797169 w 1104976"/>
                      <a:gd name="connsiteY11" fmla="*/ 1336430 h 1369951"/>
                      <a:gd name="connsiteX12" fmla="*/ 679939 w 1104976"/>
                      <a:gd name="connsiteY12" fmla="*/ 1359877 h 1369951"/>
                      <a:gd name="connsiteX13" fmla="*/ 461108 w 1104976"/>
                      <a:gd name="connsiteY13" fmla="*/ 1367692 h 1369951"/>
                      <a:gd name="connsiteX14" fmla="*/ 289169 w 1104976"/>
                      <a:gd name="connsiteY14" fmla="*/ 1320800 h 1369951"/>
                      <a:gd name="connsiteX15" fmla="*/ 218831 w 1104976"/>
                      <a:gd name="connsiteY15" fmla="*/ 1289538 h 1369951"/>
                      <a:gd name="connsiteX16" fmla="*/ 85969 w 1104976"/>
                      <a:gd name="connsiteY16" fmla="*/ 1242646 h 1369951"/>
                      <a:gd name="connsiteX17" fmla="*/ 0 w 1104976"/>
                      <a:gd name="connsiteY17" fmla="*/ 1234830 h 1369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104976" h="1369951">
                        <a:moveTo>
                          <a:pt x="1086339" y="0"/>
                        </a:moveTo>
                        <a:cubicBezTo>
                          <a:pt x="1092851" y="59918"/>
                          <a:pt x="1099364" y="119836"/>
                          <a:pt x="1101969" y="171938"/>
                        </a:cubicBezTo>
                        <a:cubicBezTo>
                          <a:pt x="1104574" y="224040"/>
                          <a:pt x="1107179" y="265723"/>
                          <a:pt x="1101969" y="312615"/>
                        </a:cubicBezTo>
                        <a:cubicBezTo>
                          <a:pt x="1096759" y="359507"/>
                          <a:pt x="1085036" y="405097"/>
                          <a:pt x="1070708" y="453292"/>
                        </a:cubicBezTo>
                        <a:cubicBezTo>
                          <a:pt x="1056380" y="501487"/>
                          <a:pt x="1031631" y="560102"/>
                          <a:pt x="1016000" y="601784"/>
                        </a:cubicBezTo>
                        <a:cubicBezTo>
                          <a:pt x="1000369" y="643466"/>
                          <a:pt x="971713" y="674727"/>
                          <a:pt x="976923" y="703384"/>
                        </a:cubicBezTo>
                        <a:cubicBezTo>
                          <a:pt x="982133" y="732041"/>
                          <a:pt x="1030329" y="747672"/>
                          <a:pt x="1047262" y="773723"/>
                        </a:cubicBezTo>
                        <a:cubicBezTo>
                          <a:pt x="1064195" y="799774"/>
                          <a:pt x="1072010" y="820615"/>
                          <a:pt x="1078523" y="859692"/>
                        </a:cubicBezTo>
                        <a:cubicBezTo>
                          <a:pt x="1085036" y="898769"/>
                          <a:pt x="1092852" y="961292"/>
                          <a:pt x="1086339" y="1008184"/>
                        </a:cubicBezTo>
                        <a:cubicBezTo>
                          <a:pt x="1079826" y="1055076"/>
                          <a:pt x="1061590" y="1103272"/>
                          <a:pt x="1039446" y="1141046"/>
                        </a:cubicBezTo>
                        <a:cubicBezTo>
                          <a:pt x="1017302" y="1178820"/>
                          <a:pt x="993856" y="1202266"/>
                          <a:pt x="953477" y="1234830"/>
                        </a:cubicBezTo>
                        <a:cubicBezTo>
                          <a:pt x="913098" y="1267394"/>
                          <a:pt x="842759" y="1315589"/>
                          <a:pt x="797169" y="1336430"/>
                        </a:cubicBezTo>
                        <a:cubicBezTo>
                          <a:pt x="751579" y="1357271"/>
                          <a:pt x="735949" y="1354667"/>
                          <a:pt x="679939" y="1359877"/>
                        </a:cubicBezTo>
                        <a:cubicBezTo>
                          <a:pt x="623929" y="1365087"/>
                          <a:pt x="526236" y="1374205"/>
                          <a:pt x="461108" y="1367692"/>
                        </a:cubicBezTo>
                        <a:cubicBezTo>
                          <a:pt x="395980" y="1361179"/>
                          <a:pt x="329548" y="1333826"/>
                          <a:pt x="289169" y="1320800"/>
                        </a:cubicBezTo>
                        <a:cubicBezTo>
                          <a:pt x="248790" y="1307774"/>
                          <a:pt x="252698" y="1302564"/>
                          <a:pt x="218831" y="1289538"/>
                        </a:cubicBezTo>
                        <a:cubicBezTo>
                          <a:pt x="184964" y="1276512"/>
                          <a:pt x="122441" y="1251764"/>
                          <a:pt x="85969" y="1242646"/>
                        </a:cubicBezTo>
                        <a:cubicBezTo>
                          <a:pt x="49497" y="1233528"/>
                          <a:pt x="24748" y="1234179"/>
                          <a:pt x="0" y="1234830"/>
                        </a:cubicBezTo>
                      </a:path>
                    </a:pathLst>
                  </a:custGeom>
                  <a:noFill/>
                  <a:ln w="381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None/>
                      <a:tabLst/>
                    </a:pPr>
                    <a:endParaRPr kumimoji="0" lang="en-GB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29" name="Freeform 115">
                    <a:extLst>
                      <a:ext uri="{FF2B5EF4-FFF2-40B4-BE49-F238E27FC236}">
                        <a16:creationId xmlns:a16="http://schemas.microsoft.com/office/drawing/2014/main" id="{AD529738-A947-4EA2-96A5-1AB45E0AC98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94422" y="1102171"/>
                    <a:ext cx="1086645" cy="542732"/>
                  </a:xfrm>
                  <a:custGeom>
                    <a:avLst/>
                    <a:gdLst>
                      <a:gd name="connsiteX0" fmla="*/ 0 w 1086645"/>
                      <a:gd name="connsiteY0" fmla="*/ 1258277 h 1322120"/>
                      <a:gd name="connsiteX1" fmla="*/ 70339 w 1086645"/>
                      <a:gd name="connsiteY1" fmla="*/ 1242646 h 1322120"/>
                      <a:gd name="connsiteX2" fmla="*/ 187570 w 1086645"/>
                      <a:gd name="connsiteY2" fmla="*/ 1273908 h 1322120"/>
                      <a:gd name="connsiteX3" fmla="*/ 336062 w 1086645"/>
                      <a:gd name="connsiteY3" fmla="*/ 1320800 h 1322120"/>
                      <a:gd name="connsiteX4" fmla="*/ 601785 w 1086645"/>
                      <a:gd name="connsiteY4" fmla="*/ 1297354 h 1322120"/>
                      <a:gd name="connsiteX5" fmla="*/ 844062 w 1086645"/>
                      <a:gd name="connsiteY5" fmla="*/ 1180123 h 1322120"/>
                      <a:gd name="connsiteX6" fmla="*/ 969108 w 1086645"/>
                      <a:gd name="connsiteY6" fmla="*/ 1039446 h 1322120"/>
                      <a:gd name="connsiteX7" fmla="*/ 1055077 w 1086645"/>
                      <a:gd name="connsiteY7" fmla="*/ 820615 h 1322120"/>
                      <a:gd name="connsiteX8" fmla="*/ 1086339 w 1086645"/>
                      <a:gd name="connsiteY8" fmla="*/ 593969 h 1322120"/>
                      <a:gd name="connsiteX9" fmla="*/ 1039447 w 1086645"/>
                      <a:gd name="connsiteY9" fmla="*/ 445477 h 1322120"/>
                      <a:gd name="connsiteX10" fmla="*/ 945662 w 1086645"/>
                      <a:gd name="connsiteY10" fmla="*/ 336062 h 1322120"/>
                      <a:gd name="connsiteX11" fmla="*/ 914400 w 1086645"/>
                      <a:gd name="connsiteY11" fmla="*/ 250092 h 1322120"/>
                      <a:gd name="connsiteX12" fmla="*/ 976923 w 1086645"/>
                      <a:gd name="connsiteY12" fmla="*/ 148492 h 1322120"/>
                      <a:gd name="connsiteX13" fmla="*/ 1031631 w 1086645"/>
                      <a:gd name="connsiteY13" fmla="*/ 70339 h 1322120"/>
                      <a:gd name="connsiteX14" fmla="*/ 1078523 w 1086645"/>
                      <a:gd name="connsiteY14" fmla="*/ 0 h 13221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86645" h="1322120">
                        <a:moveTo>
                          <a:pt x="0" y="1258277"/>
                        </a:moveTo>
                        <a:cubicBezTo>
                          <a:pt x="19538" y="1249159"/>
                          <a:pt x="39077" y="1240041"/>
                          <a:pt x="70339" y="1242646"/>
                        </a:cubicBezTo>
                        <a:cubicBezTo>
                          <a:pt x="101601" y="1245251"/>
                          <a:pt x="143283" y="1260882"/>
                          <a:pt x="187570" y="1273908"/>
                        </a:cubicBezTo>
                        <a:cubicBezTo>
                          <a:pt x="231857" y="1286934"/>
                          <a:pt x="267026" y="1316892"/>
                          <a:pt x="336062" y="1320800"/>
                        </a:cubicBezTo>
                        <a:cubicBezTo>
                          <a:pt x="405098" y="1324708"/>
                          <a:pt x="517118" y="1320800"/>
                          <a:pt x="601785" y="1297354"/>
                        </a:cubicBezTo>
                        <a:cubicBezTo>
                          <a:pt x="686452" y="1273908"/>
                          <a:pt x="782841" y="1223108"/>
                          <a:pt x="844062" y="1180123"/>
                        </a:cubicBezTo>
                        <a:cubicBezTo>
                          <a:pt x="905283" y="1137138"/>
                          <a:pt x="933939" y="1099364"/>
                          <a:pt x="969108" y="1039446"/>
                        </a:cubicBezTo>
                        <a:cubicBezTo>
                          <a:pt x="1004277" y="979528"/>
                          <a:pt x="1035539" y="894861"/>
                          <a:pt x="1055077" y="820615"/>
                        </a:cubicBezTo>
                        <a:cubicBezTo>
                          <a:pt x="1074615" y="746369"/>
                          <a:pt x="1088944" y="656492"/>
                          <a:pt x="1086339" y="593969"/>
                        </a:cubicBezTo>
                        <a:cubicBezTo>
                          <a:pt x="1083734" y="531446"/>
                          <a:pt x="1062893" y="488461"/>
                          <a:pt x="1039447" y="445477"/>
                        </a:cubicBezTo>
                        <a:cubicBezTo>
                          <a:pt x="1016001" y="402492"/>
                          <a:pt x="966503" y="368626"/>
                          <a:pt x="945662" y="336062"/>
                        </a:cubicBezTo>
                        <a:cubicBezTo>
                          <a:pt x="924821" y="303498"/>
                          <a:pt x="909190" y="281354"/>
                          <a:pt x="914400" y="250092"/>
                        </a:cubicBezTo>
                        <a:cubicBezTo>
                          <a:pt x="919610" y="218830"/>
                          <a:pt x="957384" y="178451"/>
                          <a:pt x="976923" y="148492"/>
                        </a:cubicBezTo>
                        <a:cubicBezTo>
                          <a:pt x="996462" y="118533"/>
                          <a:pt x="1014698" y="95088"/>
                          <a:pt x="1031631" y="70339"/>
                        </a:cubicBezTo>
                        <a:cubicBezTo>
                          <a:pt x="1048564" y="45590"/>
                          <a:pt x="1063543" y="22795"/>
                          <a:pt x="1078523" y="0"/>
                        </a:cubicBezTo>
                      </a:path>
                    </a:pathLst>
                  </a:custGeom>
                  <a:noFill/>
                  <a:ln w="381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None/>
                      <a:tabLst/>
                    </a:pPr>
                    <a:endParaRPr kumimoji="0" lang="en-GB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130" name="Freeform 116">
                    <a:extLst>
                      <a:ext uri="{FF2B5EF4-FFF2-40B4-BE49-F238E27FC236}">
                        <a16:creationId xmlns:a16="http://schemas.microsoft.com/office/drawing/2014/main" id="{752F2F89-D40C-4741-980F-4E8E393389D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850981" y="1348503"/>
                    <a:ext cx="117348" cy="542732"/>
                  </a:xfrm>
                  <a:custGeom>
                    <a:avLst/>
                    <a:gdLst>
                      <a:gd name="connsiteX0" fmla="*/ 78271 w 117348"/>
                      <a:gd name="connsiteY0" fmla="*/ 441422 h 441422"/>
                      <a:gd name="connsiteX1" fmla="*/ 54825 w 117348"/>
                      <a:gd name="connsiteY1" fmla="*/ 238222 h 441422"/>
                      <a:gd name="connsiteX2" fmla="*/ 7933 w 117348"/>
                      <a:gd name="connsiteY2" fmla="*/ 136622 h 441422"/>
                      <a:gd name="connsiteX3" fmla="*/ 7933 w 117348"/>
                      <a:gd name="connsiteY3" fmla="*/ 42837 h 441422"/>
                      <a:gd name="connsiteX4" fmla="*/ 86087 w 117348"/>
                      <a:gd name="connsiteY4" fmla="*/ 3760 h 441422"/>
                      <a:gd name="connsiteX5" fmla="*/ 117348 w 117348"/>
                      <a:gd name="connsiteY5" fmla="*/ 3760 h 4414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7348" h="441422">
                        <a:moveTo>
                          <a:pt x="78271" y="441422"/>
                        </a:moveTo>
                        <a:cubicBezTo>
                          <a:pt x="72409" y="365222"/>
                          <a:pt x="66548" y="289022"/>
                          <a:pt x="54825" y="238222"/>
                        </a:cubicBezTo>
                        <a:cubicBezTo>
                          <a:pt x="43102" y="187422"/>
                          <a:pt x="15748" y="169186"/>
                          <a:pt x="7933" y="136622"/>
                        </a:cubicBezTo>
                        <a:cubicBezTo>
                          <a:pt x="118" y="104058"/>
                          <a:pt x="-5093" y="64981"/>
                          <a:pt x="7933" y="42837"/>
                        </a:cubicBezTo>
                        <a:cubicBezTo>
                          <a:pt x="20959" y="20693"/>
                          <a:pt x="67851" y="10273"/>
                          <a:pt x="86087" y="3760"/>
                        </a:cubicBezTo>
                        <a:cubicBezTo>
                          <a:pt x="104323" y="-2753"/>
                          <a:pt x="110835" y="503"/>
                          <a:pt x="117348" y="3760"/>
                        </a:cubicBezTo>
                      </a:path>
                    </a:pathLst>
                  </a:custGeom>
                  <a:noFill/>
                  <a:ln w="381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Tx/>
                      <a:buSzTx/>
                      <a:buNone/>
                      <a:tabLst/>
                    </a:pPr>
                    <a:endParaRPr kumimoji="0" lang="en-GB" sz="18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25" name="Freeform 109">
                  <a:extLst>
                    <a:ext uri="{FF2B5EF4-FFF2-40B4-BE49-F238E27FC236}">
                      <a16:creationId xmlns:a16="http://schemas.microsoft.com/office/drawing/2014/main" id="{1C6A07F7-DD54-41E5-A75A-0EE47E01AFB4}"/>
                    </a:ext>
                  </a:extLst>
                </p:cNvPr>
                <p:cNvSpPr/>
                <p:nvPr/>
              </p:nvSpPr>
              <p:spPr bwMode="auto">
                <a:xfrm>
                  <a:off x="2161794" y="1834166"/>
                  <a:ext cx="746946" cy="369332"/>
                </a:xfrm>
                <a:custGeom>
                  <a:avLst/>
                  <a:gdLst>
                    <a:gd name="connsiteX0" fmla="*/ 1056546 w 1508896"/>
                    <a:gd name="connsiteY0" fmla="*/ 280411 h 1374640"/>
                    <a:gd name="connsiteX1" fmla="*/ 1040915 w 1508896"/>
                    <a:gd name="connsiteY1" fmla="*/ 155364 h 1374640"/>
                    <a:gd name="connsiteX2" fmla="*/ 1103438 w 1508896"/>
                    <a:gd name="connsiteY2" fmla="*/ 53764 h 1374640"/>
                    <a:gd name="connsiteX3" fmla="*/ 1220669 w 1508896"/>
                    <a:gd name="connsiteY3" fmla="*/ 6872 h 1374640"/>
                    <a:gd name="connsiteX4" fmla="*/ 1361346 w 1508896"/>
                    <a:gd name="connsiteY4" fmla="*/ 6872 h 1374640"/>
                    <a:gd name="connsiteX5" fmla="*/ 1439499 w 1508896"/>
                    <a:gd name="connsiteY5" fmla="*/ 69395 h 1374640"/>
                    <a:gd name="connsiteX6" fmla="*/ 1502023 w 1508896"/>
                    <a:gd name="connsiteY6" fmla="*/ 194441 h 1374640"/>
                    <a:gd name="connsiteX7" fmla="*/ 1502023 w 1508896"/>
                    <a:gd name="connsiteY7" fmla="*/ 303857 h 1374640"/>
                    <a:gd name="connsiteX8" fmla="*/ 1455130 w 1508896"/>
                    <a:gd name="connsiteY8" fmla="*/ 405457 h 1374640"/>
                    <a:gd name="connsiteX9" fmla="*/ 1400423 w 1508896"/>
                    <a:gd name="connsiteY9" fmla="*/ 467980 h 1374640"/>
                    <a:gd name="connsiteX10" fmla="*/ 1291007 w 1508896"/>
                    <a:gd name="connsiteY10" fmla="*/ 483611 h 1374640"/>
                    <a:gd name="connsiteX11" fmla="*/ 1181592 w 1508896"/>
                    <a:gd name="connsiteY11" fmla="*/ 428903 h 1374640"/>
                    <a:gd name="connsiteX12" fmla="*/ 1181592 w 1508896"/>
                    <a:gd name="connsiteY12" fmla="*/ 421088 h 1374640"/>
                    <a:gd name="connsiteX13" fmla="*/ 1111253 w 1508896"/>
                    <a:gd name="connsiteY13" fmla="*/ 483611 h 1374640"/>
                    <a:gd name="connsiteX14" fmla="*/ 1165961 w 1508896"/>
                    <a:gd name="connsiteY14" fmla="*/ 561764 h 1374640"/>
                    <a:gd name="connsiteX15" fmla="*/ 1220669 w 1508896"/>
                    <a:gd name="connsiteY15" fmla="*/ 639918 h 1374640"/>
                    <a:gd name="connsiteX16" fmla="*/ 1251930 w 1508896"/>
                    <a:gd name="connsiteY16" fmla="*/ 678995 h 1374640"/>
                    <a:gd name="connsiteX17" fmla="*/ 1173776 w 1508896"/>
                    <a:gd name="connsiteY17" fmla="*/ 741518 h 1374640"/>
                    <a:gd name="connsiteX18" fmla="*/ 1111253 w 1508896"/>
                    <a:gd name="connsiteY18" fmla="*/ 788411 h 1374640"/>
                    <a:gd name="connsiteX19" fmla="*/ 1079992 w 1508896"/>
                    <a:gd name="connsiteY19" fmla="*/ 796226 h 1374640"/>
                    <a:gd name="connsiteX20" fmla="*/ 1048730 w 1508896"/>
                    <a:gd name="connsiteY20" fmla="*/ 741518 h 1374640"/>
                    <a:gd name="connsiteX21" fmla="*/ 1009653 w 1508896"/>
                    <a:gd name="connsiteY21" fmla="*/ 671180 h 1374640"/>
                    <a:gd name="connsiteX22" fmla="*/ 978392 w 1508896"/>
                    <a:gd name="connsiteY22" fmla="*/ 624288 h 1374640"/>
                    <a:gd name="connsiteX23" fmla="*/ 861161 w 1508896"/>
                    <a:gd name="connsiteY23" fmla="*/ 710257 h 1374640"/>
                    <a:gd name="connsiteX24" fmla="*/ 681407 w 1508896"/>
                    <a:gd name="connsiteY24" fmla="*/ 858749 h 1374640"/>
                    <a:gd name="connsiteX25" fmla="*/ 540730 w 1508896"/>
                    <a:gd name="connsiteY25" fmla="*/ 991611 h 1374640"/>
                    <a:gd name="connsiteX26" fmla="*/ 431315 w 1508896"/>
                    <a:gd name="connsiteY26" fmla="*/ 1077580 h 1374640"/>
                    <a:gd name="connsiteX27" fmla="*/ 353161 w 1508896"/>
                    <a:gd name="connsiteY27" fmla="*/ 1140103 h 1374640"/>
                    <a:gd name="connsiteX28" fmla="*/ 462576 w 1508896"/>
                    <a:gd name="connsiteY28" fmla="*/ 1218257 h 1374640"/>
                    <a:gd name="connsiteX29" fmla="*/ 642330 w 1508896"/>
                    <a:gd name="connsiteY29" fmla="*/ 1210441 h 1374640"/>
                    <a:gd name="connsiteX30" fmla="*/ 790823 w 1508896"/>
                    <a:gd name="connsiteY30" fmla="*/ 1132288 h 1374640"/>
                    <a:gd name="connsiteX31" fmla="*/ 837715 w 1508896"/>
                    <a:gd name="connsiteY31" fmla="*/ 1069764 h 1374640"/>
                    <a:gd name="connsiteX32" fmla="*/ 884607 w 1508896"/>
                    <a:gd name="connsiteY32" fmla="*/ 1147918 h 1374640"/>
                    <a:gd name="connsiteX33" fmla="*/ 939315 w 1508896"/>
                    <a:gd name="connsiteY33" fmla="*/ 1210441 h 1374640"/>
                    <a:gd name="connsiteX34" fmla="*/ 868976 w 1508896"/>
                    <a:gd name="connsiteY34" fmla="*/ 1272964 h 1374640"/>
                    <a:gd name="connsiteX35" fmla="*/ 665776 w 1508896"/>
                    <a:gd name="connsiteY35" fmla="*/ 1343303 h 1374640"/>
                    <a:gd name="connsiteX36" fmla="*/ 446946 w 1508896"/>
                    <a:gd name="connsiteY36" fmla="*/ 1374564 h 1374640"/>
                    <a:gd name="connsiteX37" fmla="*/ 235930 w 1508896"/>
                    <a:gd name="connsiteY37" fmla="*/ 1335488 h 1374640"/>
                    <a:gd name="connsiteX38" fmla="*/ 103069 w 1508896"/>
                    <a:gd name="connsiteY38" fmla="*/ 1233888 h 1374640"/>
                    <a:gd name="connsiteX39" fmla="*/ 32730 w 1508896"/>
                    <a:gd name="connsiteY39" fmla="*/ 1108841 h 1374640"/>
                    <a:gd name="connsiteX40" fmla="*/ 17099 w 1508896"/>
                    <a:gd name="connsiteY40" fmla="*/ 968164 h 1374640"/>
                    <a:gd name="connsiteX41" fmla="*/ 1469 w 1508896"/>
                    <a:gd name="connsiteY41" fmla="*/ 764964 h 1374640"/>
                    <a:gd name="connsiteX42" fmla="*/ 56176 w 1508896"/>
                    <a:gd name="connsiteY42" fmla="*/ 632103 h 1374640"/>
                    <a:gd name="connsiteX43" fmla="*/ 134330 w 1508896"/>
                    <a:gd name="connsiteY43" fmla="*/ 467980 h 1374640"/>
                    <a:gd name="connsiteX44" fmla="*/ 235930 w 1508896"/>
                    <a:gd name="connsiteY44" fmla="*/ 374195 h 1374640"/>
                    <a:gd name="connsiteX45" fmla="*/ 298453 w 1508896"/>
                    <a:gd name="connsiteY45" fmla="*/ 342934 h 1374640"/>
                    <a:gd name="connsiteX46" fmla="*/ 384423 w 1508896"/>
                    <a:gd name="connsiteY46" fmla="*/ 483611 h 1374640"/>
                    <a:gd name="connsiteX47" fmla="*/ 321899 w 1508896"/>
                    <a:gd name="connsiteY47" fmla="*/ 600841 h 1374640"/>
                    <a:gd name="connsiteX48" fmla="*/ 251561 w 1508896"/>
                    <a:gd name="connsiteY48" fmla="*/ 694626 h 1374640"/>
                    <a:gd name="connsiteX49" fmla="*/ 220299 w 1508896"/>
                    <a:gd name="connsiteY49" fmla="*/ 858749 h 1374640"/>
                    <a:gd name="connsiteX50" fmla="*/ 212484 w 1508896"/>
                    <a:gd name="connsiteY50" fmla="*/ 975980 h 1374640"/>
                    <a:gd name="connsiteX51" fmla="*/ 220299 w 1508896"/>
                    <a:gd name="connsiteY51" fmla="*/ 1022872 h 1374640"/>
                    <a:gd name="connsiteX52" fmla="*/ 345346 w 1508896"/>
                    <a:gd name="connsiteY52" fmla="*/ 913457 h 1374640"/>
                    <a:gd name="connsiteX53" fmla="*/ 540730 w 1508896"/>
                    <a:gd name="connsiteY53" fmla="*/ 764964 h 1374640"/>
                    <a:gd name="connsiteX54" fmla="*/ 673592 w 1508896"/>
                    <a:gd name="connsiteY54" fmla="*/ 616472 h 1374640"/>
                    <a:gd name="connsiteX55" fmla="*/ 790823 w 1508896"/>
                    <a:gd name="connsiteY55" fmla="*/ 522688 h 1374640"/>
                    <a:gd name="connsiteX56" fmla="*/ 861161 w 1508896"/>
                    <a:gd name="connsiteY56" fmla="*/ 483611 h 1374640"/>
                    <a:gd name="connsiteX57" fmla="*/ 759561 w 1508896"/>
                    <a:gd name="connsiteY57" fmla="*/ 366380 h 1374640"/>
                    <a:gd name="connsiteX58" fmla="*/ 712669 w 1508896"/>
                    <a:gd name="connsiteY58" fmla="*/ 272595 h 1374640"/>
                    <a:gd name="connsiteX59" fmla="*/ 783007 w 1508896"/>
                    <a:gd name="connsiteY59" fmla="*/ 233518 h 1374640"/>
                    <a:gd name="connsiteX60" fmla="*/ 845530 w 1508896"/>
                    <a:gd name="connsiteY60" fmla="*/ 163180 h 1374640"/>
                    <a:gd name="connsiteX61" fmla="*/ 868976 w 1508896"/>
                    <a:gd name="connsiteY61" fmla="*/ 170995 h 1374640"/>
                    <a:gd name="connsiteX62" fmla="*/ 923684 w 1508896"/>
                    <a:gd name="connsiteY62" fmla="*/ 264780 h 1374640"/>
                    <a:gd name="connsiteX63" fmla="*/ 962761 w 1508896"/>
                    <a:gd name="connsiteY63" fmla="*/ 335118 h 1374640"/>
                    <a:gd name="connsiteX64" fmla="*/ 1001838 w 1508896"/>
                    <a:gd name="connsiteY64" fmla="*/ 366380 h 1374640"/>
                    <a:gd name="connsiteX65" fmla="*/ 1056546 w 1508896"/>
                    <a:gd name="connsiteY65" fmla="*/ 280411 h 1374640"/>
                    <a:gd name="connsiteX0" fmla="*/ 1056546 w 1508896"/>
                    <a:gd name="connsiteY0" fmla="*/ 280411 h 1374640"/>
                    <a:gd name="connsiteX1" fmla="*/ 1040915 w 1508896"/>
                    <a:gd name="connsiteY1" fmla="*/ 155364 h 1374640"/>
                    <a:gd name="connsiteX2" fmla="*/ 1103438 w 1508896"/>
                    <a:gd name="connsiteY2" fmla="*/ 53764 h 1374640"/>
                    <a:gd name="connsiteX3" fmla="*/ 1220669 w 1508896"/>
                    <a:gd name="connsiteY3" fmla="*/ 6872 h 1374640"/>
                    <a:gd name="connsiteX4" fmla="*/ 1361346 w 1508896"/>
                    <a:gd name="connsiteY4" fmla="*/ 6872 h 1374640"/>
                    <a:gd name="connsiteX5" fmla="*/ 1439499 w 1508896"/>
                    <a:gd name="connsiteY5" fmla="*/ 69395 h 1374640"/>
                    <a:gd name="connsiteX6" fmla="*/ 1502023 w 1508896"/>
                    <a:gd name="connsiteY6" fmla="*/ 194441 h 1374640"/>
                    <a:gd name="connsiteX7" fmla="*/ 1502023 w 1508896"/>
                    <a:gd name="connsiteY7" fmla="*/ 303857 h 1374640"/>
                    <a:gd name="connsiteX8" fmla="*/ 1455130 w 1508896"/>
                    <a:gd name="connsiteY8" fmla="*/ 405457 h 1374640"/>
                    <a:gd name="connsiteX9" fmla="*/ 1400423 w 1508896"/>
                    <a:gd name="connsiteY9" fmla="*/ 467980 h 1374640"/>
                    <a:gd name="connsiteX10" fmla="*/ 1291007 w 1508896"/>
                    <a:gd name="connsiteY10" fmla="*/ 483611 h 1374640"/>
                    <a:gd name="connsiteX11" fmla="*/ 1181592 w 1508896"/>
                    <a:gd name="connsiteY11" fmla="*/ 428903 h 1374640"/>
                    <a:gd name="connsiteX12" fmla="*/ 1181592 w 1508896"/>
                    <a:gd name="connsiteY12" fmla="*/ 421088 h 1374640"/>
                    <a:gd name="connsiteX13" fmla="*/ 1111253 w 1508896"/>
                    <a:gd name="connsiteY13" fmla="*/ 483611 h 1374640"/>
                    <a:gd name="connsiteX14" fmla="*/ 1165961 w 1508896"/>
                    <a:gd name="connsiteY14" fmla="*/ 561764 h 1374640"/>
                    <a:gd name="connsiteX15" fmla="*/ 1220669 w 1508896"/>
                    <a:gd name="connsiteY15" fmla="*/ 639918 h 1374640"/>
                    <a:gd name="connsiteX16" fmla="*/ 1251930 w 1508896"/>
                    <a:gd name="connsiteY16" fmla="*/ 678995 h 1374640"/>
                    <a:gd name="connsiteX17" fmla="*/ 1173776 w 1508896"/>
                    <a:gd name="connsiteY17" fmla="*/ 741518 h 1374640"/>
                    <a:gd name="connsiteX18" fmla="*/ 1111253 w 1508896"/>
                    <a:gd name="connsiteY18" fmla="*/ 788411 h 1374640"/>
                    <a:gd name="connsiteX19" fmla="*/ 1079992 w 1508896"/>
                    <a:gd name="connsiteY19" fmla="*/ 796226 h 1374640"/>
                    <a:gd name="connsiteX20" fmla="*/ 1048730 w 1508896"/>
                    <a:gd name="connsiteY20" fmla="*/ 741518 h 1374640"/>
                    <a:gd name="connsiteX21" fmla="*/ 1009653 w 1508896"/>
                    <a:gd name="connsiteY21" fmla="*/ 671180 h 1374640"/>
                    <a:gd name="connsiteX22" fmla="*/ 978392 w 1508896"/>
                    <a:gd name="connsiteY22" fmla="*/ 624288 h 1374640"/>
                    <a:gd name="connsiteX23" fmla="*/ 861161 w 1508896"/>
                    <a:gd name="connsiteY23" fmla="*/ 710257 h 1374640"/>
                    <a:gd name="connsiteX24" fmla="*/ 681407 w 1508896"/>
                    <a:gd name="connsiteY24" fmla="*/ 858749 h 1374640"/>
                    <a:gd name="connsiteX25" fmla="*/ 540730 w 1508896"/>
                    <a:gd name="connsiteY25" fmla="*/ 991611 h 1374640"/>
                    <a:gd name="connsiteX26" fmla="*/ 431315 w 1508896"/>
                    <a:gd name="connsiteY26" fmla="*/ 1077580 h 1374640"/>
                    <a:gd name="connsiteX27" fmla="*/ 353161 w 1508896"/>
                    <a:gd name="connsiteY27" fmla="*/ 1140103 h 1374640"/>
                    <a:gd name="connsiteX28" fmla="*/ 462576 w 1508896"/>
                    <a:gd name="connsiteY28" fmla="*/ 1218257 h 1374640"/>
                    <a:gd name="connsiteX29" fmla="*/ 642330 w 1508896"/>
                    <a:gd name="connsiteY29" fmla="*/ 1210441 h 1374640"/>
                    <a:gd name="connsiteX30" fmla="*/ 790823 w 1508896"/>
                    <a:gd name="connsiteY30" fmla="*/ 1132288 h 1374640"/>
                    <a:gd name="connsiteX31" fmla="*/ 837715 w 1508896"/>
                    <a:gd name="connsiteY31" fmla="*/ 1069764 h 1374640"/>
                    <a:gd name="connsiteX32" fmla="*/ 884607 w 1508896"/>
                    <a:gd name="connsiteY32" fmla="*/ 1147918 h 1374640"/>
                    <a:gd name="connsiteX33" fmla="*/ 939315 w 1508896"/>
                    <a:gd name="connsiteY33" fmla="*/ 1210441 h 1374640"/>
                    <a:gd name="connsiteX34" fmla="*/ 868976 w 1508896"/>
                    <a:gd name="connsiteY34" fmla="*/ 1272964 h 1374640"/>
                    <a:gd name="connsiteX35" fmla="*/ 665776 w 1508896"/>
                    <a:gd name="connsiteY35" fmla="*/ 1343303 h 1374640"/>
                    <a:gd name="connsiteX36" fmla="*/ 446946 w 1508896"/>
                    <a:gd name="connsiteY36" fmla="*/ 1374564 h 1374640"/>
                    <a:gd name="connsiteX37" fmla="*/ 235930 w 1508896"/>
                    <a:gd name="connsiteY37" fmla="*/ 1335488 h 1374640"/>
                    <a:gd name="connsiteX38" fmla="*/ 103069 w 1508896"/>
                    <a:gd name="connsiteY38" fmla="*/ 1233888 h 1374640"/>
                    <a:gd name="connsiteX39" fmla="*/ 32730 w 1508896"/>
                    <a:gd name="connsiteY39" fmla="*/ 1108841 h 1374640"/>
                    <a:gd name="connsiteX40" fmla="*/ 17099 w 1508896"/>
                    <a:gd name="connsiteY40" fmla="*/ 968164 h 1374640"/>
                    <a:gd name="connsiteX41" fmla="*/ 1469 w 1508896"/>
                    <a:gd name="connsiteY41" fmla="*/ 764964 h 1374640"/>
                    <a:gd name="connsiteX42" fmla="*/ 56176 w 1508896"/>
                    <a:gd name="connsiteY42" fmla="*/ 632103 h 1374640"/>
                    <a:gd name="connsiteX43" fmla="*/ 134330 w 1508896"/>
                    <a:gd name="connsiteY43" fmla="*/ 467980 h 1374640"/>
                    <a:gd name="connsiteX44" fmla="*/ 235930 w 1508896"/>
                    <a:gd name="connsiteY44" fmla="*/ 374195 h 1374640"/>
                    <a:gd name="connsiteX45" fmla="*/ 298453 w 1508896"/>
                    <a:gd name="connsiteY45" fmla="*/ 342934 h 1374640"/>
                    <a:gd name="connsiteX46" fmla="*/ 384423 w 1508896"/>
                    <a:gd name="connsiteY46" fmla="*/ 483611 h 1374640"/>
                    <a:gd name="connsiteX47" fmla="*/ 321899 w 1508896"/>
                    <a:gd name="connsiteY47" fmla="*/ 600841 h 1374640"/>
                    <a:gd name="connsiteX48" fmla="*/ 251561 w 1508896"/>
                    <a:gd name="connsiteY48" fmla="*/ 694626 h 1374640"/>
                    <a:gd name="connsiteX49" fmla="*/ 220299 w 1508896"/>
                    <a:gd name="connsiteY49" fmla="*/ 858749 h 1374640"/>
                    <a:gd name="connsiteX50" fmla="*/ 212484 w 1508896"/>
                    <a:gd name="connsiteY50" fmla="*/ 975980 h 1374640"/>
                    <a:gd name="connsiteX51" fmla="*/ 220299 w 1508896"/>
                    <a:gd name="connsiteY51" fmla="*/ 1022872 h 1374640"/>
                    <a:gd name="connsiteX52" fmla="*/ 345346 w 1508896"/>
                    <a:gd name="connsiteY52" fmla="*/ 913457 h 1374640"/>
                    <a:gd name="connsiteX53" fmla="*/ 540730 w 1508896"/>
                    <a:gd name="connsiteY53" fmla="*/ 764964 h 1374640"/>
                    <a:gd name="connsiteX54" fmla="*/ 681408 w 1508896"/>
                    <a:gd name="connsiteY54" fmla="*/ 647733 h 1374640"/>
                    <a:gd name="connsiteX55" fmla="*/ 790823 w 1508896"/>
                    <a:gd name="connsiteY55" fmla="*/ 522688 h 1374640"/>
                    <a:gd name="connsiteX56" fmla="*/ 861161 w 1508896"/>
                    <a:gd name="connsiteY56" fmla="*/ 483611 h 1374640"/>
                    <a:gd name="connsiteX57" fmla="*/ 759561 w 1508896"/>
                    <a:gd name="connsiteY57" fmla="*/ 366380 h 1374640"/>
                    <a:gd name="connsiteX58" fmla="*/ 712669 w 1508896"/>
                    <a:gd name="connsiteY58" fmla="*/ 272595 h 1374640"/>
                    <a:gd name="connsiteX59" fmla="*/ 783007 w 1508896"/>
                    <a:gd name="connsiteY59" fmla="*/ 233518 h 1374640"/>
                    <a:gd name="connsiteX60" fmla="*/ 845530 w 1508896"/>
                    <a:gd name="connsiteY60" fmla="*/ 163180 h 1374640"/>
                    <a:gd name="connsiteX61" fmla="*/ 868976 w 1508896"/>
                    <a:gd name="connsiteY61" fmla="*/ 170995 h 1374640"/>
                    <a:gd name="connsiteX62" fmla="*/ 923684 w 1508896"/>
                    <a:gd name="connsiteY62" fmla="*/ 264780 h 1374640"/>
                    <a:gd name="connsiteX63" fmla="*/ 962761 w 1508896"/>
                    <a:gd name="connsiteY63" fmla="*/ 335118 h 1374640"/>
                    <a:gd name="connsiteX64" fmla="*/ 1001838 w 1508896"/>
                    <a:gd name="connsiteY64" fmla="*/ 366380 h 1374640"/>
                    <a:gd name="connsiteX65" fmla="*/ 1056546 w 1508896"/>
                    <a:gd name="connsiteY65" fmla="*/ 280411 h 1374640"/>
                    <a:gd name="connsiteX0" fmla="*/ 1056546 w 1508896"/>
                    <a:gd name="connsiteY0" fmla="*/ 280411 h 1374640"/>
                    <a:gd name="connsiteX1" fmla="*/ 1040915 w 1508896"/>
                    <a:gd name="connsiteY1" fmla="*/ 155364 h 1374640"/>
                    <a:gd name="connsiteX2" fmla="*/ 1103438 w 1508896"/>
                    <a:gd name="connsiteY2" fmla="*/ 53764 h 1374640"/>
                    <a:gd name="connsiteX3" fmla="*/ 1220669 w 1508896"/>
                    <a:gd name="connsiteY3" fmla="*/ 6872 h 1374640"/>
                    <a:gd name="connsiteX4" fmla="*/ 1361346 w 1508896"/>
                    <a:gd name="connsiteY4" fmla="*/ 6872 h 1374640"/>
                    <a:gd name="connsiteX5" fmla="*/ 1439499 w 1508896"/>
                    <a:gd name="connsiteY5" fmla="*/ 69395 h 1374640"/>
                    <a:gd name="connsiteX6" fmla="*/ 1502023 w 1508896"/>
                    <a:gd name="connsiteY6" fmla="*/ 194441 h 1374640"/>
                    <a:gd name="connsiteX7" fmla="*/ 1502023 w 1508896"/>
                    <a:gd name="connsiteY7" fmla="*/ 303857 h 1374640"/>
                    <a:gd name="connsiteX8" fmla="*/ 1455130 w 1508896"/>
                    <a:gd name="connsiteY8" fmla="*/ 405457 h 1374640"/>
                    <a:gd name="connsiteX9" fmla="*/ 1400423 w 1508896"/>
                    <a:gd name="connsiteY9" fmla="*/ 467980 h 1374640"/>
                    <a:gd name="connsiteX10" fmla="*/ 1291007 w 1508896"/>
                    <a:gd name="connsiteY10" fmla="*/ 483611 h 1374640"/>
                    <a:gd name="connsiteX11" fmla="*/ 1181592 w 1508896"/>
                    <a:gd name="connsiteY11" fmla="*/ 428903 h 1374640"/>
                    <a:gd name="connsiteX12" fmla="*/ 1181592 w 1508896"/>
                    <a:gd name="connsiteY12" fmla="*/ 421088 h 1374640"/>
                    <a:gd name="connsiteX13" fmla="*/ 1111253 w 1508896"/>
                    <a:gd name="connsiteY13" fmla="*/ 483611 h 1374640"/>
                    <a:gd name="connsiteX14" fmla="*/ 1165961 w 1508896"/>
                    <a:gd name="connsiteY14" fmla="*/ 561764 h 1374640"/>
                    <a:gd name="connsiteX15" fmla="*/ 1220669 w 1508896"/>
                    <a:gd name="connsiteY15" fmla="*/ 639918 h 1374640"/>
                    <a:gd name="connsiteX16" fmla="*/ 1251930 w 1508896"/>
                    <a:gd name="connsiteY16" fmla="*/ 678995 h 1374640"/>
                    <a:gd name="connsiteX17" fmla="*/ 1173776 w 1508896"/>
                    <a:gd name="connsiteY17" fmla="*/ 741518 h 1374640"/>
                    <a:gd name="connsiteX18" fmla="*/ 1111253 w 1508896"/>
                    <a:gd name="connsiteY18" fmla="*/ 788411 h 1374640"/>
                    <a:gd name="connsiteX19" fmla="*/ 1079992 w 1508896"/>
                    <a:gd name="connsiteY19" fmla="*/ 796226 h 1374640"/>
                    <a:gd name="connsiteX20" fmla="*/ 1048730 w 1508896"/>
                    <a:gd name="connsiteY20" fmla="*/ 741518 h 1374640"/>
                    <a:gd name="connsiteX21" fmla="*/ 1009653 w 1508896"/>
                    <a:gd name="connsiteY21" fmla="*/ 671180 h 1374640"/>
                    <a:gd name="connsiteX22" fmla="*/ 978392 w 1508896"/>
                    <a:gd name="connsiteY22" fmla="*/ 624288 h 1374640"/>
                    <a:gd name="connsiteX23" fmla="*/ 861161 w 1508896"/>
                    <a:gd name="connsiteY23" fmla="*/ 710257 h 1374640"/>
                    <a:gd name="connsiteX24" fmla="*/ 681407 w 1508896"/>
                    <a:gd name="connsiteY24" fmla="*/ 858749 h 1374640"/>
                    <a:gd name="connsiteX25" fmla="*/ 540730 w 1508896"/>
                    <a:gd name="connsiteY25" fmla="*/ 991611 h 1374640"/>
                    <a:gd name="connsiteX26" fmla="*/ 431315 w 1508896"/>
                    <a:gd name="connsiteY26" fmla="*/ 1077580 h 1374640"/>
                    <a:gd name="connsiteX27" fmla="*/ 353161 w 1508896"/>
                    <a:gd name="connsiteY27" fmla="*/ 1140103 h 1374640"/>
                    <a:gd name="connsiteX28" fmla="*/ 462576 w 1508896"/>
                    <a:gd name="connsiteY28" fmla="*/ 1218257 h 1374640"/>
                    <a:gd name="connsiteX29" fmla="*/ 642330 w 1508896"/>
                    <a:gd name="connsiteY29" fmla="*/ 1210441 h 1374640"/>
                    <a:gd name="connsiteX30" fmla="*/ 790823 w 1508896"/>
                    <a:gd name="connsiteY30" fmla="*/ 1132288 h 1374640"/>
                    <a:gd name="connsiteX31" fmla="*/ 837715 w 1508896"/>
                    <a:gd name="connsiteY31" fmla="*/ 1069764 h 1374640"/>
                    <a:gd name="connsiteX32" fmla="*/ 884607 w 1508896"/>
                    <a:gd name="connsiteY32" fmla="*/ 1147918 h 1374640"/>
                    <a:gd name="connsiteX33" fmla="*/ 939315 w 1508896"/>
                    <a:gd name="connsiteY33" fmla="*/ 1210441 h 1374640"/>
                    <a:gd name="connsiteX34" fmla="*/ 868976 w 1508896"/>
                    <a:gd name="connsiteY34" fmla="*/ 1272964 h 1374640"/>
                    <a:gd name="connsiteX35" fmla="*/ 665776 w 1508896"/>
                    <a:gd name="connsiteY35" fmla="*/ 1343303 h 1374640"/>
                    <a:gd name="connsiteX36" fmla="*/ 446946 w 1508896"/>
                    <a:gd name="connsiteY36" fmla="*/ 1374564 h 1374640"/>
                    <a:gd name="connsiteX37" fmla="*/ 235930 w 1508896"/>
                    <a:gd name="connsiteY37" fmla="*/ 1335488 h 1374640"/>
                    <a:gd name="connsiteX38" fmla="*/ 103069 w 1508896"/>
                    <a:gd name="connsiteY38" fmla="*/ 1233888 h 1374640"/>
                    <a:gd name="connsiteX39" fmla="*/ 32730 w 1508896"/>
                    <a:gd name="connsiteY39" fmla="*/ 1108841 h 1374640"/>
                    <a:gd name="connsiteX40" fmla="*/ 17099 w 1508896"/>
                    <a:gd name="connsiteY40" fmla="*/ 968164 h 1374640"/>
                    <a:gd name="connsiteX41" fmla="*/ 1469 w 1508896"/>
                    <a:gd name="connsiteY41" fmla="*/ 764964 h 1374640"/>
                    <a:gd name="connsiteX42" fmla="*/ 56176 w 1508896"/>
                    <a:gd name="connsiteY42" fmla="*/ 632103 h 1374640"/>
                    <a:gd name="connsiteX43" fmla="*/ 134330 w 1508896"/>
                    <a:gd name="connsiteY43" fmla="*/ 467980 h 1374640"/>
                    <a:gd name="connsiteX44" fmla="*/ 235930 w 1508896"/>
                    <a:gd name="connsiteY44" fmla="*/ 374195 h 1374640"/>
                    <a:gd name="connsiteX45" fmla="*/ 298453 w 1508896"/>
                    <a:gd name="connsiteY45" fmla="*/ 342934 h 1374640"/>
                    <a:gd name="connsiteX46" fmla="*/ 384423 w 1508896"/>
                    <a:gd name="connsiteY46" fmla="*/ 483611 h 1374640"/>
                    <a:gd name="connsiteX47" fmla="*/ 321899 w 1508896"/>
                    <a:gd name="connsiteY47" fmla="*/ 600841 h 1374640"/>
                    <a:gd name="connsiteX48" fmla="*/ 251561 w 1508896"/>
                    <a:gd name="connsiteY48" fmla="*/ 694626 h 1374640"/>
                    <a:gd name="connsiteX49" fmla="*/ 220299 w 1508896"/>
                    <a:gd name="connsiteY49" fmla="*/ 858749 h 1374640"/>
                    <a:gd name="connsiteX50" fmla="*/ 212484 w 1508896"/>
                    <a:gd name="connsiteY50" fmla="*/ 975980 h 1374640"/>
                    <a:gd name="connsiteX51" fmla="*/ 220299 w 1508896"/>
                    <a:gd name="connsiteY51" fmla="*/ 1022872 h 1374640"/>
                    <a:gd name="connsiteX52" fmla="*/ 345346 w 1508896"/>
                    <a:gd name="connsiteY52" fmla="*/ 913457 h 1374640"/>
                    <a:gd name="connsiteX53" fmla="*/ 540730 w 1508896"/>
                    <a:gd name="connsiteY53" fmla="*/ 764964 h 1374640"/>
                    <a:gd name="connsiteX54" fmla="*/ 681408 w 1508896"/>
                    <a:gd name="connsiteY54" fmla="*/ 647733 h 1374640"/>
                    <a:gd name="connsiteX55" fmla="*/ 783008 w 1508896"/>
                    <a:gd name="connsiteY55" fmla="*/ 553949 h 1374640"/>
                    <a:gd name="connsiteX56" fmla="*/ 861161 w 1508896"/>
                    <a:gd name="connsiteY56" fmla="*/ 483611 h 1374640"/>
                    <a:gd name="connsiteX57" fmla="*/ 759561 w 1508896"/>
                    <a:gd name="connsiteY57" fmla="*/ 366380 h 1374640"/>
                    <a:gd name="connsiteX58" fmla="*/ 712669 w 1508896"/>
                    <a:gd name="connsiteY58" fmla="*/ 272595 h 1374640"/>
                    <a:gd name="connsiteX59" fmla="*/ 783007 w 1508896"/>
                    <a:gd name="connsiteY59" fmla="*/ 233518 h 1374640"/>
                    <a:gd name="connsiteX60" fmla="*/ 845530 w 1508896"/>
                    <a:gd name="connsiteY60" fmla="*/ 163180 h 1374640"/>
                    <a:gd name="connsiteX61" fmla="*/ 868976 w 1508896"/>
                    <a:gd name="connsiteY61" fmla="*/ 170995 h 1374640"/>
                    <a:gd name="connsiteX62" fmla="*/ 923684 w 1508896"/>
                    <a:gd name="connsiteY62" fmla="*/ 264780 h 1374640"/>
                    <a:gd name="connsiteX63" fmla="*/ 962761 w 1508896"/>
                    <a:gd name="connsiteY63" fmla="*/ 335118 h 1374640"/>
                    <a:gd name="connsiteX64" fmla="*/ 1001838 w 1508896"/>
                    <a:gd name="connsiteY64" fmla="*/ 366380 h 1374640"/>
                    <a:gd name="connsiteX65" fmla="*/ 1056546 w 1508896"/>
                    <a:gd name="connsiteY65" fmla="*/ 280411 h 1374640"/>
                    <a:gd name="connsiteX0" fmla="*/ 1056546 w 1508896"/>
                    <a:gd name="connsiteY0" fmla="*/ 280411 h 1374640"/>
                    <a:gd name="connsiteX1" fmla="*/ 1040915 w 1508896"/>
                    <a:gd name="connsiteY1" fmla="*/ 155364 h 1374640"/>
                    <a:gd name="connsiteX2" fmla="*/ 1103438 w 1508896"/>
                    <a:gd name="connsiteY2" fmla="*/ 53764 h 1374640"/>
                    <a:gd name="connsiteX3" fmla="*/ 1220669 w 1508896"/>
                    <a:gd name="connsiteY3" fmla="*/ 6872 h 1374640"/>
                    <a:gd name="connsiteX4" fmla="*/ 1361346 w 1508896"/>
                    <a:gd name="connsiteY4" fmla="*/ 6872 h 1374640"/>
                    <a:gd name="connsiteX5" fmla="*/ 1439499 w 1508896"/>
                    <a:gd name="connsiteY5" fmla="*/ 69395 h 1374640"/>
                    <a:gd name="connsiteX6" fmla="*/ 1502023 w 1508896"/>
                    <a:gd name="connsiteY6" fmla="*/ 194441 h 1374640"/>
                    <a:gd name="connsiteX7" fmla="*/ 1502023 w 1508896"/>
                    <a:gd name="connsiteY7" fmla="*/ 303857 h 1374640"/>
                    <a:gd name="connsiteX8" fmla="*/ 1455130 w 1508896"/>
                    <a:gd name="connsiteY8" fmla="*/ 405457 h 1374640"/>
                    <a:gd name="connsiteX9" fmla="*/ 1400423 w 1508896"/>
                    <a:gd name="connsiteY9" fmla="*/ 467980 h 1374640"/>
                    <a:gd name="connsiteX10" fmla="*/ 1291007 w 1508896"/>
                    <a:gd name="connsiteY10" fmla="*/ 483611 h 1374640"/>
                    <a:gd name="connsiteX11" fmla="*/ 1181592 w 1508896"/>
                    <a:gd name="connsiteY11" fmla="*/ 428903 h 1374640"/>
                    <a:gd name="connsiteX12" fmla="*/ 1181592 w 1508896"/>
                    <a:gd name="connsiteY12" fmla="*/ 421088 h 1374640"/>
                    <a:gd name="connsiteX13" fmla="*/ 1111253 w 1508896"/>
                    <a:gd name="connsiteY13" fmla="*/ 483611 h 1374640"/>
                    <a:gd name="connsiteX14" fmla="*/ 1165961 w 1508896"/>
                    <a:gd name="connsiteY14" fmla="*/ 561764 h 1374640"/>
                    <a:gd name="connsiteX15" fmla="*/ 1220669 w 1508896"/>
                    <a:gd name="connsiteY15" fmla="*/ 639918 h 1374640"/>
                    <a:gd name="connsiteX16" fmla="*/ 1251930 w 1508896"/>
                    <a:gd name="connsiteY16" fmla="*/ 678995 h 1374640"/>
                    <a:gd name="connsiteX17" fmla="*/ 1173776 w 1508896"/>
                    <a:gd name="connsiteY17" fmla="*/ 741518 h 1374640"/>
                    <a:gd name="connsiteX18" fmla="*/ 1111253 w 1508896"/>
                    <a:gd name="connsiteY18" fmla="*/ 788411 h 1374640"/>
                    <a:gd name="connsiteX19" fmla="*/ 1079992 w 1508896"/>
                    <a:gd name="connsiteY19" fmla="*/ 796226 h 1374640"/>
                    <a:gd name="connsiteX20" fmla="*/ 1048730 w 1508896"/>
                    <a:gd name="connsiteY20" fmla="*/ 741518 h 1374640"/>
                    <a:gd name="connsiteX21" fmla="*/ 1009653 w 1508896"/>
                    <a:gd name="connsiteY21" fmla="*/ 671180 h 1374640"/>
                    <a:gd name="connsiteX22" fmla="*/ 978392 w 1508896"/>
                    <a:gd name="connsiteY22" fmla="*/ 624288 h 1374640"/>
                    <a:gd name="connsiteX23" fmla="*/ 861161 w 1508896"/>
                    <a:gd name="connsiteY23" fmla="*/ 710257 h 1374640"/>
                    <a:gd name="connsiteX24" fmla="*/ 681407 w 1508896"/>
                    <a:gd name="connsiteY24" fmla="*/ 858749 h 1374640"/>
                    <a:gd name="connsiteX25" fmla="*/ 571992 w 1508896"/>
                    <a:gd name="connsiteY25" fmla="*/ 960349 h 1374640"/>
                    <a:gd name="connsiteX26" fmla="*/ 431315 w 1508896"/>
                    <a:gd name="connsiteY26" fmla="*/ 1077580 h 1374640"/>
                    <a:gd name="connsiteX27" fmla="*/ 353161 w 1508896"/>
                    <a:gd name="connsiteY27" fmla="*/ 1140103 h 1374640"/>
                    <a:gd name="connsiteX28" fmla="*/ 462576 w 1508896"/>
                    <a:gd name="connsiteY28" fmla="*/ 1218257 h 1374640"/>
                    <a:gd name="connsiteX29" fmla="*/ 642330 w 1508896"/>
                    <a:gd name="connsiteY29" fmla="*/ 1210441 h 1374640"/>
                    <a:gd name="connsiteX30" fmla="*/ 790823 w 1508896"/>
                    <a:gd name="connsiteY30" fmla="*/ 1132288 h 1374640"/>
                    <a:gd name="connsiteX31" fmla="*/ 837715 w 1508896"/>
                    <a:gd name="connsiteY31" fmla="*/ 1069764 h 1374640"/>
                    <a:gd name="connsiteX32" fmla="*/ 884607 w 1508896"/>
                    <a:gd name="connsiteY32" fmla="*/ 1147918 h 1374640"/>
                    <a:gd name="connsiteX33" fmla="*/ 939315 w 1508896"/>
                    <a:gd name="connsiteY33" fmla="*/ 1210441 h 1374640"/>
                    <a:gd name="connsiteX34" fmla="*/ 868976 w 1508896"/>
                    <a:gd name="connsiteY34" fmla="*/ 1272964 h 1374640"/>
                    <a:gd name="connsiteX35" fmla="*/ 665776 w 1508896"/>
                    <a:gd name="connsiteY35" fmla="*/ 1343303 h 1374640"/>
                    <a:gd name="connsiteX36" fmla="*/ 446946 w 1508896"/>
                    <a:gd name="connsiteY36" fmla="*/ 1374564 h 1374640"/>
                    <a:gd name="connsiteX37" fmla="*/ 235930 w 1508896"/>
                    <a:gd name="connsiteY37" fmla="*/ 1335488 h 1374640"/>
                    <a:gd name="connsiteX38" fmla="*/ 103069 w 1508896"/>
                    <a:gd name="connsiteY38" fmla="*/ 1233888 h 1374640"/>
                    <a:gd name="connsiteX39" fmla="*/ 32730 w 1508896"/>
                    <a:gd name="connsiteY39" fmla="*/ 1108841 h 1374640"/>
                    <a:gd name="connsiteX40" fmla="*/ 17099 w 1508896"/>
                    <a:gd name="connsiteY40" fmla="*/ 968164 h 1374640"/>
                    <a:gd name="connsiteX41" fmla="*/ 1469 w 1508896"/>
                    <a:gd name="connsiteY41" fmla="*/ 764964 h 1374640"/>
                    <a:gd name="connsiteX42" fmla="*/ 56176 w 1508896"/>
                    <a:gd name="connsiteY42" fmla="*/ 632103 h 1374640"/>
                    <a:gd name="connsiteX43" fmla="*/ 134330 w 1508896"/>
                    <a:gd name="connsiteY43" fmla="*/ 467980 h 1374640"/>
                    <a:gd name="connsiteX44" fmla="*/ 235930 w 1508896"/>
                    <a:gd name="connsiteY44" fmla="*/ 374195 h 1374640"/>
                    <a:gd name="connsiteX45" fmla="*/ 298453 w 1508896"/>
                    <a:gd name="connsiteY45" fmla="*/ 342934 h 1374640"/>
                    <a:gd name="connsiteX46" fmla="*/ 384423 w 1508896"/>
                    <a:gd name="connsiteY46" fmla="*/ 483611 h 1374640"/>
                    <a:gd name="connsiteX47" fmla="*/ 321899 w 1508896"/>
                    <a:gd name="connsiteY47" fmla="*/ 600841 h 1374640"/>
                    <a:gd name="connsiteX48" fmla="*/ 251561 w 1508896"/>
                    <a:gd name="connsiteY48" fmla="*/ 694626 h 1374640"/>
                    <a:gd name="connsiteX49" fmla="*/ 220299 w 1508896"/>
                    <a:gd name="connsiteY49" fmla="*/ 858749 h 1374640"/>
                    <a:gd name="connsiteX50" fmla="*/ 212484 w 1508896"/>
                    <a:gd name="connsiteY50" fmla="*/ 975980 h 1374640"/>
                    <a:gd name="connsiteX51" fmla="*/ 220299 w 1508896"/>
                    <a:gd name="connsiteY51" fmla="*/ 1022872 h 1374640"/>
                    <a:gd name="connsiteX52" fmla="*/ 345346 w 1508896"/>
                    <a:gd name="connsiteY52" fmla="*/ 913457 h 1374640"/>
                    <a:gd name="connsiteX53" fmla="*/ 540730 w 1508896"/>
                    <a:gd name="connsiteY53" fmla="*/ 764964 h 1374640"/>
                    <a:gd name="connsiteX54" fmla="*/ 681408 w 1508896"/>
                    <a:gd name="connsiteY54" fmla="*/ 647733 h 1374640"/>
                    <a:gd name="connsiteX55" fmla="*/ 783008 w 1508896"/>
                    <a:gd name="connsiteY55" fmla="*/ 553949 h 1374640"/>
                    <a:gd name="connsiteX56" fmla="*/ 861161 w 1508896"/>
                    <a:gd name="connsiteY56" fmla="*/ 483611 h 1374640"/>
                    <a:gd name="connsiteX57" fmla="*/ 759561 w 1508896"/>
                    <a:gd name="connsiteY57" fmla="*/ 366380 h 1374640"/>
                    <a:gd name="connsiteX58" fmla="*/ 712669 w 1508896"/>
                    <a:gd name="connsiteY58" fmla="*/ 272595 h 1374640"/>
                    <a:gd name="connsiteX59" fmla="*/ 783007 w 1508896"/>
                    <a:gd name="connsiteY59" fmla="*/ 233518 h 1374640"/>
                    <a:gd name="connsiteX60" fmla="*/ 845530 w 1508896"/>
                    <a:gd name="connsiteY60" fmla="*/ 163180 h 1374640"/>
                    <a:gd name="connsiteX61" fmla="*/ 868976 w 1508896"/>
                    <a:gd name="connsiteY61" fmla="*/ 170995 h 1374640"/>
                    <a:gd name="connsiteX62" fmla="*/ 923684 w 1508896"/>
                    <a:gd name="connsiteY62" fmla="*/ 264780 h 1374640"/>
                    <a:gd name="connsiteX63" fmla="*/ 962761 w 1508896"/>
                    <a:gd name="connsiteY63" fmla="*/ 335118 h 1374640"/>
                    <a:gd name="connsiteX64" fmla="*/ 1001838 w 1508896"/>
                    <a:gd name="connsiteY64" fmla="*/ 366380 h 1374640"/>
                    <a:gd name="connsiteX65" fmla="*/ 1056546 w 1508896"/>
                    <a:gd name="connsiteY65" fmla="*/ 280411 h 1374640"/>
                    <a:gd name="connsiteX0" fmla="*/ 1056546 w 1508896"/>
                    <a:gd name="connsiteY0" fmla="*/ 280411 h 1374640"/>
                    <a:gd name="connsiteX1" fmla="*/ 1040915 w 1508896"/>
                    <a:gd name="connsiteY1" fmla="*/ 155364 h 1374640"/>
                    <a:gd name="connsiteX2" fmla="*/ 1103438 w 1508896"/>
                    <a:gd name="connsiteY2" fmla="*/ 53764 h 1374640"/>
                    <a:gd name="connsiteX3" fmla="*/ 1220669 w 1508896"/>
                    <a:gd name="connsiteY3" fmla="*/ 6872 h 1374640"/>
                    <a:gd name="connsiteX4" fmla="*/ 1361346 w 1508896"/>
                    <a:gd name="connsiteY4" fmla="*/ 6872 h 1374640"/>
                    <a:gd name="connsiteX5" fmla="*/ 1439499 w 1508896"/>
                    <a:gd name="connsiteY5" fmla="*/ 69395 h 1374640"/>
                    <a:gd name="connsiteX6" fmla="*/ 1502023 w 1508896"/>
                    <a:gd name="connsiteY6" fmla="*/ 194441 h 1374640"/>
                    <a:gd name="connsiteX7" fmla="*/ 1502023 w 1508896"/>
                    <a:gd name="connsiteY7" fmla="*/ 303857 h 1374640"/>
                    <a:gd name="connsiteX8" fmla="*/ 1455130 w 1508896"/>
                    <a:gd name="connsiteY8" fmla="*/ 405457 h 1374640"/>
                    <a:gd name="connsiteX9" fmla="*/ 1400423 w 1508896"/>
                    <a:gd name="connsiteY9" fmla="*/ 467980 h 1374640"/>
                    <a:gd name="connsiteX10" fmla="*/ 1291007 w 1508896"/>
                    <a:gd name="connsiteY10" fmla="*/ 483611 h 1374640"/>
                    <a:gd name="connsiteX11" fmla="*/ 1181592 w 1508896"/>
                    <a:gd name="connsiteY11" fmla="*/ 428903 h 1374640"/>
                    <a:gd name="connsiteX12" fmla="*/ 1181592 w 1508896"/>
                    <a:gd name="connsiteY12" fmla="*/ 421088 h 1374640"/>
                    <a:gd name="connsiteX13" fmla="*/ 1111253 w 1508896"/>
                    <a:gd name="connsiteY13" fmla="*/ 483611 h 1374640"/>
                    <a:gd name="connsiteX14" fmla="*/ 1165961 w 1508896"/>
                    <a:gd name="connsiteY14" fmla="*/ 561764 h 1374640"/>
                    <a:gd name="connsiteX15" fmla="*/ 1220669 w 1508896"/>
                    <a:gd name="connsiteY15" fmla="*/ 639918 h 1374640"/>
                    <a:gd name="connsiteX16" fmla="*/ 1251930 w 1508896"/>
                    <a:gd name="connsiteY16" fmla="*/ 678995 h 1374640"/>
                    <a:gd name="connsiteX17" fmla="*/ 1173776 w 1508896"/>
                    <a:gd name="connsiteY17" fmla="*/ 741518 h 1374640"/>
                    <a:gd name="connsiteX18" fmla="*/ 1111253 w 1508896"/>
                    <a:gd name="connsiteY18" fmla="*/ 788411 h 1374640"/>
                    <a:gd name="connsiteX19" fmla="*/ 1079992 w 1508896"/>
                    <a:gd name="connsiteY19" fmla="*/ 796226 h 1374640"/>
                    <a:gd name="connsiteX20" fmla="*/ 1048730 w 1508896"/>
                    <a:gd name="connsiteY20" fmla="*/ 741518 h 1374640"/>
                    <a:gd name="connsiteX21" fmla="*/ 1009653 w 1508896"/>
                    <a:gd name="connsiteY21" fmla="*/ 671180 h 1374640"/>
                    <a:gd name="connsiteX22" fmla="*/ 978392 w 1508896"/>
                    <a:gd name="connsiteY22" fmla="*/ 624288 h 1374640"/>
                    <a:gd name="connsiteX23" fmla="*/ 861161 w 1508896"/>
                    <a:gd name="connsiteY23" fmla="*/ 710257 h 1374640"/>
                    <a:gd name="connsiteX24" fmla="*/ 681407 w 1508896"/>
                    <a:gd name="connsiteY24" fmla="*/ 858749 h 1374640"/>
                    <a:gd name="connsiteX25" fmla="*/ 571992 w 1508896"/>
                    <a:gd name="connsiteY25" fmla="*/ 960349 h 1374640"/>
                    <a:gd name="connsiteX26" fmla="*/ 431315 w 1508896"/>
                    <a:gd name="connsiteY26" fmla="*/ 1077580 h 1374640"/>
                    <a:gd name="connsiteX27" fmla="*/ 353161 w 1508896"/>
                    <a:gd name="connsiteY27" fmla="*/ 1140103 h 1374640"/>
                    <a:gd name="connsiteX28" fmla="*/ 462576 w 1508896"/>
                    <a:gd name="connsiteY28" fmla="*/ 1218257 h 1374640"/>
                    <a:gd name="connsiteX29" fmla="*/ 642330 w 1508896"/>
                    <a:gd name="connsiteY29" fmla="*/ 1210441 h 1374640"/>
                    <a:gd name="connsiteX30" fmla="*/ 790823 w 1508896"/>
                    <a:gd name="connsiteY30" fmla="*/ 1132288 h 1374640"/>
                    <a:gd name="connsiteX31" fmla="*/ 837715 w 1508896"/>
                    <a:gd name="connsiteY31" fmla="*/ 1069764 h 1374640"/>
                    <a:gd name="connsiteX32" fmla="*/ 884607 w 1508896"/>
                    <a:gd name="connsiteY32" fmla="*/ 1147918 h 1374640"/>
                    <a:gd name="connsiteX33" fmla="*/ 939315 w 1508896"/>
                    <a:gd name="connsiteY33" fmla="*/ 1210441 h 1374640"/>
                    <a:gd name="connsiteX34" fmla="*/ 868976 w 1508896"/>
                    <a:gd name="connsiteY34" fmla="*/ 1272964 h 1374640"/>
                    <a:gd name="connsiteX35" fmla="*/ 665776 w 1508896"/>
                    <a:gd name="connsiteY35" fmla="*/ 1343303 h 1374640"/>
                    <a:gd name="connsiteX36" fmla="*/ 446946 w 1508896"/>
                    <a:gd name="connsiteY36" fmla="*/ 1374564 h 1374640"/>
                    <a:gd name="connsiteX37" fmla="*/ 235930 w 1508896"/>
                    <a:gd name="connsiteY37" fmla="*/ 1335488 h 1374640"/>
                    <a:gd name="connsiteX38" fmla="*/ 103069 w 1508896"/>
                    <a:gd name="connsiteY38" fmla="*/ 1233888 h 1374640"/>
                    <a:gd name="connsiteX39" fmla="*/ 32730 w 1508896"/>
                    <a:gd name="connsiteY39" fmla="*/ 1108841 h 1374640"/>
                    <a:gd name="connsiteX40" fmla="*/ 17099 w 1508896"/>
                    <a:gd name="connsiteY40" fmla="*/ 968164 h 1374640"/>
                    <a:gd name="connsiteX41" fmla="*/ 1469 w 1508896"/>
                    <a:gd name="connsiteY41" fmla="*/ 764964 h 1374640"/>
                    <a:gd name="connsiteX42" fmla="*/ 56176 w 1508896"/>
                    <a:gd name="connsiteY42" fmla="*/ 632103 h 1374640"/>
                    <a:gd name="connsiteX43" fmla="*/ 134330 w 1508896"/>
                    <a:gd name="connsiteY43" fmla="*/ 467980 h 1374640"/>
                    <a:gd name="connsiteX44" fmla="*/ 235930 w 1508896"/>
                    <a:gd name="connsiteY44" fmla="*/ 374195 h 1374640"/>
                    <a:gd name="connsiteX45" fmla="*/ 298453 w 1508896"/>
                    <a:gd name="connsiteY45" fmla="*/ 342934 h 1374640"/>
                    <a:gd name="connsiteX46" fmla="*/ 384423 w 1508896"/>
                    <a:gd name="connsiteY46" fmla="*/ 483611 h 1374640"/>
                    <a:gd name="connsiteX47" fmla="*/ 321899 w 1508896"/>
                    <a:gd name="connsiteY47" fmla="*/ 600841 h 1374640"/>
                    <a:gd name="connsiteX48" fmla="*/ 228114 w 1508896"/>
                    <a:gd name="connsiteY48" fmla="*/ 718073 h 1374640"/>
                    <a:gd name="connsiteX49" fmla="*/ 220299 w 1508896"/>
                    <a:gd name="connsiteY49" fmla="*/ 858749 h 1374640"/>
                    <a:gd name="connsiteX50" fmla="*/ 212484 w 1508896"/>
                    <a:gd name="connsiteY50" fmla="*/ 975980 h 1374640"/>
                    <a:gd name="connsiteX51" fmla="*/ 220299 w 1508896"/>
                    <a:gd name="connsiteY51" fmla="*/ 1022872 h 1374640"/>
                    <a:gd name="connsiteX52" fmla="*/ 345346 w 1508896"/>
                    <a:gd name="connsiteY52" fmla="*/ 913457 h 1374640"/>
                    <a:gd name="connsiteX53" fmla="*/ 540730 w 1508896"/>
                    <a:gd name="connsiteY53" fmla="*/ 764964 h 1374640"/>
                    <a:gd name="connsiteX54" fmla="*/ 681408 w 1508896"/>
                    <a:gd name="connsiteY54" fmla="*/ 647733 h 1374640"/>
                    <a:gd name="connsiteX55" fmla="*/ 783008 w 1508896"/>
                    <a:gd name="connsiteY55" fmla="*/ 553949 h 1374640"/>
                    <a:gd name="connsiteX56" fmla="*/ 861161 w 1508896"/>
                    <a:gd name="connsiteY56" fmla="*/ 483611 h 1374640"/>
                    <a:gd name="connsiteX57" fmla="*/ 759561 w 1508896"/>
                    <a:gd name="connsiteY57" fmla="*/ 366380 h 1374640"/>
                    <a:gd name="connsiteX58" fmla="*/ 712669 w 1508896"/>
                    <a:gd name="connsiteY58" fmla="*/ 272595 h 1374640"/>
                    <a:gd name="connsiteX59" fmla="*/ 783007 w 1508896"/>
                    <a:gd name="connsiteY59" fmla="*/ 233518 h 1374640"/>
                    <a:gd name="connsiteX60" fmla="*/ 845530 w 1508896"/>
                    <a:gd name="connsiteY60" fmla="*/ 163180 h 1374640"/>
                    <a:gd name="connsiteX61" fmla="*/ 868976 w 1508896"/>
                    <a:gd name="connsiteY61" fmla="*/ 170995 h 1374640"/>
                    <a:gd name="connsiteX62" fmla="*/ 923684 w 1508896"/>
                    <a:gd name="connsiteY62" fmla="*/ 264780 h 1374640"/>
                    <a:gd name="connsiteX63" fmla="*/ 962761 w 1508896"/>
                    <a:gd name="connsiteY63" fmla="*/ 335118 h 1374640"/>
                    <a:gd name="connsiteX64" fmla="*/ 1001838 w 1508896"/>
                    <a:gd name="connsiteY64" fmla="*/ 366380 h 1374640"/>
                    <a:gd name="connsiteX65" fmla="*/ 1056546 w 1508896"/>
                    <a:gd name="connsiteY65" fmla="*/ 280411 h 1374640"/>
                    <a:gd name="connsiteX0" fmla="*/ 1055744 w 1508094"/>
                    <a:gd name="connsiteY0" fmla="*/ 280411 h 1374640"/>
                    <a:gd name="connsiteX1" fmla="*/ 1040113 w 1508094"/>
                    <a:gd name="connsiteY1" fmla="*/ 155364 h 1374640"/>
                    <a:gd name="connsiteX2" fmla="*/ 1102636 w 1508094"/>
                    <a:gd name="connsiteY2" fmla="*/ 53764 h 1374640"/>
                    <a:gd name="connsiteX3" fmla="*/ 1219867 w 1508094"/>
                    <a:gd name="connsiteY3" fmla="*/ 6872 h 1374640"/>
                    <a:gd name="connsiteX4" fmla="*/ 1360544 w 1508094"/>
                    <a:gd name="connsiteY4" fmla="*/ 6872 h 1374640"/>
                    <a:gd name="connsiteX5" fmla="*/ 1438697 w 1508094"/>
                    <a:gd name="connsiteY5" fmla="*/ 69395 h 1374640"/>
                    <a:gd name="connsiteX6" fmla="*/ 1501221 w 1508094"/>
                    <a:gd name="connsiteY6" fmla="*/ 194441 h 1374640"/>
                    <a:gd name="connsiteX7" fmla="*/ 1501221 w 1508094"/>
                    <a:gd name="connsiteY7" fmla="*/ 303857 h 1374640"/>
                    <a:gd name="connsiteX8" fmla="*/ 1454328 w 1508094"/>
                    <a:gd name="connsiteY8" fmla="*/ 405457 h 1374640"/>
                    <a:gd name="connsiteX9" fmla="*/ 1399621 w 1508094"/>
                    <a:gd name="connsiteY9" fmla="*/ 467980 h 1374640"/>
                    <a:gd name="connsiteX10" fmla="*/ 1290205 w 1508094"/>
                    <a:gd name="connsiteY10" fmla="*/ 483611 h 1374640"/>
                    <a:gd name="connsiteX11" fmla="*/ 1180790 w 1508094"/>
                    <a:gd name="connsiteY11" fmla="*/ 428903 h 1374640"/>
                    <a:gd name="connsiteX12" fmla="*/ 1180790 w 1508094"/>
                    <a:gd name="connsiteY12" fmla="*/ 421088 h 1374640"/>
                    <a:gd name="connsiteX13" fmla="*/ 1110451 w 1508094"/>
                    <a:gd name="connsiteY13" fmla="*/ 483611 h 1374640"/>
                    <a:gd name="connsiteX14" fmla="*/ 1165159 w 1508094"/>
                    <a:gd name="connsiteY14" fmla="*/ 561764 h 1374640"/>
                    <a:gd name="connsiteX15" fmla="*/ 1219867 w 1508094"/>
                    <a:gd name="connsiteY15" fmla="*/ 639918 h 1374640"/>
                    <a:gd name="connsiteX16" fmla="*/ 1251128 w 1508094"/>
                    <a:gd name="connsiteY16" fmla="*/ 678995 h 1374640"/>
                    <a:gd name="connsiteX17" fmla="*/ 1172974 w 1508094"/>
                    <a:gd name="connsiteY17" fmla="*/ 741518 h 1374640"/>
                    <a:gd name="connsiteX18" fmla="*/ 1110451 w 1508094"/>
                    <a:gd name="connsiteY18" fmla="*/ 788411 h 1374640"/>
                    <a:gd name="connsiteX19" fmla="*/ 1079190 w 1508094"/>
                    <a:gd name="connsiteY19" fmla="*/ 796226 h 1374640"/>
                    <a:gd name="connsiteX20" fmla="*/ 1047928 w 1508094"/>
                    <a:gd name="connsiteY20" fmla="*/ 741518 h 1374640"/>
                    <a:gd name="connsiteX21" fmla="*/ 1008851 w 1508094"/>
                    <a:gd name="connsiteY21" fmla="*/ 671180 h 1374640"/>
                    <a:gd name="connsiteX22" fmla="*/ 977590 w 1508094"/>
                    <a:gd name="connsiteY22" fmla="*/ 624288 h 1374640"/>
                    <a:gd name="connsiteX23" fmla="*/ 860359 w 1508094"/>
                    <a:gd name="connsiteY23" fmla="*/ 710257 h 1374640"/>
                    <a:gd name="connsiteX24" fmla="*/ 680605 w 1508094"/>
                    <a:gd name="connsiteY24" fmla="*/ 858749 h 1374640"/>
                    <a:gd name="connsiteX25" fmla="*/ 571190 w 1508094"/>
                    <a:gd name="connsiteY25" fmla="*/ 960349 h 1374640"/>
                    <a:gd name="connsiteX26" fmla="*/ 430513 w 1508094"/>
                    <a:gd name="connsiteY26" fmla="*/ 1077580 h 1374640"/>
                    <a:gd name="connsiteX27" fmla="*/ 352359 w 1508094"/>
                    <a:gd name="connsiteY27" fmla="*/ 1140103 h 1374640"/>
                    <a:gd name="connsiteX28" fmla="*/ 461774 w 1508094"/>
                    <a:gd name="connsiteY28" fmla="*/ 1218257 h 1374640"/>
                    <a:gd name="connsiteX29" fmla="*/ 641528 w 1508094"/>
                    <a:gd name="connsiteY29" fmla="*/ 1210441 h 1374640"/>
                    <a:gd name="connsiteX30" fmla="*/ 790021 w 1508094"/>
                    <a:gd name="connsiteY30" fmla="*/ 1132288 h 1374640"/>
                    <a:gd name="connsiteX31" fmla="*/ 836913 w 1508094"/>
                    <a:gd name="connsiteY31" fmla="*/ 1069764 h 1374640"/>
                    <a:gd name="connsiteX32" fmla="*/ 883805 w 1508094"/>
                    <a:gd name="connsiteY32" fmla="*/ 1147918 h 1374640"/>
                    <a:gd name="connsiteX33" fmla="*/ 938513 w 1508094"/>
                    <a:gd name="connsiteY33" fmla="*/ 1210441 h 1374640"/>
                    <a:gd name="connsiteX34" fmla="*/ 868174 w 1508094"/>
                    <a:gd name="connsiteY34" fmla="*/ 1272964 h 1374640"/>
                    <a:gd name="connsiteX35" fmla="*/ 664974 w 1508094"/>
                    <a:gd name="connsiteY35" fmla="*/ 1343303 h 1374640"/>
                    <a:gd name="connsiteX36" fmla="*/ 446144 w 1508094"/>
                    <a:gd name="connsiteY36" fmla="*/ 1374564 h 1374640"/>
                    <a:gd name="connsiteX37" fmla="*/ 235128 w 1508094"/>
                    <a:gd name="connsiteY37" fmla="*/ 1335488 h 1374640"/>
                    <a:gd name="connsiteX38" fmla="*/ 102267 w 1508094"/>
                    <a:gd name="connsiteY38" fmla="*/ 1233888 h 1374640"/>
                    <a:gd name="connsiteX39" fmla="*/ 31928 w 1508094"/>
                    <a:gd name="connsiteY39" fmla="*/ 1108841 h 1374640"/>
                    <a:gd name="connsiteX40" fmla="*/ 16297 w 1508094"/>
                    <a:gd name="connsiteY40" fmla="*/ 968164 h 1374640"/>
                    <a:gd name="connsiteX41" fmla="*/ 667 w 1508094"/>
                    <a:gd name="connsiteY41" fmla="*/ 764964 h 1374640"/>
                    <a:gd name="connsiteX42" fmla="*/ 39743 w 1508094"/>
                    <a:gd name="connsiteY42" fmla="*/ 616472 h 1374640"/>
                    <a:gd name="connsiteX43" fmla="*/ 133528 w 1508094"/>
                    <a:gd name="connsiteY43" fmla="*/ 467980 h 1374640"/>
                    <a:gd name="connsiteX44" fmla="*/ 235128 w 1508094"/>
                    <a:gd name="connsiteY44" fmla="*/ 374195 h 1374640"/>
                    <a:gd name="connsiteX45" fmla="*/ 297651 w 1508094"/>
                    <a:gd name="connsiteY45" fmla="*/ 342934 h 1374640"/>
                    <a:gd name="connsiteX46" fmla="*/ 383621 w 1508094"/>
                    <a:gd name="connsiteY46" fmla="*/ 483611 h 1374640"/>
                    <a:gd name="connsiteX47" fmla="*/ 321097 w 1508094"/>
                    <a:gd name="connsiteY47" fmla="*/ 600841 h 1374640"/>
                    <a:gd name="connsiteX48" fmla="*/ 227312 w 1508094"/>
                    <a:gd name="connsiteY48" fmla="*/ 718073 h 1374640"/>
                    <a:gd name="connsiteX49" fmla="*/ 219497 w 1508094"/>
                    <a:gd name="connsiteY49" fmla="*/ 858749 h 1374640"/>
                    <a:gd name="connsiteX50" fmla="*/ 211682 w 1508094"/>
                    <a:gd name="connsiteY50" fmla="*/ 975980 h 1374640"/>
                    <a:gd name="connsiteX51" fmla="*/ 219497 w 1508094"/>
                    <a:gd name="connsiteY51" fmla="*/ 1022872 h 1374640"/>
                    <a:gd name="connsiteX52" fmla="*/ 344544 w 1508094"/>
                    <a:gd name="connsiteY52" fmla="*/ 913457 h 1374640"/>
                    <a:gd name="connsiteX53" fmla="*/ 539928 w 1508094"/>
                    <a:gd name="connsiteY53" fmla="*/ 764964 h 1374640"/>
                    <a:gd name="connsiteX54" fmla="*/ 680606 w 1508094"/>
                    <a:gd name="connsiteY54" fmla="*/ 647733 h 1374640"/>
                    <a:gd name="connsiteX55" fmla="*/ 782206 w 1508094"/>
                    <a:gd name="connsiteY55" fmla="*/ 553949 h 1374640"/>
                    <a:gd name="connsiteX56" fmla="*/ 860359 w 1508094"/>
                    <a:gd name="connsiteY56" fmla="*/ 483611 h 1374640"/>
                    <a:gd name="connsiteX57" fmla="*/ 758759 w 1508094"/>
                    <a:gd name="connsiteY57" fmla="*/ 366380 h 1374640"/>
                    <a:gd name="connsiteX58" fmla="*/ 711867 w 1508094"/>
                    <a:gd name="connsiteY58" fmla="*/ 272595 h 1374640"/>
                    <a:gd name="connsiteX59" fmla="*/ 782205 w 1508094"/>
                    <a:gd name="connsiteY59" fmla="*/ 233518 h 1374640"/>
                    <a:gd name="connsiteX60" fmla="*/ 844728 w 1508094"/>
                    <a:gd name="connsiteY60" fmla="*/ 163180 h 1374640"/>
                    <a:gd name="connsiteX61" fmla="*/ 868174 w 1508094"/>
                    <a:gd name="connsiteY61" fmla="*/ 170995 h 1374640"/>
                    <a:gd name="connsiteX62" fmla="*/ 922882 w 1508094"/>
                    <a:gd name="connsiteY62" fmla="*/ 264780 h 1374640"/>
                    <a:gd name="connsiteX63" fmla="*/ 961959 w 1508094"/>
                    <a:gd name="connsiteY63" fmla="*/ 335118 h 1374640"/>
                    <a:gd name="connsiteX64" fmla="*/ 1001036 w 1508094"/>
                    <a:gd name="connsiteY64" fmla="*/ 366380 h 1374640"/>
                    <a:gd name="connsiteX65" fmla="*/ 1055744 w 1508094"/>
                    <a:gd name="connsiteY65" fmla="*/ 280411 h 1374640"/>
                    <a:gd name="connsiteX0" fmla="*/ 1055744 w 1508094"/>
                    <a:gd name="connsiteY0" fmla="*/ 280411 h 1374640"/>
                    <a:gd name="connsiteX1" fmla="*/ 1040113 w 1508094"/>
                    <a:gd name="connsiteY1" fmla="*/ 155364 h 1374640"/>
                    <a:gd name="connsiteX2" fmla="*/ 1102636 w 1508094"/>
                    <a:gd name="connsiteY2" fmla="*/ 53764 h 1374640"/>
                    <a:gd name="connsiteX3" fmla="*/ 1219867 w 1508094"/>
                    <a:gd name="connsiteY3" fmla="*/ 6872 h 1374640"/>
                    <a:gd name="connsiteX4" fmla="*/ 1360544 w 1508094"/>
                    <a:gd name="connsiteY4" fmla="*/ 6872 h 1374640"/>
                    <a:gd name="connsiteX5" fmla="*/ 1438697 w 1508094"/>
                    <a:gd name="connsiteY5" fmla="*/ 69395 h 1374640"/>
                    <a:gd name="connsiteX6" fmla="*/ 1501221 w 1508094"/>
                    <a:gd name="connsiteY6" fmla="*/ 194441 h 1374640"/>
                    <a:gd name="connsiteX7" fmla="*/ 1501221 w 1508094"/>
                    <a:gd name="connsiteY7" fmla="*/ 303857 h 1374640"/>
                    <a:gd name="connsiteX8" fmla="*/ 1454328 w 1508094"/>
                    <a:gd name="connsiteY8" fmla="*/ 405457 h 1374640"/>
                    <a:gd name="connsiteX9" fmla="*/ 1399621 w 1508094"/>
                    <a:gd name="connsiteY9" fmla="*/ 467980 h 1374640"/>
                    <a:gd name="connsiteX10" fmla="*/ 1290205 w 1508094"/>
                    <a:gd name="connsiteY10" fmla="*/ 483611 h 1374640"/>
                    <a:gd name="connsiteX11" fmla="*/ 1180790 w 1508094"/>
                    <a:gd name="connsiteY11" fmla="*/ 428903 h 1374640"/>
                    <a:gd name="connsiteX12" fmla="*/ 1180790 w 1508094"/>
                    <a:gd name="connsiteY12" fmla="*/ 421088 h 1374640"/>
                    <a:gd name="connsiteX13" fmla="*/ 1110451 w 1508094"/>
                    <a:gd name="connsiteY13" fmla="*/ 483611 h 1374640"/>
                    <a:gd name="connsiteX14" fmla="*/ 1165159 w 1508094"/>
                    <a:gd name="connsiteY14" fmla="*/ 561764 h 1374640"/>
                    <a:gd name="connsiteX15" fmla="*/ 1219867 w 1508094"/>
                    <a:gd name="connsiteY15" fmla="*/ 639918 h 1374640"/>
                    <a:gd name="connsiteX16" fmla="*/ 1251128 w 1508094"/>
                    <a:gd name="connsiteY16" fmla="*/ 678995 h 1374640"/>
                    <a:gd name="connsiteX17" fmla="*/ 1172974 w 1508094"/>
                    <a:gd name="connsiteY17" fmla="*/ 741518 h 1374640"/>
                    <a:gd name="connsiteX18" fmla="*/ 1110451 w 1508094"/>
                    <a:gd name="connsiteY18" fmla="*/ 788411 h 1374640"/>
                    <a:gd name="connsiteX19" fmla="*/ 1079190 w 1508094"/>
                    <a:gd name="connsiteY19" fmla="*/ 796226 h 1374640"/>
                    <a:gd name="connsiteX20" fmla="*/ 1047928 w 1508094"/>
                    <a:gd name="connsiteY20" fmla="*/ 741518 h 1374640"/>
                    <a:gd name="connsiteX21" fmla="*/ 1008851 w 1508094"/>
                    <a:gd name="connsiteY21" fmla="*/ 671180 h 1374640"/>
                    <a:gd name="connsiteX22" fmla="*/ 977590 w 1508094"/>
                    <a:gd name="connsiteY22" fmla="*/ 624288 h 1374640"/>
                    <a:gd name="connsiteX23" fmla="*/ 860359 w 1508094"/>
                    <a:gd name="connsiteY23" fmla="*/ 710257 h 1374640"/>
                    <a:gd name="connsiteX24" fmla="*/ 680605 w 1508094"/>
                    <a:gd name="connsiteY24" fmla="*/ 858749 h 1374640"/>
                    <a:gd name="connsiteX25" fmla="*/ 571190 w 1508094"/>
                    <a:gd name="connsiteY25" fmla="*/ 960349 h 1374640"/>
                    <a:gd name="connsiteX26" fmla="*/ 430513 w 1508094"/>
                    <a:gd name="connsiteY26" fmla="*/ 1077580 h 1374640"/>
                    <a:gd name="connsiteX27" fmla="*/ 352359 w 1508094"/>
                    <a:gd name="connsiteY27" fmla="*/ 1140103 h 1374640"/>
                    <a:gd name="connsiteX28" fmla="*/ 461774 w 1508094"/>
                    <a:gd name="connsiteY28" fmla="*/ 1218257 h 1374640"/>
                    <a:gd name="connsiteX29" fmla="*/ 641528 w 1508094"/>
                    <a:gd name="connsiteY29" fmla="*/ 1210441 h 1374640"/>
                    <a:gd name="connsiteX30" fmla="*/ 790021 w 1508094"/>
                    <a:gd name="connsiteY30" fmla="*/ 1132288 h 1374640"/>
                    <a:gd name="connsiteX31" fmla="*/ 836913 w 1508094"/>
                    <a:gd name="connsiteY31" fmla="*/ 1069764 h 1374640"/>
                    <a:gd name="connsiteX32" fmla="*/ 883805 w 1508094"/>
                    <a:gd name="connsiteY32" fmla="*/ 1147918 h 1374640"/>
                    <a:gd name="connsiteX33" fmla="*/ 938513 w 1508094"/>
                    <a:gd name="connsiteY33" fmla="*/ 1210441 h 1374640"/>
                    <a:gd name="connsiteX34" fmla="*/ 868174 w 1508094"/>
                    <a:gd name="connsiteY34" fmla="*/ 1272964 h 1374640"/>
                    <a:gd name="connsiteX35" fmla="*/ 664974 w 1508094"/>
                    <a:gd name="connsiteY35" fmla="*/ 1343303 h 1374640"/>
                    <a:gd name="connsiteX36" fmla="*/ 446144 w 1508094"/>
                    <a:gd name="connsiteY36" fmla="*/ 1374564 h 1374640"/>
                    <a:gd name="connsiteX37" fmla="*/ 235128 w 1508094"/>
                    <a:gd name="connsiteY37" fmla="*/ 1335488 h 1374640"/>
                    <a:gd name="connsiteX38" fmla="*/ 102267 w 1508094"/>
                    <a:gd name="connsiteY38" fmla="*/ 1233888 h 1374640"/>
                    <a:gd name="connsiteX39" fmla="*/ 31928 w 1508094"/>
                    <a:gd name="connsiteY39" fmla="*/ 1108841 h 1374640"/>
                    <a:gd name="connsiteX40" fmla="*/ 16297 w 1508094"/>
                    <a:gd name="connsiteY40" fmla="*/ 968164 h 1374640"/>
                    <a:gd name="connsiteX41" fmla="*/ 667 w 1508094"/>
                    <a:gd name="connsiteY41" fmla="*/ 764964 h 1374640"/>
                    <a:gd name="connsiteX42" fmla="*/ 39743 w 1508094"/>
                    <a:gd name="connsiteY42" fmla="*/ 616472 h 1374640"/>
                    <a:gd name="connsiteX43" fmla="*/ 133528 w 1508094"/>
                    <a:gd name="connsiteY43" fmla="*/ 467980 h 1374640"/>
                    <a:gd name="connsiteX44" fmla="*/ 235128 w 1508094"/>
                    <a:gd name="connsiteY44" fmla="*/ 374195 h 1374640"/>
                    <a:gd name="connsiteX45" fmla="*/ 297651 w 1508094"/>
                    <a:gd name="connsiteY45" fmla="*/ 342934 h 1374640"/>
                    <a:gd name="connsiteX46" fmla="*/ 383621 w 1508094"/>
                    <a:gd name="connsiteY46" fmla="*/ 483611 h 1374640"/>
                    <a:gd name="connsiteX47" fmla="*/ 321097 w 1508094"/>
                    <a:gd name="connsiteY47" fmla="*/ 600841 h 1374640"/>
                    <a:gd name="connsiteX48" fmla="*/ 227312 w 1508094"/>
                    <a:gd name="connsiteY48" fmla="*/ 718073 h 1374640"/>
                    <a:gd name="connsiteX49" fmla="*/ 219497 w 1508094"/>
                    <a:gd name="connsiteY49" fmla="*/ 858749 h 1374640"/>
                    <a:gd name="connsiteX50" fmla="*/ 211682 w 1508094"/>
                    <a:gd name="connsiteY50" fmla="*/ 975980 h 1374640"/>
                    <a:gd name="connsiteX51" fmla="*/ 219497 w 1508094"/>
                    <a:gd name="connsiteY51" fmla="*/ 1022872 h 1374640"/>
                    <a:gd name="connsiteX52" fmla="*/ 344544 w 1508094"/>
                    <a:gd name="connsiteY52" fmla="*/ 913457 h 1374640"/>
                    <a:gd name="connsiteX53" fmla="*/ 539928 w 1508094"/>
                    <a:gd name="connsiteY53" fmla="*/ 764964 h 1374640"/>
                    <a:gd name="connsiteX54" fmla="*/ 680606 w 1508094"/>
                    <a:gd name="connsiteY54" fmla="*/ 647733 h 1374640"/>
                    <a:gd name="connsiteX55" fmla="*/ 782206 w 1508094"/>
                    <a:gd name="connsiteY55" fmla="*/ 553949 h 1374640"/>
                    <a:gd name="connsiteX56" fmla="*/ 860359 w 1508094"/>
                    <a:gd name="connsiteY56" fmla="*/ 483611 h 1374640"/>
                    <a:gd name="connsiteX57" fmla="*/ 758759 w 1508094"/>
                    <a:gd name="connsiteY57" fmla="*/ 366380 h 1374640"/>
                    <a:gd name="connsiteX58" fmla="*/ 711867 w 1508094"/>
                    <a:gd name="connsiteY58" fmla="*/ 272595 h 1374640"/>
                    <a:gd name="connsiteX59" fmla="*/ 782205 w 1508094"/>
                    <a:gd name="connsiteY59" fmla="*/ 233518 h 1374640"/>
                    <a:gd name="connsiteX60" fmla="*/ 844728 w 1508094"/>
                    <a:gd name="connsiteY60" fmla="*/ 163180 h 1374640"/>
                    <a:gd name="connsiteX61" fmla="*/ 922882 w 1508094"/>
                    <a:gd name="connsiteY61" fmla="*/ 264780 h 1374640"/>
                    <a:gd name="connsiteX62" fmla="*/ 961959 w 1508094"/>
                    <a:gd name="connsiteY62" fmla="*/ 335118 h 1374640"/>
                    <a:gd name="connsiteX63" fmla="*/ 1001036 w 1508094"/>
                    <a:gd name="connsiteY63" fmla="*/ 366380 h 1374640"/>
                    <a:gd name="connsiteX64" fmla="*/ 1055744 w 1508094"/>
                    <a:gd name="connsiteY64" fmla="*/ 280411 h 1374640"/>
                    <a:gd name="connsiteX0" fmla="*/ 1055744 w 1508094"/>
                    <a:gd name="connsiteY0" fmla="*/ 280411 h 1374640"/>
                    <a:gd name="connsiteX1" fmla="*/ 1040113 w 1508094"/>
                    <a:gd name="connsiteY1" fmla="*/ 155364 h 1374640"/>
                    <a:gd name="connsiteX2" fmla="*/ 1102636 w 1508094"/>
                    <a:gd name="connsiteY2" fmla="*/ 53764 h 1374640"/>
                    <a:gd name="connsiteX3" fmla="*/ 1219867 w 1508094"/>
                    <a:gd name="connsiteY3" fmla="*/ 6872 h 1374640"/>
                    <a:gd name="connsiteX4" fmla="*/ 1360544 w 1508094"/>
                    <a:gd name="connsiteY4" fmla="*/ 6872 h 1374640"/>
                    <a:gd name="connsiteX5" fmla="*/ 1438697 w 1508094"/>
                    <a:gd name="connsiteY5" fmla="*/ 69395 h 1374640"/>
                    <a:gd name="connsiteX6" fmla="*/ 1501221 w 1508094"/>
                    <a:gd name="connsiteY6" fmla="*/ 194441 h 1374640"/>
                    <a:gd name="connsiteX7" fmla="*/ 1501221 w 1508094"/>
                    <a:gd name="connsiteY7" fmla="*/ 303857 h 1374640"/>
                    <a:gd name="connsiteX8" fmla="*/ 1454328 w 1508094"/>
                    <a:gd name="connsiteY8" fmla="*/ 405457 h 1374640"/>
                    <a:gd name="connsiteX9" fmla="*/ 1399621 w 1508094"/>
                    <a:gd name="connsiteY9" fmla="*/ 467980 h 1374640"/>
                    <a:gd name="connsiteX10" fmla="*/ 1290205 w 1508094"/>
                    <a:gd name="connsiteY10" fmla="*/ 483611 h 1374640"/>
                    <a:gd name="connsiteX11" fmla="*/ 1180790 w 1508094"/>
                    <a:gd name="connsiteY11" fmla="*/ 428903 h 1374640"/>
                    <a:gd name="connsiteX12" fmla="*/ 1180790 w 1508094"/>
                    <a:gd name="connsiteY12" fmla="*/ 421088 h 1374640"/>
                    <a:gd name="connsiteX13" fmla="*/ 1110451 w 1508094"/>
                    <a:gd name="connsiteY13" fmla="*/ 483611 h 1374640"/>
                    <a:gd name="connsiteX14" fmla="*/ 1165159 w 1508094"/>
                    <a:gd name="connsiteY14" fmla="*/ 561764 h 1374640"/>
                    <a:gd name="connsiteX15" fmla="*/ 1219867 w 1508094"/>
                    <a:gd name="connsiteY15" fmla="*/ 639918 h 1374640"/>
                    <a:gd name="connsiteX16" fmla="*/ 1251128 w 1508094"/>
                    <a:gd name="connsiteY16" fmla="*/ 678995 h 1374640"/>
                    <a:gd name="connsiteX17" fmla="*/ 1172974 w 1508094"/>
                    <a:gd name="connsiteY17" fmla="*/ 741518 h 1374640"/>
                    <a:gd name="connsiteX18" fmla="*/ 1110451 w 1508094"/>
                    <a:gd name="connsiteY18" fmla="*/ 788411 h 1374640"/>
                    <a:gd name="connsiteX19" fmla="*/ 1079190 w 1508094"/>
                    <a:gd name="connsiteY19" fmla="*/ 796226 h 1374640"/>
                    <a:gd name="connsiteX20" fmla="*/ 1047928 w 1508094"/>
                    <a:gd name="connsiteY20" fmla="*/ 741518 h 1374640"/>
                    <a:gd name="connsiteX21" fmla="*/ 1008851 w 1508094"/>
                    <a:gd name="connsiteY21" fmla="*/ 671180 h 1374640"/>
                    <a:gd name="connsiteX22" fmla="*/ 977590 w 1508094"/>
                    <a:gd name="connsiteY22" fmla="*/ 624288 h 1374640"/>
                    <a:gd name="connsiteX23" fmla="*/ 860359 w 1508094"/>
                    <a:gd name="connsiteY23" fmla="*/ 710257 h 1374640"/>
                    <a:gd name="connsiteX24" fmla="*/ 680605 w 1508094"/>
                    <a:gd name="connsiteY24" fmla="*/ 858749 h 1374640"/>
                    <a:gd name="connsiteX25" fmla="*/ 571190 w 1508094"/>
                    <a:gd name="connsiteY25" fmla="*/ 960349 h 1374640"/>
                    <a:gd name="connsiteX26" fmla="*/ 430513 w 1508094"/>
                    <a:gd name="connsiteY26" fmla="*/ 1077580 h 1374640"/>
                    <a:gd name="connsiteX27" fmla="*/ 352359 w 1508094"/>
                    <a:gd name="connsiteY27" fmla="*/ 1140103 h 1374640"/>
                    <a:gd name="connsiteX28" fmla="*/ 461774 w 1508094"/>
                    <a:gd name="connsiteY28" fmla="*/ 1218257 h 1374640"/>
                    <a:gd name="connsiteX29" fmla="*/ 641528 w 1508094"/>
                    <a:gd name="connsiteY29" fmla="*/ 1210441 h 1374640"/>
                    <a:gd name="connsiteX30" fmla="*/ 790021 w 1508094"/>
                    <a:gd name="connsiteY30" fmla="*/ 1132288 h 1374640"/>
                    <a:gd name="connsiteX31" fmla="*/ 836913 w 1508094"/>
                    <a:gd name="connsiteY31" fmla="*/ 1069764 h 1374640"/>
                    <a:gd name="connsiteX32" fmla="*/ 883805 w 1508094"/>
                    <a:gd name="connsiteY32" fmla="*/ 1147918 h 1374640"/>
                    <a:gd name="connsiteX33" fmla="*/ 938513 w 1508094"/>
                    <a:gd name="connsiteY33" fmla="*/ 1210441 h 1374640"/>
                    <a:gd name="connsiteX34" fmla="*/ 868174 w 1508094"/>
                    <a:gd name="connsiteY34" fmla="*/ 1272964 h 1374640"/>
                    <a:gd name="connsiteX35" fmla="*/ 664974 w 1508094"/>
                    <a:gd name="connsiteY35" fmla="*/ 1343303 h 1374640"/>
                    <a:gd name="connsiteX36" fmla="*/ 446144 w 1508094"/>
                    <a:gd name="connsiteY36" fmla="*/ 1374564 h 1374640"/>
                    <a:gd name="connsiteX37" fmla="*/ 235128 w 1508094"/>
                    <a:gd name="connsiteY37" fmla="*/ 1335488 h 1374640"/>
                    <a:gd name="connsiteX38" fmla="*/ 102267 w 1508094"/>
                    <a:gd name="connsiteY38" fmla="*/ 1233888 h 1374640"/>
                    <a:gd name="connsiteX39" fmla="*/ 31928 w 1508094"/>
                    <a:gd name="connsiteY39" fmla="*/ 1108841 h 1374640"/>
                    <a:gd name="connsiteX40" fmla="*/ 16297 w 1508094"/>
                    <a:gd name="connsiteY40" fmla="*/ 968164 h 1374640"/>
                    <a:gd name="connsiteX41" fmla="*/ 667 w 1508094"/>
                    <a:gd name="connsiteY41" fmla="*/ 764964 h 1374640"/>
                    <a:gd name="connsiteX42" fmla="*/ 39743 w 1508094"/>
                    <a:gd name="connsiteY42" fmla="*/ 616472 h 1374640"/>
                    <a:gd name="connsiteX43" fmla="*/ 133528 w 1508094"/>
                    <a:gd name="connsiteY43" fmla="*/ 467980 h 1374640"/>
                    <a:gd name="connsiteX44" fmla="*/ 235128 w 1508094"/>
                    <a:gd name="connsiteY44" fmla="*/ 374195 h 1374640"/>
                    <a:gd name="connsiteX45" fmla="*/ 297651 w 1508094"/>
                    <a:gd name="connsiteY45" fmla="*/ 342934 h 1374640"/>
                    <a:gd name="connsiteX46" fmla="*/ 383621 w 1508094"/>
                    <a:gd name="connsiteY46" fmla="*/ 483611 h 1374640"/>
                    <a:gd name="connsiteX47" fmla="*/ 321097 w 1508094"/>
                    <a:gd name="connsiteY47" fmla="*/ 600841 h 1374640"/>
                    <a:gd name="connsiteX48" fmla="*/ 227312 w 1508094"/>
                    <a:gd name="connsiteY48" fmla="*/ 718073 h 1374640"/>
                    <a:gd name="connsiteX49" fmla="*/ 219497 w 1508094"/>
                    <a:gd name="connsiteY49" fmla="*/ 858749 h 1374640"/>
                    <a:gd name="connsiteX50" fmla="*/ 211682 w 1508094"/>
                    <a:gd name="connsiteY50" fmla="*/ 975980 h 1374640"/>
                    <a:gd name="connsiteX51" fmla="*/ 219497 w 1508094"/>
                    <a:gd name="connsiteY51" fmla="*/ 1022872 h 1374640"/>
                    <a:gd name="connsiteX52" fmla="*/ 344544 w 1508094"/>
                    <a:gd name="connsiteY52" fmla="*/ 913457 h 1374640"/>
                    <a:gd name="connsiteX53" fmla="*/ 539928 w 1508094"/>
                    <a:gd name="connsiteY53" fmla="*/ 764964 h 1374640"/>
                    <a:gd name="connsiteX54" fmla="*/ 680606 w 1508094"/>
                    <a:gd name="connsiteY54" fmla="*/ 647733 h 1374640"/>
                    <a:gd name="connsiteX55" fmla="*/ 782206 w 1508094"/>
                    <a:gd name="connsiteY55" fmla="*/ 553949 h 1374640"/>
                    <a:gd name="connsiteX56" fmla="*/ 860359 w 1508094"/>
                    <a:gd name="connsiteY56" fmla="*/ 483611 h 1374640"/>
                    <a:gd name="connsiteX57" fmla="*/ 758759 w 1508094"/>
                    <a:gd name="connsiteY57" fmla="*/ 366380 h 1374640"/>
                    <a:gd name="connsiteX58" fmla="*/ 711867 w 1508094"/>
                    <a:gd name="connsiteY58" fmla="*/ 272595 h 1374640"/>
                    <a:gd name="connsiteX59" fmla="*/ 782205 w 1508094"/>
                    <a:gd name="connsiteY59" fmla="*/ 233518 h 1374640"/>
                    <a:gd name="connsiteX60" fmla="*/ 844728 w 1508094"/>
                    <a:gd name="connsiteY60" fmla="*/ 163180 h 1374640"/>
                    <a:gd name="connsiteX61" fmla="*/ 915066 w 1508094"/>
                    <a:gd name="connsiteY61" fmla="*/ 249150 h 1374640"/>
                    <a:gd name="connsiteX62" fmla="*/ 961959 w 1508094"/>
                    <a:gd name="connsiteY62" fmla="*/ 335118 h 1374640"/>
                    <a:gd name="connsiteX63" fmla="*/ 1001036 w 1508094"/>
                    <a:gd name="connsiteY63" fmla="*/ 366380 h 1374640"/>
                    <a:gd name="connsiteX64" fmla="*/ 1055744 w 1508094"/>
                    <a:gd name="connsiteY64" fmla="*/ 280411 h 1374640"/>
                    <a:gd name="connsiteX0" fmla="*/ 1055744 w 1508094"/>
                    <a:gd name="connsiteY0" fmla="*/ 280411 h 1374640"/>
                    <a:gd name="connsiteX1" fmla="*/ 1040113 w 1508094"/>
                    <a:gd name="connsiteY1" fmla="*/ 155364 h 1374640"/>
                    <a:gd name="connsiteX2" fmla="*/ 1102636 w 1508094"/>
                    <a:gd name="connsiteY2" fmla="*/ 53764 h 1374640"/>
                    <a:gd name="connsiteX3" fmla="*/ 1219867 w 1508094"/>
                    <a:gd name="connsiteY3" fmla="*/ 6872 h 1374640"/>
                    <a:gd name="connsiteX4" fmla="*/ 1360544 w 1508094"/>
                    <a:gd name="connsiteY4" fmla="*/ 6872 h 1374640"/>
                    <a:gd name="connsiteX5" fmla="*/ 1438697 w 1508094"/>
                    <a:gd name="connsiteY5" fmla="*/ 69395 h 1374640"/>
                    <a:gd name="connsiteX6" fmla="*/ 1501221 w 1508094"/>
                    <a:gd name="connsiteY6" fmla="*/ 194441 h 1374640"/>
                    <a:gd name="connsiteX7" fmla="*/ 1501221 w 1508094"/>
                    <a:gd name="connsiteY7" fmla="*/ 303857 h 1374640"/>
                    <a:gd name="connsiteX8" fmla="*/ 1454328 w 1508094"/>
                    <a:gd name="connsiteY8" fmla="*/ 405457 h 1374640"/>
                    <a:gd name="connsiteX9" fmla="*/ 1399621 w 1508094"/>
                    <a:gd name="connsiteY9" fmla="*/ 467980 h 1374640"/>
                    <a:gd name="connsiteX10" fmla="*/ 1290205 w 1508094"/>
                    <a:gd name="connsiteY10" fmla="*/ 483611 h 1374640"/>
                    <a:gd name="connsiteX11" fmla="*/ 1180790 w 1508094"/>
                    <a:gd name="connsiteY11" fmla="*/ 428903 h 1374640"/>
                    <a:gd name="connsiteX12" fmla="*/ 1180790 w 1508094"/>
                    <a:gd name="connsiteY12" fmla="*/ 421088 h 1374640"/>
                    <a:gd name="connsiteX13" fmla="*/ 1110451 w 1508094"/>
                    <a:gd name="connsiteY13" fmla="*/ 483611 h 1374640"/>
                    <a:gd name="connsiteX14" fmla="*/ 1165159 w 1508094"/>
                    <a:gd name="connsiteY14" fmla="*/ 561764 h 1374640"/>
                    <a:gd name="connsiteX15" fmla="*/ 1219867 w 1508094"/>
                    <a:gd name="connsiteY15" fmla="*/ 639918 h 1374640"/>
                    <a:gd name="connsiteX16" fmla="*/ 1251128 w 1508094"/>
                    <a:gd name="connsiteY16" fmla="*/ 678995 h 1374640"/>
                    <a:gd name="connsiteX17" fmla="*/ 1172974 w 1508094"/>
                    <a:gd name="connsiteY17" fmla="*/ 741518 h 1374640"/>
                    <a:gd name="connsiteX18" fmla="*/ 1110451 w 1508094"/>
                    <a:gd name="connsiteY18" fmla="*/ 788411 h 1374640"/>
                    <a:gd name="connsiteX19" fmla="*/ 1079190 w 1508094"/>
                    <a:gd name="connsiteY19" fmla="*/ 796226 h 1374640"/>
                    <a:gd name="connsiteX20" fmla="*/ 1047928 w 1508094"/>
                    <a:gd name="connsiteY20" fmla="*/ 741518 h 1374640"/>
                    <a:gd name="connsiteX21" fmla="*/ 1008851 w 1508094"/>
                    <a:gd name="connsiteY21" fmla="*/ 671180 h 1374640"/>
                    <a:gd name="connsiteX22" fmla="*/ 977590 w 1508094"/>
                    <a:gd name="connsiteY22" fmla="*/ 624288 h 1374640"/>
                    <a:gd name="connsiteX23" fmla="*/ 860359 w 1508094"/>
                    <a:gd name="connsiteY23" fmla="*/ 710257 h 1374640"/>
                    <a:gd name="connsiteX24" fmla="*/ 680605 w 1508094"/>
                    <a:gd name="connsiteY24" fmla="*/ 858749 h 1374640"/>
                    <a:gd name="connsiteX25" fmla="*/ 571190 w 1508094"/>
                    <a:gd name="connsiteY25" fmla="*/ 960349 h 1374640"/>
                    <a:gd name="connsiteX26" fmla="*/ 430513 w 1508094"/>
                    <a:gd name="connsiteY26" fmla="*/ 1077580 h 1374640"/>
                    <a:gd name="connsiteX27" fmla="*/ 352359 w 1508094"/>
                    <a:gd name="connsiteY27" fmla="*/ 1140103 h 1374640"/>
                    <a:gd name="connsiteX28" fmla="*/ 461774 w 1508094"/>
                    <a:gd name="connsiteY28" fmla="*/ 1218257 h 1374640"/>
                    <a:gd name="connsiteX29" fmla="*/ 641528 w 1508094"/>
                    <a:gd name="connsiteY29" fmla="*/ 1210441 h 1374640"/>
                    <a:gd name="connsiteX30" fmla="*/ 790021 w 1508094"/>
                    <a:gd name="connsiteY30" fmla="*/ 1132288 h 1374640"/>
                    <a:gd name="connsiteX31" fmla="*/ 836913 w 1508094"/>
                    <a:gd name="connsiteY31" fmla="*/ 1069764 h 1374640"/>
                    <a:gd name="connsiteX32" fmla="*/ 883805 w 1508094"/>
                    <a:gd name="connsiteY32" fmla="*/ 1147918 h 1374640"/>
                    <a:gd name="connsiteX33" fmla="*/ 938513 w 1508094"/>
                    <a:gd name="connsiteY33" fmla="*/ 1210441 h 1374640"/>
                    <a:gd name="connsiteX34" fmla="*/ 868174 w 1508094"/>
                    <a:gd name="connsiteY34" fmla="*/ 1272964 h 1374640"/>
                    <a:gd name="connsiteX35" fmla="*/ 664974 w 1508094"/>
                    <a:gd name="connsiteY35" fmla="*/ 1343303 h 1374640"/>
                    <a:gd name="connsiteX36" fmla="*/ 446144 w 1508094"/>
                    <a:gd name="connsiteY36" fmla="*/ 1374564 h 1374640"/>
                    <a:gd name="connsiteX37" fmla="*/ 235128 w 1508094"/>
                    <a:gd name="connsiteY37" fmla="*/ 1335488 h 1374640"/>
                    <a:gd name="connsiteX38" fmla="*/ 102267 w 1508094"/>
                    <a:gd name="connsiteY38" fmla="*/ 1233888 h 1374640"/>
                    <a:gd name="connsiteX39" fmla="*/ 31928 w 1508094"/>
                    <a:gd name="connsiteY39" fmla="*/ 1108841 h 1374640"/>
                    <a:gd name="connsiteX40" fmla="*/ 16297 w 1508094"/>
                    <a:gd name="connsiteY40" fmla="*/ 968164 h 1374640"/>
                    <a:gd name="connsiteX41" fmla="*/ 667 w 1508094"/>
                    <a:gd name="connsiteY41" fmla="*/ 764964 h 1374640"/>
                    <a:gd name="connsiteX42" fmla="*/ 39743 w 1508094"/>
                    <a:gd name="connsiteY42" fmla="*/ 616472 h 1374640"/>
                    <a:gd name="connsiteX43" fmla="*/ 133528 w 1508094"/>
                    <a:gd name="connsiteY43" fmla="*/ 467980 h 1374640"/>
                    <a:gd name="connsiteX44" fmla="*/ 235128 w 1508094"/>
                    <a:gd name="connsiteY44" fmla="*/ 374195 h 1374640"/>
                    <a:gd name="connsiteX45" fmla="*/ 297651 w 1508094"/>
                    <a:gd name="connsiteY45" fmla="*/ 342934 h 1374640"/>
                    <a:gd name="connsiteX46" fmla="*/ 383621 w 1508094"/>
                    <a:gd name="connsiteY46" fmla="*/ 483611 h 1374640"/>
                    <a:gd name="connsiteX47" fmla="*/ 321097 w 1508094"/>
                    <a:gd name="connsiteY47" fmla="*/ 600841 h 1374640"/>
                    <a:gd name="connsiteX48" fmla="*/ 227312 w 1508094"/>
                    <a:gd name="connsiteY48" fmla="*/ 718073 h 1374640"/>
                    <a:gd name="connsiteX49" fmla="*/ 219497 w 1508094"/>
                    <a:gd name="connsiteY49" fmla="*/ 858749 h 1374640"/>
                    <a:gd name="connsiteX50" fmla="*/ 211682 w 1508094"/>
                    <a:gd name="connsiteY50" fmla="*/ 975980 h 1374640"/>
                    <a:gd name="connsiteX51" fmla="*/ 219497 w 1508094"/>
                    <a:gd name="connsiteY51" fmla="*/ 1022872 h 1374640"/>
                    <a:gd name="connsiteX52" fmla="*/ 344544 w 1508094"/>
                    <a:gd name="connsiteY52" fmla="*/ 913457 h 1374640"/>
                    <a:gd name="connsiteX53" fmla="*/ 539928 w 1508094"/>
                    <a:gd name="connsiteY53" fmla="*/ 764964 h 1374640"/>
                    <a:gd name="connsiteX54" fmla="*/ 680606 w 1508094"/>
                    <a:gd name="connsiteY54" fmla="*/ 647733 h 1374640"/>
                    <a:gd name="connsiteX55" fmla="*/ 782206 w 1508094"/>
                    <a:gd name="connsiteY55" fmla="*/ 553949 h 1374640"/>
                    <a:gd name="connsiteX56" fmla="*/ 860359 w 1508094"/>
                    <a:gd name="connsiteY56" fmla="*/ 483611 h 1374640"/>
                    <a:gd name="connsiteX57" fmla="*/ 758759 w 1508094"/>
                    <a:gd name="connsiteY57" fmla="*/ 366380 h 1374640"/>
                    <a:gd name="connsiteX58" fmla="*/ 711867 w 1508094"/>
                    <a:gd name="connsiteY58" fmla="*/ 272595 h 1374640"/>
                    <a:gd name="connsiteX59" fmla="*/ 782205 w 1508094"/>
                    <a:gd name="connsiteY59" fmla="*/ 233518 h 1374640"/>
                    <a:gd name="connsiteX60" fmla="*/ 844728 w 1508094"/>
                    <a:gd name="connsiteY60" fmla="*/ 163180 h 1374640"/>
                    <a:gd name="connsiteX61" fmla="*/ 915066 w 1508094"/>
                    <a:gd name="connsiteY61" fmla="*/ 249150 h 1374640"/>
                    <a:gd name="connsiteX62" fmla="*/ 961959 w 1508094"/>
                    <a:gd name="connsiteY62" fmla="*/ 335118 h 1374640"/>
                    <a:gd name="connsiteX63" fmla="*/ 1001036 w 1508094"/>
                    <a:gd name="connsiteY63" fmla="*/ 366380 h 1374640"/>
                    <a:gd name="connsiteX64" fmla="*/ 1055744 w 1508094"/>
                    <a:gd name="connsiteY64" fmla="*/ 280411 h 1374640"/>
                    <a:gd name="connsiteX0" fmla="*/ 1055744 w 1508094"/>
                    <a:gd name="connsiteY0" fmla="*/ 280411 h 1374640"/>
                    <a:gd name="connsiteX1" fmla="*/ 1040113 w 1508094"/>
                    <a:gd name="connsiteY1" fmla="*/ 155364 h 1374640"/>
                    <a:gd name="connsiteX2" fmla="*/ 1102636 w 1508094"/>
                    <a:gd name="connsiteY2" fmla="*/ 53764 h 1374640"/>
                    <a:gd name="connsiteX3" fmla="*/ 1219867 w 1508094"/>
                    <a:gd name="connsiteY3" fmla="*/ 6872 h 1374640"/>
                    <a:gd name="connsiteX4" fmla="*/ 1360544 w 1508094"/>
                    <a:gd name="connsiteY4" fmla="*/ 6872 h 1374640"/>
                    <a:gd name="connsiteX5" fmla="*/ 1438697 w 1508094"/>
                    <a:gd name="connsiteY5" fmla="*/ 69395 h 1374640"/>
                    <a:gd name="connsiteX6" fmla="*/ 1501221 w 1508094"/>
                    <a:gd name="connsiteY6" fmla="*/ 194441 h 1374640"/>
                    <a:gd name="connsiteX7" fmla="*/ 1501221 w 1508094"/>
                    <a:gd name="connsiteY7" fmla="*/ 303857 h 1374640"/>
                    <a:gd name="connsiteX8" fmla="*/ 1454328 w 1508094"/>
                    <a:gd name="connsiteY8" fmla="*/ 405457 h 1374640"/>
                    <a:gd name="connsiteX9" fmla="*/ 1399621 w 1508094"/>
                    <a:gd name="connsiteY9" fmla="*/ 467980 h 1374640"/>
                    <a:gd name="connsiteX10" fmla="*/ 1290205 w 1508094"/>
                    <a:gd name="connsiteY10" fmla="*/ 483611 h 1374640"/>
                    <a:gd name="connsiteX11" fmla="*/ 1180790 w 1508094"/>
                    <a:gd name="connsiteY11" fmla="*/ 428903 h 1374640"/>
                    <a:gd name="connsiteX12" fmla="*/ 1180790 w 1508094"/>
                    <a:gd name="connsiteY12" fmla="*/ 421088 h 1374640"/>
                    <a:gd name="connsiteX13" fmla="*/ 1110451 w 1508094"/>
                    <a:gd name="connsiteY13" fmla="*/ 483611 h 1374640"/>
                    <a:gd name="connsiteX14" fmla="*/ 1219867 w 1508094"/>
                    <a:gd name="connsiteY14" fmla="*/ 639918 h 1374640"/>
                    <a:gd name="connsiteX15" fmla="*/ 1251128 w 1508094"/>
                    <a:gd name="connsiteY15" fmla="*/ 678995 h 1374640"/>
                    <a:gd name="connsiteX16" fmla="*/ 1172974 w 1508094"/>
                    <a:gd name="connsiteY16" fmla="*/ 741518 h 1374640"/>
                    <a:gd name="connsiteX17" fmla="*/ 1110451 w 1508094"/>
                    <a:gd name="connsiteY17" fmla="*/ 788411 h 1374640"/>
                    <a:gd name="connsiteX18" fmla="*/ 1079190 w 1508094"/>
                    <a:gd name="connsiteY18" fmla="*/ 796226 h 1374640"/>
                    <a:gd name="connsiteX19" fmla="*/ 1047928 w 1508094"/>
                    <a:gd name="connsiteY19" fmla="*/ 741518 h 1374640"/>
                    <a:gd name="connsiteX20" fmla="*/ 1008851 w 1508094"/>
                    <a:gd name="connsiteY20" fmla="*/ 671180 h 1374640"/>
                    <a:gd name="connsiteX21" fmla="*/ 977590 w 1508094"/>
                    <a:gd name="connsiteY21" fmla="*/ 624288 h 1374640"/>
                    <a:gd name="connsiteX22" fmla="*/ 860359 w 1508094"/>
                    <a:gd name="connsiteY22" fmla="*/ 710257 h 1374640"/>
                    <a:gd name="connsiteX23" fmla="*/ 680605 w 1508094"/>
                    <a:gd name="connsiteY23" fmla="*/ 858749 h 1374640"/>
                    <a:gd name="connsiteX24" fmla="*/ 571190 w 1508094"/>
                    <a:gd name="connsiteY24" fmla="*/ 960349 h 1374640"/>
                    <a:gd name="connsiteX25" fmla="*/ 430513 w 1508094"/>
                    <a:gd name="connsiteY25" fmla="*/ 1077580 h 1374640"/>
                    <a:gd name="connsiteX26" fmla="*/ 352359 w 1508094"/>
                    <a:gd name="connsiteY26" fmla="*/ 1140103 h 1374640"/>
                    <a:gd name="connsiteX27" fmla="*/ 461774 w 1508094"/>
                    <a:gd name="connsiteY27" fmla="*/ 1218257 h 1374640"/>
                    <a:gd name="connsiteX28" fmla="*/ 641528 w 1508094"/>
                    <a:gd name="connsiteY28" fmla="*/ 1210441 h 1374640"/>
                    <a:gd name="connsiteX29" fmla="*/ 790021 w 1508094"/>
                    <a:gd name="connsiteY29" fmla="*/ 1132288 h 1374640"/>
                    <a:gd name="connsiteX30" fmla="*/ 836913 w 1508094"/>
                    <a:gd name="connsiteY30" fmla="*/ 1069764 h 1374640"/>
                    <a:gd name="connsiteX31" fmla="*/ 883805 w 1508094"/>
                    <a:gd name="connsiteY31" fmla="*/ 1147918 h 1374640"/>
                    <a:gd name="connsiteX32" fmla="*/ 938513 w 1508094"/>
                    <a:gd name="connsiteY32" fmla="*/ 1210441 h 1374640"/>
                    <a:gd name="connsiteX33" fmla="*/ 868174 w 1508094"/>
                    <a:gd name="connsiteY33" fmla="*/ 1272964 h 1374640"/>
                    <a:gd name="connsiteX34" fmla="*/ 664974 w 1508094"/>
                    <a:gd name="connsiteY34" fmla="*/ 1343303 h 1374640"/>
                    <a:gd name="connsiteX35" fmla="*/ 446144 w 1508094"/>
                    <a:gd name="connsiteY35" fmla="*/ 1374564 h 1374640"/>
                    <a:gd name="connsiteX36" fmla="*/ 235128 w 1508094"/>
                    <a:gd name="connsiteY36" fmla="*/ 1335488 h 1374640"/>
                    <a:gd name="connsiteX37" fmla="*/ 102267 w 1508094"/>
                    <a:gd name="connsiteY37" fmla="*/ 1233888 h 1374640"/>
                    <a:gd name="connsiteX38" fmla="*/ 31928 w 1508094"/>
                    <a:gd name="connsiteY38" fmla="*/ 1108841 h 1374640"/>
                    <a:gd name="connsiteX39" fmla="*/ 16297 w 1508094"/>
                    <a:gd name="connsiteY39" fmla="*/ 968164 h 1374640"/>
                    <a:gd name="connsiteX40" fmla="*/ 667 w 1508094"/>
                    <a:gd name="connsiteY40" fmla="*/ 764964 h 1374640"/>
                    <a:gd name="connsiteX41" fmla="*/ 39743 w 1508094"/>
                    <a:gd name="connsiteY41" fmla="*/ 616472 h 1374640"/>
                    <a:gd name="connsiteX42" fmla="*/ 133528 w 1508094"/>
                    <a:gd name="connsiteY42" fmla="*/ 467980 h 1374640"/>
                    <a:gd name="connsiteX43" fmla="*/ 235128 w 1508094"/>
                    <a:gd name="connsiteY43" fmla="*/ 374195 h 1374640"/>
                    <a:gd name="connsiteX44" fmla="*/ 297651 w 1508094"/>
                    <a:gd name="connsiteY44" fmla="*/ 342934 h 1374640"/>
                    <a:gd name="connsiteX45" fmla="*/ 383621 w 1508094"/>
                    <a:gd name="connsiteY45" fmla="*/ 483611 h 1374640"/>
                    <a:gd name="connsiteX46" fmla="*/ 321097 w 1508094"/>
                    <a:gd name="connsiteY46" fmla="*/ 600841 h 1374640"/>
                    <a:gd name="connsiteX47" fmla="*/ 227312 w 1508094"/>
                    <a:gd name="connsiteY47" fmla="*/ 718073 h 1374640"/>
                    <a:gd name="connsiteX48" fmla="*/ 219497 w 1508094"/>
                    <a:gd name="connsiteY48" fmla="*/ 858749 h 1374640"/>
                    <a:gd name="connsiteX49" fmla="*/ 211682 w 1508094"/>
                    <a:gd name="connsiteY49" fmla="*/ 975980 h 1374640"/>
                    <a:gd name="connsiteX50" fmla="*/ 219497 w 1508094"/>
                    <a:gd name="connsiteY50" fmla="*/ 1022872 h 1374640"/>
                    <a:gd name="connsiteX51" fmla="*/ 344544 w 1508094"/>
                    <a:gd name="connsiteY51" fmla="*/ 913457 h 1374640"/>
                    <a:gd name="connsiteX52" fmla="*/ 539928 w 1508094"/>
                    <a:gd name="connsiteY52" fmla="*/ 764964 h 1374640"/>
                    <a:gd name="connsiteX53" fmla="*/ 680606 w 1508094"/>
                    <a:gd name="connsiteY53" fmla="*/ 647733 h 1374640"/>
                    <a:gd name="connsiteX54" fmla="*/ 782206 w 1508094"/>
                    <a:gd name="connsiteY54" fmla="*/ 553949 h 1374640"/>
                    <a:gd name="connsiteX55" fmla="*/ 860359 w 1508094"/>
                    <a:gd name="connsiteY55" fmla="*/ 483611 h 1374640"/>
                    <a:gd name="connsiteX56" fmla="*/ 758759 w 1508094"/>
                    <a:gd name="connsiteY56" fmla="*/ 366380 h 1374640"/>
                    <a:gd name="connsiteX57" fmla="*/ 711867 w 1508094"/>
                    <a:gd name="connsiteY57" fmla="*/ 272595 h 1374640"/>
                    <a:gd name="connsiteX58" fmla="*/ 782205 w 1508094"/>
                    <a:gd name="connsiteY58" fmla="*/ 233518 h 1374640"/>
                    <a:gd name="connsiteX59" fmla="*/ 844728 w 1508094"/>
                    <a:gd name="connsiteY59" fmla="*/ 163180 h 1374640"/>
                    <a:gd name="connsiteX60" fmla="*/ 915066 w 1508094"/>
                    <a:gd name="connsiteY60" fmla="*/ 249150 h 1374640"/>
                    <a:gd name="connsiteX61" fmla="*/ 961959 w 1508094"/>
                    <a:gd name="connsiteY61" fmla="*/ 335118 h 1374640"/>
                    <a:gd name="connsiteX62" fmla="*/ 1001036 w 1508094"/>
                    <a:gd name="connsiteY62" fmla="*/ 366380 h 1374640"/>
                    <a:gd name="connsiteX63" fmla="*/ 1055744 w 1508094"/>
                    <a:gd name="connsiteY63" fmla="*/ 280411 h 1374640"/>
                    <a:gd name="connsiteX0" fmla="*/ 1055744 w 1508094"/>
                    <a:gd name="connsiteY0" fmla="*/ 280411 h 1374640"/>
                    <a:gd name="connsiteX1" fmla="*/ 1040113 w 1508094"/>
                    <a:gd name="connsiteY1" fmla="*/ 155364 h 1374640"/>
                    <a:gd name="connsiteX2" fmla="*/ 1102636 w 1508094"/>
                    <a:gd name="connsiteY2" fmla="*/ 53764 h 1374640"/>
                    <a:gd name="connsiteX3" fmla="*/ 1219867 w 1508094"/>
                    <a:gd name="connsiteY3" fmla="*/ 6872 h 1374640"/>
                    <a:gd name="connsiteX4" fmla="*/ 1360544 w 1508094"/>
                    <a:gd name="connsiteY4" fmla="*/ 6872 h 1374640"/>
                    <a:gd name="connsiteX5" fmla="*/ 1438697 w 1508094"/>
                    <a:gd name="connsiteY5" fmla="*/ 69395 h 1374640"/>
                    <a:gd name="connsiteX6" fmla="*/ 1501221 w 1508094"/>
                    <a:gd name="connsiteY6" fmla="*/ 194441 h 1374640"/>
                    <a:gd name="connsiteX7" fmla="*/ 1501221 w 1508094"/>
                    <a:gd name="connsiteY7" fmla="*/ 303857 h 1374640"/>
                    <a:gd name="connsiteX8" fmla="*/ 1454328 w 1508094"/>
                    <a:gd name="connsiteY8" fmla="*/ 405457 h 1374640"/>
                    <a:gd name="connsiteX9" fmla="*/ 1399621 w 1508094"/>
                    <a:gd name="connsiteY9" fmla="*/ 467980 h 1374640"/>
                    <a:gd name="connsiteX10" fmla="*/ 1290205 w 1508094"/>
                    <a:gd name="connsiteY10" fmla="*/ 483611 h 1374640"/>
                    <a:gd name="connsiteX11" fmla="*/ 1180790 w 1508094"/>
                    <a:gd name="connsiteY11" fmla="*/ 428903 h 1374640"/>
                    <a:gd name="connsiteX12" fmla="*/ 1180790 w 1508094"/>
                    <a:gd name="connsiteY12" fmla="*/ 421088 h 1374640"/>
                    <a:gd name="connsiteX13" fmla="*/ 1110451 w 1508094"/>
                    <a:gd name="connsiteY13" fmla="*/ 483611 h 1374640"/>
                    <a:gd name="connsiteX14" fmla="*/ 1219867 w 1508094"/>
                    <a:gd name="connsiteY14" fmla="*/ 639918 h 1374640"/>
                    <a:gd name="connsiteX15" fmla="*/ 1251128 w 1508094"/>
                    <a:gd name="connsiteY15" fmla="*/ 678995 h 1374640"/>
                    <a:gd name="connsiteX16" fmla="*/ 1172974 w 1508094"/>
                    <a:gd name="connsiteY16" fmla="*/ 741518 h 1374640"/>
                    <a:gd name="connsiteX17" fmla="*/ 1110451 w 1508094"/>
                    <a:gd name="connsiteY17" fmla="*/ 788411 h 1374640"/>
                    <a:gd name="connsiteX18" fmla="*/ 1079190 w 1508094"/>
                    <a:gd name="connsiteY18" fmla="*/ 796226 h 1374640"/>
                    <a:gd name="connsiteX19" fmla="*/ 1047928 w 1508094"/>
                    <a:gd name="connsiteY19" fmla="*/ 741518 h 1374640"/>
                    <a:gd name="connsiteX20" fmla="*/ 1008851 w 1508094"/>
                    <a:gd name="connsiteY20" fmla="*/ 671180 h 1374640"/>
                    <a:gd name="connsiteX21" fmla="*/ 977590 w 1508094"/>
                    <a:gd name="connsiteY21" fmla="*/ 624288 h 1374640"/>
                    <a:gd name="connsiteX22" fmla="*/ 860359 w 1508094"/>
                    <a:gd name="connsiteY22" fmla="*/ 710257 h 1374640"/>
                    <a:gd name="connsiteX23" fmla="*/ 680605 w 1508094"/>
                    <a:gd name="connsiteY23" fmla="*/ 858749 h 1374640"/>
                    <a:gd name="connsiteX24" fmla="*/ 571190 w 1508094"/>
                    <a:gd name="connsiteY24" fmla="*/ 960349 h 1374640"/>
                    <a:gd name="connsiteX25" fmla="*/ 430513 w 1508094"/>
                    <a:gd name="connsiteY25" fmla="*/ 1077580 h 1374640"/>
                    <a:gd name="connsiteX26" fmla="*/ 352359 w 1508094"/>
                    <a:gd name="connsiteY26" fmla="*/ 1140103 h 1374640"/>
                    <a:gd name="connsiteX27" fmla="*/ 461774 w 1508094"/>
                    <a:gd name="connsiteY27" fmla="*/ 1218257 h 1374640"/>
                    <a:gd name="connsiteX28" fmla="*/ 641528 w 1508094"/>
                    <a:gd name="connsiteY28" fmla="*/ 1210441 h 1374640"/>
                    <a:gd name="connsiteX29" fmla="*/ 790021 w 1508094"/>
                    <a:gd name="connsiteY29" fmla="*/ 1132288 h 1374640"/>
                    <a:gd name="connsiteX30" fmla="*/ 836913 w 1508094"/>
                    <a:gd name="connsiteY30" fmla="*/ 1069764 h 1374640"/>
                    <a:gd name="connsiteX31" fmla="*/ 883805 w 1508094"/>
                    <a:gd name="connsiteY31" fmla="*/ 1147918 h 1374640"/>
                    <a:gd name="connsiteX32" fmla="*/ 938513 w 1508094"/>
                    <a:gd name="connsiteY32" fmla="*/ 1210441 h 1374640"/>
                    <a:gd name="connsiteX33" fmla="*/ 868174 w 1508094"/>
                    <a:gd name="connsiteY33" fmla="*/ 1272964 h 1374640"/>
                    <a:gd name="connsiteX34" fmla="*/ 664974 w 1508094"/>
                    <a:gd name="connsiteY34" fmla="*/ 1343303 h 1374640"/>
                    <a:gd name="connsiteX35" fmla="*/ 446144 w 1508094"/>
                    <a:gd name="connsiteY35" fmla="*/ 1374564 h 1374640"/>
                    <a:gd name="connsiteX36" fmla="*/ 235128 w 1508094"/>
                    <a:gd name="connsiteY36" fmla="*/ 1335488 h 1374640"/>
                    <a:gd name="connsiteX37" fmla="*/ 102267 w 1508094"/>
                    <a:gd name="connsiteY37" fmla="*/ 1233888 h 1374640"/>
                    <a:gd name="connsiteX38" fmla="*/ 31928 w 1508094"/>
                    <a:gd name="connsiteY38" fmla="*/ 1108841 h 1374640"/>
                    <a:gd name="connsiteX39" fmla="*/ 16297 w 1508094"/>
                    <a:gd name="connsiteY39" fmla="*/ 968164 h 1374640"/>
                    <a:gd name="connsiteX40" fmla="*/ 667 w 1508094"/>
                    <a:gd name="connsiteY40" fmla="*/ 764964 h 1374640"/>
                    <a:gd name="connsiteX41" fmla="*/ 39743 w 1508094"/>
                    <a:gd name="connsiteY41" fmla="*/ 616472 h 1374640"/>
                    <a:gd name="connsiteX42" fmla="*/ 133528 w 1508094"/>
                    <a:gd name="connsiteY42" fmla="*/ 467980 h 1374640"/>
                    <a:gd name="connsiteX43" fmla="*/ 235128 w 1508094"/>
                    <a:gd name="connsiteY43" fmla="*/ 374195 h 1374640"/>
                    <a:gd name="connsiteX44" fmla="*/ 297651 w 1508094"/>
                    <a:gd name="connsiteY44" fmla="*/ 342934 h 1374640"/>
                    <a:gd name="connsiteX45" fmla="*/ 383621 w 1508094"/>
                    <a:gd name="connsiteY45" fmla="*/ 483611 h 1374640"/>
                    <a:gd name="connsiteX46" fmla="*/ 321097 w 1508094"/>
                    <a:gd name="connsiteY46" fmla="*/ 600841 h 1374640"/>
                    <a:gd name="connsiteX47" fmla="*/ 227312 w 1508094"/>
                    <a:gd name="connsiteY47" fmla="*/ 718073 h 1374640"/>
                    <a:gd name="connsiteX48" fmla="*/ 219497 w 1508094"/>
                    <a:gd name="connsiteY48" fmla="*/ 858749 h 1374640"/>
                    <a:gd name="connsiteX49" fmla="*/ 211682 w 1508094"/>
                    <a:gd name="connsiteY49" fmla="*/ 975980 h 1374640"/>
                    <a:gd name="connsiteX50" fmla="*/ 219497 w 1508094"/>
                    <a:gd name="connsiteY50" fmla="*/ 1022872 h 1374640"/>
                    <a:gd name="connsiteX51" fmla="*/ 344544 w 1508094"/>
                    <a:gd name="connsiteY51" fmla="*/ 913457 h 1374640"/>
                    <a:gd name="connsiteX52" fmla="*/ 539928 w 1508094"/>
                    <a:gd name="connsiteY52" fmla="*/ 764964 h 1374640"/>
                    <a:gd name="connsiteX53" fmla="*/ 680606 w 1508094"/>
                    <a:gd name="connsiteY53" fmla="*/ 647733 h 1374640"/>
                    <a:gd name="connsiteX54" fmla="*/ 782206 w 1508094"/>
                    <a:gd name="connsiteY54" fmla="*/ 553949 h 1374640"/>
                    <a:gd name="connsiteX55" fmla="*/ 860359 w 1508094"/>
                    <a:gd name="connsiteY55" fmla="*/ 483611 h 1374640"/>
                    <a:gd name="connsiteX56" fmla="*/ 758759 w 1508094"/>
                    <a:gd name="connsiteY56" fmla="*/ 366380 h 1374640"/>
                    <a:gd name="connsiteX57" fmla="*/ 711867 w 1508094"/>
                    <a:gd name="connsiteY57" fmla="*/ 272595 h 1374640"/>
                    <a:gd name="connsiteX58" fmla="*/ 782205 w 1508094"/>
                    <a:gd name="connsiteY58" fmla="*/ 233518 h 1374640"/>
                    <a:gd name="connsiteX59" fmla="*/ 844728 w 1508094"/>
                    <a:gd name="connsiteY59" fmla="*/ 163180 h 1374640"/>
                    <a:gd name="connsiteX60" fmla="*/ 961959 w 1508094"/>
                    <a:gd name="connsiteY60" fmla="*/ 335118 h 1374640"/>
                    <a:gd name="connsiteX61" fmla="*/ 1001036 w 1508094"/>
                    <a:gd name="connsiteY61" fmla="*/ 366380 h 1374640"/>
                    <a:gd name="connsiteX62" fmla="*/ 1055744 w 1508094"/>
                    <a:gd name="connsiteY62" fmla="*/ 280411 h 1374640"/>
                    <a:gd name="connsiteX0" fmla="*/ 1055744 w 1508094"/>
                    <a:gd name="connsiteY0" fmla="*/ 280411 h 1374640"/>
                    <a:gd name="connsiteX1" fmla="*/ 1040113 w 1508094"/>
                    <a:gd name="connsiteY1" fmla="*/ 155364 h 1374640"/>
                    <a:gd name="connsiteX2" fmla="*/ 1102636 w 1508094"/>
                    <a:gd name="connsiteY2" fmla="*/ 53764 h 1374640"/>
                    <a:gd name="connsiteX3" fmla="*/ 1219867 w 1508094"/>
                    <a:gd name="connsiteY3" fmla="*/ 6872 h 1374640"/>
                    <a:gd name="connsiteX4" fmla="*/ 1360544 w 1508094"/>
                    <a:gd name="connsiteY4" fmla="*/ 6872 h 1374640"/>
                    <a:gd name="connsiteX5" fmla="*/ 1438697 w 1508094"/>
                    <a:gd name="connsiteY5" fmla="*/ 69395 h 1374640"/>
                    <a:gd name="connsiteX6" fmla="*/ 1501221 w 1508094"/>
                    <a:gd name="connsiteY6" fmla="*/ 194441 h 1374640"/>
                    <a:gd name="connsiteX7" fmla="*/ 1501221 w 1508094"/>
                    <a:gd name="connsiteY7" fmla="*/ 303857 h 1374640"/>
                    <a:gd name="connsiteX8" fmla="*/ 1454328 w 1508094"/>
                    <a:gd name="connsiteY8" fmla="*/ 405457 h 1374640"/>
                    <a:gd name="connsiteX9" fmla="*/ 1399621 w 1508094"/>
                    <a:gd name="connsiteY9" fmla="*/ 467980 h 1374640"/>
                    <a:gd name="connsiteX10" fmla="*/ 1290205 w 1508094"/>
                    <a:gd name="connsiteY10" fmla="*/ 483611 h 1374640"/>
                    <a:gd name="connsiteX11" fmla="*/ 1180790 w 1508094"/>
                    <a:gd name="connsiteY11" fmla="*/ 428903 h 1374640"/>
                    <a:gd name="connsiteX12" fmla="*/ 1180790 w 1508094"/>
                    <a:gd name="connsiteY12" fmla="*/ 421088 h 1374640"/>
                    <a:gd name="connsiteX13" fmla="*/ 1110451 w 1508094"/>
                    <a:gd name="connsiteY13" fmla="*/ 483611 h 1374640"/>
                    <a:gd name="connsiteX14" fmla="*/ 1219867 w 1508094"/>
                    <a:gd name="connsiteY14" fmla="*/ 639918 h 1374640"/>
                    <a:gd name="connsiteX15" fmla="*/ 1251128 w 1508094"/>
                    <a:gd name="connsiteY15" fmla="*/ 678995 h 1374640"/>
                    <a:gd name="connsiteX16" fmla="*/ 1172974 w 1508094"/>
                    <a:gd name="connsiteY16" fmla="*/ 741518 h 1374640"/>
                    <a:gd name="connsiteX17" fmla="*/ 1110451 w 1508094"/>
                    <a:gd name="connsiteY17" fmla="*/ 788411 h 1374640"/>
                    <a:gd name="connsiteX18" fmla="*/ 1079190 w 1508094"/>
                    <a:gd name="connsiteY18" fmla="*/ 796226 h 1374640"/>
                    <a:gd name="connsiteX19" fmla="*/ 1047928 w 1508094"/>
                    <a:gd name="connsiteY19" fmla="*/ 741518 h 1374640"/>
                    <a:gd name="connsiteX20" fmla="*/ 1008851 w 1508094"/>
                    <a:gd name="connsiteY20" fmla="*/ 671180 h 1374640"/>
                    <a:gd name="connsiteX21" fmla="*/ 977590 w 1508094"/>
                    <a:gd name="connsiteY21" fmla="*/ 624288 h 1374640"/>
                    <a:gd name="connsiteX22" fmla="*/ 860359 w 1508094"/>
                    <a:gd name="connsiteY22" fmla="*/ 710257 h 1374640"/>
                    <a:gd name="connsiteX23" fmla="*/ 680605 w 1508094"/>
                    <a:gd name="connsiteY23" fmla="*/ 858749 h 1374640"/>
                    <a:gd name="connsiteX24" fmla="*/ 571190 w 1508094"/>
                    <a:gd name="connsiteY24" fmla="*/ 960349 h 1374640"/>
                    <a:gd name="connsiteX25" fmla="*/ 430513 w 1508094"/>
                    <a:gd name="connsiteY25" fmla="*/ 1077580 h 1374640"/>
                    <a:gd name="connsiteX26" fmla="*/ 352359 w 1508094"/>
                    <a:gd name="connsiteY26" fmla="*/ 1140103 h 1374640"/>
                    <a:gd name="connsiteX27" fmla="*/ 461774 w 1508094"/>
                    <a:gd name="connsiteY27" fmla="*/ 1218257 h 1374640"/>
                    <a:gd name="connsiteX28" fmla="*/ 641528 w 1508094"/>
                    <a:gd name="connsiteY28" fmla="*/ 1210441 h 1374640"/>
                    <a:gd name="connsiteX29" fmla="*/ 790021 w 1508094"/>
                    <a:gd name="connsiteY29" fmla="*/ 1132288 h 1374640"/>
                    <a:gd name="connsiteX30" fmla="*/ 836913 w 1508094"/>
                    <a:gd name="connsiteY30" fmla="*/ 1069764 h 1374640"/>
                    <a:gd name="connsiteX31" fmla="*/ 883805 w 1508094"/>
                    <a:gd name="connsiteY31" fmla="*/ 1147918 h 1374640"/>
                    <a:gd name="connsiteX32" fmla="*/ 938513 w 1508094"/>
                    <a:gd name="connsiteY32" fmla="*/ 1210441 h 1374640"/>
                    <a:gd name="connsiteX33" fmla="*/ 868174 w 1508094"/>
                    <a:gd name="connsiteY33" fmla="*/ 1272964 h 1374640"/>
                    <a:gd name="connsiteX34" fmla="*/ 664974 w 1508094"/>
                    <a:gd name="connsiteY34" fmla="*/ 1343303 h 1374640"/>
                    <a:gd name="connsiteX35" fmla="*/ 446144 w 1508094"/>
                    <a:gd name="connsiteY35" fmla="*/ 1374564 h 1374640"/>
                    <a:gd name="connsiteX36" fmla="*/ 235128 w 1508094"/>
                    <a:gd name="connsiteY36" fmla="*/ 1335488 h 1374640"/>
                    <a:gd name="connsiteX37" fmla="*/ 102267 w 1508094"/>
                    <a:gd name="connsiteY37" fmla="*/ 1233888 h 1374640"/>
                    <a:gd name="connsiteX38" fmla="*/ 31928 w 1508094"/>
                    <a:gd name="connsiteY38" fmla="*/ 1108841 h 1374640"/>
                    <a:gd name="connsiteX39" fmla="*/ 16297 w 1508094"/>
                    <a:gd name="connsiteY39" fmla="*/ 968164 h 1374640"/>
                    <a:gd name="connsiteX40" fmla="*/ 667 w 1508094"/>
                    <a:gd name="connsiteY40" fmla="*/ 764964 h 1374640"/>
                    <a:gd name="connsiteX41" fmla="*/ 39743 w 1508094"/>
                    <a:gd name="connsiteY41" fmla="*/ 616472 h 1374640"/>
                    <a:gd name="connsiteX42" fmla="*/ 133528 w 1508094"/>
                    <a:gd name="connsiteY42" fmla="*/ 467980 h 1374640"/>
                    <a:gd name="connsiteX43" fmla="*/ 235128 w 1508094"/>
                    <a:gd name="connsiteY43" fmla="*/ 374195 h 1374640"/>
                    <a:gd name="connsiteX44" fmla="*/ 297651 w 1508094"/>
                    <a:gd name="connsiteY44" fmla="*/ 342934 h 1374640"/>
                    <a:gd name="connsiteX45" fmla="*/ 383621 w 1508094"/>
                    <a:gd name="connsiteY45" fmla="*/ 483611 h 1374640"/>
                    <a:gd name="connsiteX46" fmla="*/ 321097 w 1508094"/>
                    <a:gd name="connsiteY46" fmla="*/ 600841 h 1374640"/>
                    <a:gd name="connsiteX47" fmla="*/ 227312 w 1508094"/>
                    <a:gd name="connsiteY47" fmla="*/ 718073 h 1374640"/>
                    <a:gd name="connsiteX48" fmla="*/ 219497 w 1508094"/>
                    <a:gd name="connsiteY48" fmla="*/ 858749 h 1374640"/>
                    <a:gd name="connsiteX49" fmla="*/ 211682 w 1508094"/>
                    <a:gd name="connsiteY49" fmla="*/ 975980 h 1374640"/>
                    <a:gd name="connsiteX50" fmla="*/ 219497 w 1508094"/>
                    <a:gd name="connsiteY50" fmla="*/ 1022872 h 1374640"/>
                    <a:gd name="connsiteX51" fmla="*/ 344544 w 1508094"/>
                    <a:gd name="connsiteY51" fmla="*/ 913457 h 1374640"/>
                    <a:gd name="connsiteX52" fmla="*/ 539928 w 1508094"/>
                    <a:gd name="connsiteY52" fmla="*/ 764964 h 1374640"/>
                    <a:gd name="connsiteX53" fmla="*/ 680606 w 1508094"/>
                    <a:gd name="connsiteY53" fmla="*/ 647733 h 1374640"/>
                    <a:gd name="connsiteX54" fmla="*/ 782206 w 1508094"/>
                    <a:gd name="connsiteY54" fmla="*/ 553949 h 1374640"/>
                    <a:gd name="connsiteX55" fmla="*/ 860359 w 1508094"/>
                    <a:gd name="connsiteY55" fmla="*/ 483611 h 1374640"/>
                    <a:gd name="connsiteX56" fmla="*/ 758759 w 1508094"/>
                    <a:gd name="connsiteY56" fmla="*/ 366380 h 1374640"/>
                    <a:gd name="connsiteX57" fmla="*/ 711867 w 1508094"/>
                    <a:gd name="connsiteY57" fmla="*/ 272595 h 1374640"/>
                    <a:gd name="connsiteX58" fmla="*/ 782205 w 1508094"/>
                    <a:gd name="connsiteY58" fmla="*/ 233518 h 1374640"/>
                    <a:gd name="connsiteX59" fmla="*/ 844728 w 1508094"/>
                    <a:gd name="connsiteY59" fmla="*/ 163180 h 1374640"/>
                    <a:gd name="connsiteX60" fmla="*/ 930697 w 1508094"/>
                    <a:gd name="connsiteY60" fmla="*/ 264780 h 1374640"/>
                    <a:gd name="connsiteX61" fmla="*/ 1001036 w 1508094"/>
                    <a:gd name="connsiteY61" fmla="*/ 366380 h 1374640"/>
                    <a:gd name="connsiteX62" fmla="*/ 1055744 w 1508094"/>
                    <a:gd name="connsiteY62" fmla="*/ 280411 h 1374640"/>
                    <a:gd name="connsiteX0" fmla="*/ 1055744 w 1508094"/>
                    <a:gd name="connsiteY0" fmla="*/ 280411 h 1374640"/>
                    <a:gd name="connsiteX1" fmla="*/ 1040113 w 1508094"/>
                    <a:gd name="connsiteY1" fmla="*/ 155364 h 1374640"/>
                    <a:gd name="connsiteX2" fmla="*/ 1102636 w 1508094"/>
                    <a:gd name="connsiteY2" fmla="*/ 53764 h 1374640"/>
                    <a:gd name="connsiteX3" fmla="*/ 1219867 w 1508094"/>
                    <a:gd name="connsiteY3" fmla="*/ 6872 h 1374640"/>
                    <a:gd name="connsiteX4" fmla="*/ 1360544 w 1508094"/>
                    <a:gd name="connsiteY4" fmla="*/ 6872 h 1374640"/>
                    <a:gd name="connsiteX5" fmla="*/ 1438697 w 1508094"/>
                    <a:gd name="connsiteY5" fmla="*/ 69395 h 1374640"/>
                    <a:gd name="connsiteX6" fmla="*/ 1501221 w 1508094"/>
                    <a:gd name="connsiteY6" fmla="*/ 194441 h 1374640"/>
                    <a:gd name="connsiteX7" fmla="*/ 1501221 w 1508094"/>
                    <a:gd name="connsiteY7" fmla="*/ 303857 h 1374640"/>
                    <a:gd name="connsiteX8" fmla="*/ 1454328 w 1508094"/>
                    <a:gd name="connsiteY8" fmla="*/ 405457 h 1374640"/>
                    <a:gd name="connsiteX9" fmla="*/ 1399621 w 1508094"/>
                    <a:gd name="connsiteY9" fmla="*/ 467980 h 1374640"/>
                    <a:gd name="connsiteX10" fmla="*/ 1290205 w 1508094"/>
                    <a:gd name="connsiteY10" fmla="*/ 483611 h 1374640"/>
                    <a:gd name="connsiteX11" fmla="*/ 1180790 w 1508094"/>
                    <a:gd name="connsiteY11" fmla="*/ 428903 h 1374640"/>
                    <a:gd name="connsiteX12" fmla="*/ 1180790 w 1508094"/>
                    <a:gd name="connsiteY12" fmla="*/ 421088 h 1374640"/>
                    <a:gd name="connsiteX13" fmla="*/ 1110451 w 1508094"/>
                    <a:gd name="connsiteY13" fmla="*/ 483611 h 1374640"/>
                    <a:gd name="connsiteX14" fmla="*/ 1219867 w 1508094"/>
                    <a:gd name="connsiteY14" fmla="*/ 639918 h 1374640"/>
                    <a:gd name="connsiteX15" fmla="*/ 1266759 w 1508094"/>
                    <a:gd name="connsiteY15" fmla="*/ 671179 h 1374640"/>
                    <a:gd name="connsiteX16" fmla="*/ 1172974 w 1508094"/>
                    <a:gd name="connsiteY16" fmla="*/ 741518 h 1374640"/>
                    <a:gd name="connsiteX17" fmla="*/ 1110451 w 1508094"/>
                    <a:gd name="connsiteY17" fmla="*/ 788411 h 1374640"/>
                    <a:gd name="connsiteX18" fmla="*/ 1079190 w 1508094"/>
                    <a:gd name="connsiteY18" fmla="*/ 796226 h 1374640"/>
                    <a:gd name="connsiteX19" fmla="*/ 1047928 w 1508094"/>
                    <a:gd name="connsiteY19" fmla="*/ 741518 h 1374640"/>
                    <a:gd name="connsiteX20" fmla="*/ 1008851 w 1508094"/>
                    <a:gd name="connsiteY20" fmla="*/ 671180 h 1374640"/>
                    <a:gd name="connsiteX21" fmla="*/ 977590 w 1508094"/>
                    <a:gd name="connsiteY21" fmla="*/ 624288 h 1374640"/>
                    <a:gd name="connsiteX22" fmla="*/ 860359 w 1508094"/>
                    <a:gd name="connsiteY22" fmla="*/ 710257 h 1374640"/>
                    <a:gd name="connsiteX23" fmla="*/ 680605 w 1508094"/>
                    <a:gd name="connsiteY23" fmla="*/ 858749 h 1374640"/>
                    <a:gd name="connsiteX24" fmla="*/ 571190 w 1508094"/>
                    <a:gd name="connsiteY24" fmla="*/ 960349 h 1374640"/>
                    <a:gd name="connsiteX25" fmla="*/ 430513 w 1508094"/>
                    <a:gd name="connsiteY25" fmla="*/ 1077580 h 1374640"/>
                    <a:gd name="connsiteX26" fmla="*/ 352359 w 1508094"/>
                    <a:gd name="connsiteY26" fmla="*/ 1140103 h 1374640"/>
                    <a:gd name="connsiteX27" fmla="*/ 461774 w 1508094"/>
                    <a:gd name="connsiteY27" fmla="*/ 1218257 h 1374640"/>
                    <a:gd name="connsiteX28" fmla="*/ 641528 w 1508094"/>
                    <a:gd name="connsiteY28" fmla="*/ 1210441 h 1374640"/>
                    <a:gd name="connsiteX29" fmla="*/ 790021 w 1508094"/>
                    <a:gd name="connsiteY29" fmla="*/ 1132288 h 1374640"/>
                    <a:gd name="connsiteX30" fmla="*/ 836913 w 1508094"/>
                    <a:gd name="connsiteY30" fmla="*/ 1069764 h 1374640"/>
                    <a:gd name="connsiteX31" fmla="*/ 883805 w 1508094"/>
                    <a:gd name="connsiteY31" fmla="*/ 1147918 h 1374640"/>
                    <a:gd name="connsiteX32" fmla="*/ 938513 w 1508094"/>
                    <a:gd name="connsiteY32" fmla="*/ 1210441 h 1374640"/>
                    <a:gd name="connsiteX33" fmla="*/ 868174 w 1508094"/>
                    <a:gd name="connsiteY33" fmla="*/ 1272964 h 1374640"/>
                    <a:gd name="connsiteX34" fmla="*/ 664974 w 1508094"/>
                    <a:gd name="connsiteY34" fmla="*/ 1343303 h 1374640"/>
                    <a:gd name="connsiteX35" fmla="*/ 446144 w 1508094"/>
                    <a:gd name="connsiteY35" fmla="*/ 1374564 h 1374640"/>
                    <a:gd name="connsiteX36" fmla="*/ 235128 w 1508094"/>
                    <a:gd name="connsiteY36" fmla="*/ 1335488 h 1374640"/>
                    <a:gd name="connsiteX37" fmla="*/ 102267 w 1508094"/>
                    <a:gd name="connsiteY37" fmla="*/ 1233888 h 1374640"/>
                    <a:gd name="connsiteX38" fmla="*/ 31928 w 1508094"/>
                    <a:gd name="connsiteY38" fmla="*/ 1108841 h 1374640"/>
                    <a:gd name="connsiteX39" fmla="*/ 16297 w 1508094"/>
                    <a:gd name="connsiteY39" fmla="*/ 968164 h 1374640"/>
                    <a:gd name="connsiteX40" fmla="*/ 667 w 1508094"/>
                    <a:gd name="connsiteY40" fmla="*/ 764964 h 1374640"/>
                    <a:gd name="connsiteX41" fmla="*/ 39743 w 1508094"/>
                    <a:gd name="connsiteY41" fmla="*/ 616472 h 1374640"/>
                    <a:gd name="connsiteX42" fmla="*/ 133528 w 1508094"/>
                    <a:gd name="connsiteY42" fmla="*/ 467980 h 1374640"/>
                    <a:gd name="connsiteX43" fmla="*/ 235128 w 1508094"/>
                    <a:gd name="connsiteY43" fmla="*/ 374195 h 1374640"/>
                    <a:gd name="connsiteX44" fmla="*/ 297651 w 1508094"/>
                    <a:gd name="connsiteY44" fmla="*/ 342934 h 1374640"/>
                    <a:gd name="connsiteX45" fmla="*/ 383621 w 1508094"/>
                    <a:gd name="connsiteY45" fmla="*/ 483611 h 1374640"/>
                    <a:gd name="connsiteX46" fmla="*/ 321097 w 1508094"/>
                    <a:gd name="connsiteY46" fmla="*/ 600841 h 1374640"/>
                    <a:gd name="connsiteX47" fmla="*/ 227312 w 1508094"/>
                    <a:gd name="connsiteY47" fmla="*/ 718073 h 1374640"/>
                    <a:gd name="connsiteX48" fmla="*/ 219497 w 1508094"/>
                    <a:gd name="connsiteY48" fmla="*/ 858749 h 1374640"/>
                    <a:gd name="connsiteX49" fmla="*/ 211682 w 1508094"/>
                    <a:gd name="connsiteY49" fmla="*/ 975980 h 1374640"/>
                    <a:gd name="connsiteX50" fmla="*/ 219497 w 1508094"/>
                    <a:gd name="connsiteY50" fmla="*/ 1022872 h 1374640"/>
                    <a:gd name="connsiteX51" fmla="*/ 344544 w 1508094"/>
                    <a:gd name="connsiteY51" fmla="*/ 913457 h 1374640"/>
                    <a:gd name="connsiteX52" fmla="*/ 539928 w 1508094"/>
                    <a:gd name="connsiteY52" fmla="*/ 764964 h 1374640"/>
                    <a:gd name="connsiteX53" fmla="*/ 680606 w 1508094"/>
                    <a:gd name="connsiteY53" fmla="*/ 647733 h 1374640"/>
                    <a:gd name="connsiteX54" fmla="*/ 782206 w 1508094"/>
                    <a:gd name="connsiteY54" fmla="*/ 553949 h 1374640"/>
                    <a:gd name="connsiteX55" fmla="*/ 860359 w 1508094"/>
                    <a:gd name="connsiteY55" fmla="*/ 483611 h 1374640"/>
                    <a:gd name="connsiteX56" fmla="*/ 758759 w 1508094"/>
                    <a:gd name="connsiteY56" fmla="*/ 366380 h 1374640"/>
                    <a:gd name="connsiteX57" fmla="*/ 711867 w 1508094"/>
                    <a:gd name="connsiteY57" fmla="*/ 272595 h 1374640"/>
                    <a:gd name="connsiteX58" fmla="*/ 782205 w 1508094"/>
                    <a:gd name="connsiteY58" fmla="*/ 233518 h 1374640"/>
                    <a:gd name="connsiteX59" fmla="*/ 844728 w 1508094"/>
                    <a:gd name="connsiteY59" fmla="*/ 163180 h 1374640"/>
                    <a:gd name="connsiteX60" fmla="*/ 930697 w 1508094"/>
                    <a:gd name="connsiteY60" fmla="*/ 264780 h 1374640"/>
                    <a:gd name="connsiteX61" fmla="*/ 1001036 w 1508094"/>
                    <a:gd name="connsiteY61" fmla="*/ 366380 h 1374640"/>
                    <a:gd name="connsiteX62" fmla="*/ 1055744 w 1508094"/>
                    <a:gd name="connsiteY62" fmla="*/ 280411 h 1374640"/>
                    <a:gd name="connsiteX0" fmla="*/ 1055744 w 1508094"/>
                    <a:gd name="connsiteY0" fmla="*/ 280411 h 1374640"/>
                    <a:gd name="connsiteX1" fmla="*/ 1040113 w 1508094"/>
                    <a:gd name="connsiteY1" fmla="*/ 155364 h 1374640"/>
                    <a:gd name="connsiteX2" fmla="*/ 1102636 w 1508094"/>
                    <a:gd name="connsiteY2" fmla="*/ 53764 h 1374640"/>
                    <a:gd name="connsiteX3" fmla="*/ 1219867 w 1508094"/>
                    <a:gd name="connsiteY3" fmla="*/ 6872 h 1374640"/>
                    <a:gd name="connsiteX4" fmla="*/ 1360544 w 1508094"/>
                    <a:gd name="connsiteY4" fmla="*/ 6872 h 1374640"/>
                    <a:gd name="connsiteX5" fmla="*/ 1438697 w 1508094"/>
                    <a:gd name="connsiteY5" fmla="*/ 69395 h 1374640"/>
                    <a:gd name="connsiteX6" fmla="*/ 1501221 w 1508094"/>
                    <a:gd name="connsiteY6" fmla="*/ 194441 h 1374640"/>
                    <a:gd name="connsiteX7" fmla="*/ 1501221 w 1508094"/>
                    <a:gd name="connsiteY7" fmla="*/ 303857 h 1374640"/>
                    <a:gd name="connsiteX8" fmla="*/ 1454328 w 1508094"/>
                    <a:gd name="connsiteY8" fmla="*/ 405457 h 1374640"/>
                    <a:gd name="connsiteX9" fmla="*/ 1399621 w 1508094"/>
                    <a:gd name="connsiteY9" fmla="*/ 467980 h 1374640"/>
                    <a:gd name="connsiteX10" fmla="*/ 1290205 w 1508094"/>
                    <a:gd name="connsiteY10" fmla="*/ 483611 h 1374640"/>
                    <a:gd name="connsiteX11" fmla="*/ 1180790 w 1508094"/>
                    <a:gd name="connsiteY11" fmla="*/ 428903 h 1374640"/>
                    <a:gd name="connsiteX12" fmla="*/ 1180790 w 1508094"/>
                    <a:gd name="connsiteY12" fmla="*/ 421088 h 1374640"/>
                    <a:gd name="connsiteX13" fmla="*/ 1110451 w 1508094"/>
                    <a:gd name="connsiteY13" fmla="*/ 483611 h 1374640"/>
                    <a:gd name="connsiteX14" fmla="*/ 1180790 w 1508094"/>
                    <a:gd name="connsiteY14" fmla="*/ 569579 h 1374640"/>
                    <a:gd name="connsiteX15" fmla="*/ 1266759 w 1508094"/>
                    <a:gd name="connsiteY15" fmla="*/ 671179 h 1374640"/>
                    <a:gd name="connsiteX16" fmla="*/ 1172974 w 1508094"/>
                    <a:gd name="connsiteY16" fmla="*/ 741518 h 1374640"/>
                    <a:gd name="connsiteX17" fmla="*/ 1110451 w 1508094"/>
                    <a:gd name="connsiteY17" fmla="*/ 788411 h 1374640"/>
                    <a:gd name="connsiteX18" fmla="*/ 1079190 w 1508094"/>
                    <a:gd name="connsiteY18" fmla="*/ 796226 h 1374640"/>
                    <a:gd name="connsiteX19" fmla="*/ 1047928 w 1508094"/>
                    <a:gd name="connsiteY19" fmla="*/ 741518 h 1374640"/>
                    <a:gd name="connsiteX20" fmla="*/ 1008851 w 1508094"/>
                    <a:gd name="connsiteY20" fmla="*/ 671180 h 1374640"/>
                    <a:gd name="connsiteX21" fmla="*/ 977590 w 1508094"/>
                    <a:gd name="connsiteY21" fmla="*/ 624288 h 1374640"/>
                    <a:gd name="connsiteX22" fmla="*/ 860359 w 1508094"/>
                    <a:gd name="connsiteY22" fmla="*/ 710257 h 1374640"/>
                    <a:gd name="connsiteX23" fmla="*/ 680605 w 1508094"/>
                    <a:gd name="connsiteY23" fmla="*/ 858749 h 1374640"/>
                    <a:gd name="connsiteX24" fmla="*/ 571190 w 1508094"/>
                    <a:gd name="connsiteY24" fmla="*/ 960349 h 1374640"/>
                    <a:gd name="connsiteX25" fmla="*/ 430513 w 1508094"/>
                    <a:gd name="connsiteY25" fmla="*/ 1077580 h 1374640"/>
                    <a:gd name="connsiteX26" fmla="*/ 352359 w 1508094"/>
                    <a:gd name="connsiteY26" fmla="*/ 1140103 h 1374640"/>
                    <a:gd name="connsiteX27" fmla="*/ 461774 w 1508094"/>
                    <a:gd name="connsiteY27" fmla="*/ 1218257 h 1374640"/>
                    <a:gd name="connsiteX28" fmla="*/ 641528 w 1508094"/>
                    <a:gd name="connsiteY28" fmla="*/ 1210441 h 1374640"/>
                    <a:gd name="connsiteX29" fmla="*/ 790021 w 1508094"/>
                    <a:gd name="connsiteY29" fmla="*/ 1132288 h 1374640"/>
                    <a:gd name="connsiteX30" fmla="*/ 836913 w 1508094"/>
                    <a:gd name="connsiteY30" fmla="*/ 1069764 h 1374640"/>
                    <a:gd name="connsiteX31" fmla="*/ 883805 w 1508094"/>
                    <a:gd name="connsiteY31" fmla="*/ 1147918 h 1374640"/>
                    <a:gd name="connsiteX32" fmla="*/ 938513 w 1508094"/>
                    <a:gd name="connsiteY32" fmla="*/ 1210441 h 1374640"/>
                    <a:gd name="connsiteX33" fmla="*/ 868174 w 1508094"/>
                    <a:gd name="connsiteY33" fmla="*/ 1272964 h 1374640"/>
                    <a:gd name="connsiteX34" fmla="*/ 664974 w 1508094"/>
                    <a:gd name="connsiteY34" fmla="*/ 1343303 h 1374640"/>
                    <a:gd name="connsiteX35" fmla="*/ 446144 w 1508094"/>
                    <a:gd name="connsiteY35" fmla="*/ 1374564 h 1374640"/>
                    <a:gd name="connsiteX36" fmla="*/ 235128 w 1508094"/>
                    <a:gd name="connsiteY36" fmla="*/ 1335488 h 1374640"/>
                    <a:gd name="connsiteX37" fmla="*/ 102267 w 1508094"/>
                    <a:gd name="connsiteY37" fmla="*/ 1233888 h 1374640"/>
                    <a:gd name="connsiteX38" fmla="*/ 31928 w 1508094"/>
                    <a:gd name="connsiteY38" fmla="*/ 1108841 h 1374640"/>
                    <a:gd name="connsiteX39" fmla="*/ 16297 w 1508094"/>
                    <a:gd name="connsiteY39" fmla="*/ 968164 h 1374640"/>
                    <a:gd name="connsiteX40" fmla="*/ 667 w 1508094"/>
                    <a:gd name="connsiteY40" fmla="*/ 764964 h 1374640"/>
                    <a:gd name="connsiteX41" fmla="*/ 39743 w 1508094"/>
                    <a:gd name="connsiteY41" fmla="*/ 616472 h 1374640"/>
                    <a:gd name="connsiteX42" fmla="*/ 133528 w 1508094"/>
                    <a:gd name="connsiteY42" fmla="*/ 467980 h 1374640"/>
                    <a:gd name="connsiteX43" fmla="*/ 235128 w 1508094"/>
                    <a:gd name="connsiteY43" fmla="*/ 374195 h 1374640"/>
                    <a:gd name="connsiteX44" fmla="*/ 297651 w 1508094"/>
                    <a:gd name="connsiteY44" fmla="*/ 342934 h 1374640"/>
                    <a:gd name="connsiteX45" fmla="*/ 383621 w 1508094"/>
                    <a:gd name="connsiteY45" fmla="*/ 483611 h 1374640"/>
                    <a:gd name="connsiteX46" fmla="*/ 321097 w 1508094"/>
                    <a:gd name="connsiteY46" fmla="*/ 600841 h 1374640"/>
                    <a:gd name="connsiteX47" fmla="*/ 227312 w 1508094"/>
                    <a:gd name="connsiteY47" fmla="*/ 718073 h 1374640"/>
                    <a:gd name="connsiteX48" fmla="*/ 219497 w 1508094"/>
                    <a:gd name="connsiteY48" fmla="*/ 858749 h 1374640"/>
                    <a:gd name="connsiteX49" fmla="*/ 211682 w 1508094"/>
                    <a:gd name="connsiteY49" fmla="*/ 975980 h 1374640"/>
                    <a:gd name="connsiteX50" fmla="*/ 219497 w 1508094"/>
                    <a:gd name="connsiteY50" fmla="*/ 1022872 h 1374640"/>
                    <a:gd name="connsiteX51" fmla="*/ 344544 w 1508094"/>
                    <a:gd name="connsiteY51" fmla="*/ 913457 h 1374640"/>
                    <a:gd name="connsiteX52" fmla="*/ 539928 w 1508094"/>
                    <a:gd name="connsiteY52" fmla="*/ 764964 h 1374640"/>
                    <a:gd name="connsiteX53" fmla="*/ 680606 w 1508094"/>
                    <a:gd name="connsiteY53" fmla="*/ 647733 h 1374640"/>
                    <a:gd name="connsiteX54" fmla="*/ 782206 w 1508094"/>
                    <a:gd name="connsiteY54" fmla="*/ 553949 h 1374640"/>
                    <a:gd name="connsiteX55" fmla="*/ 860359 w 1508094"/>
                    <a:gd name="connsiteY55" fmla="*/ 483611 h 1374640"/>
                    <a:gd name="connsiteX56" fmla="*/ 758759 w 1508094"/>
                    <a:gd name="connsiteY56" fmla="*/ 366380 h 1374640"/>
                    <a:gd name="connsiteX57" fmla="*/ 711867 w 1508094"/>
                    <a:gd name="connsiteY57" fmla="*/ 272595 h 1374640"/>
                    <a:gd name="connsiteX58" fmla="*/ 782205 w 1508094"/>
                    <a:gd name="connsiteY58" fmla="*/ 233518 h 1374640"/>
                    <a:gd name="connsiteX59" fmla="*/ 844728 w 1508094"/>
                    <a:gd name="connsiteY59" fmla="*/ 163180 h 1374640"/>
                    <a:gd name="connsiteX60" fmla="*/ 930697 w 1508094"/>
                    <a:gd name="connsiteY60" fmla="*/ 264780 h 1374640"/>
                    <a:gd name="connsiteX61" fmla="*/ 1001036 w 1508094"/>
                    <a:gd name="connsiteY61" fmla="*/ 366380 h 1374640"/>
                    <a:gd name="connsiteX62" fmla="*/ 1055744 w 1508094"/>
                    <a:gd name="connsiteY62" fmla="*/ 280411 h 1374640"/>
                    <a:gd name="connsiteX0" fmla="*/ 1055744 w 1508094"/>
                    <a:gd name="connsiteY0" fmla="*/ 280411 h 1374640"/>
                    <a:gd name="connsiteX1" fmla="*/ 1040113 w 1508094"/>
                    <a:gd name="connsiteY1" fmla="*/ 155364 h 1374640"/>
                    <a:gd name="connsiteX2" fmla="*/ 1102636 w 1508094"/>
                    <a:gd name="connsiteY2" fmla="*/ 53764 h 1374640"/>
                    <a:gd name="connsiteX3" fmla="*/ 1219867 w 1508094"/>
                    <a:gd name="connsiteY3" fmla="*/ 6872 h 1374640"/>
                    <a:gd name="connsiteX4" fmla="*/ 1360544 w 1508094"/>
                    <a:gd name="connsiteY4" fmla="*/ 6872 h 1374640"/>
                    <a:gd name="connsiteX5" fmla="*/ 1438697 w 1508094"/>
                    <a:gd name="connsiteY5" fmla="*/ 69395 h 1374640"/>
                    <a:gd name="connsiteX6" fmla="*/ 1501221 w 1508094"/>
                    <a:gd name="connsiteY6" fmla="*/ 194441 h 1374640"/>
                    <a:gd name="connsiteX7" fmla="*/ 1501221 w 1508094"/>
                    <a:gd name="connsiteY7" fmla="*/ 303857 h 1374640"/>
                    <a:gd name="connsiteX8" fmla="*/ 1454328 w 1508094"/>
                    <a:gd name="connsiteY8" fmla="*/ 405457 h 1374640"/>
                    <a:gd name="connsiteX9" fmla="*/ 1399621 w 1508094"/>
                    <a:gd name="connsiteY9" fmla="*/ 467980 h 1374640"/>
                    <a:gd name="connsiteX10" fmla="*/ 1274574 w 1508094"/>
                    <a:gd name="connsiteY10" fmla="*/ 460165 h 1374640"/>
                    <a:gd name="connsiteX11" fmla="*/ 1180790 w 1508094"/>
                    <a:gd name="connsiteY11" fmla="*/ 428903 h 1374640"/>
                    <a:gd name="connsiteX12" fmla="*/ 1180790 w 1508094"/>
                    <a:gd name="connsiteY12" fmla="*/ 421088 h 1374640"/>
                    <a:gd name="connsiteX13" fmla="*/ 1110451 w 1508094"/>
                    <a:gd name="connsiteY13" fmla="*/ 483611 h 1374640"/>
                    <a:gd name="connsiteX14" fmla="*/ 1180790 w 1508094"/>
                    <a:gd name="connsiteY14" fmla="*/ 569579 h 1374640"/>
                    <a:gd name="connsiteX15" fmla="*/ 1266759 w 1508094"/>
                    <a:gd name="connsiteY15" fmla="*/ 671179 h 1374640"/>
                    <a:gd name="connsiteX16" fmla="*/ 1172974 w 1508094"/>
                    <a:gd name="connsiteY16" fmla="*/ 741518 h 1374640"/>
                    <a:gd name="connsiteX17" fmla="*/ 1110451 w 1508094"/>
                    <a:gd name="connsiteY17" fmla="*/ 788411 h 1374640"/>
                    <a:gd name="connsiteX18" fmla="*/ 1079190 w 1508094"/>
                    <a:gd name="connsiteY18" fmla="*/ 796226 h 1374640"/>
                    <a:gd name="connsiteX19" fmla="*/ 1047928 w 1508094"/>
                    <a:gd name="connsiteY19" fmla="*/ 741518 h 1374640"/>
                    <a:gd name="connsiteX20" fmla="*/ 1008851 w 1508094"/>
                    <a:gd name="connsiteY20" fmla="*/ 671180 h 1374640"/>
                    <a:gd name="connsiteX21" fmla="*/ 977590 w 1508094"/>
                    <a:gd name="connsiteY21" fmla="*/ 624288 h 1374640"/>
                    <a:gd name="connsiteX22" fmla="*/ 860359 w 1508094"/>
                    <a:gd name="connsiteY22" fmla="*/ 710257 h 1374640"/>
                    <a:gd name="connsiteX23" fmla="*/ 680605 w 1508094"/>
                    <a:gd name="connsiteY23" fmla="*/ 858749 h 1374640"/>
                    <a:gd name="connsiteX24" fmla="*/ 571190 w 1508094"/>
                    <a:gd name="connsiteY24" fmla="*/ 960349 h 1374640"/>
                    <a:gd name="connsiteX25" fmla="*/ 430513 w 1508094"/>
                    <a:gd name="connsiteY25" fmla="*/ 1077580 h 1374640"/>
                    <a:gd name="connsiteX26" fmla="*/ 352359 w 1508094"/>
                    <a:gd name="connsiteY26" fmla="*/ 1140103 h 1374640"/>
                    <a:gd name="connsiteX27" fmla="*/ 461774 w 1508094"/>
                    <a:gd name="connsiteY27" fmla="*/ 1218257 h 1374640"/>
                    <a:gd name="connsiteX28" fmla="*/ 641528 w 1508094"/>
                    <a:gd name="connsiteY28" fmla="*/ 1210441 h 1374640"/>
                    <a:gd name="connsiteX29" fmla="*/ 790021 w 1508094"/>
                    <a:gd name="connsiteY29" fmla="*/ 1132288 h 1374640"/>
                    <a:gd name="connsiteX30" fmla="*/ 836913 w 1508094"/>
                    <a:gd name="connsiteY30" fmla="*/ 1069764 h 1374640"/>
                    <a:gd name="connsiteX31" fmla="*/ 883805 w 1508094"/>
                    <a:gd name="connsiteY31" fmla="*/ 1147918 h 1374640"/>
                    <a:gd name="connsiteX32" fmla="*/ 938513 w 1508094"/>
                    <a:gd name="connsiteY32" fmla="*/ 1210441 h 1374640"/>
                    <a:gd name="connsiteX33" fmla="*/ 868174 w 1508094"/>
                    <a:gd name="connsiteY33" fmla="*/ 1272964 h 1374640"/>
                    <a:gd name="connsiteX34" fmla="*/ 664974 w 1508094"/>
                    <a:gd name="connsiteY34" fmla="*/ 1343303 h 1374640"/>
                    <a:gd name="connsiteX35" fmla="*/ 446144 w 1508094"/>
                    <a:gd name="connsiteY35" fmla="*/ 1374564 h 1374640"/>
                    <a:gd name="connsiteX36" fmla="*/ 235128 w 1508094"/>
                    <a:gd name="connsiteY36" fmla="*/ 1335488 h 1374640"/>
                    <a:gd name="connsiteX37" fmla="*/ 102267 w 1508094"/>
                    <a:gd name="connsiteY37" fmla="*/ 1233888 h 1374640"/>
                    <a:gd name="connsiteX38" fmla="*/ 31928 w 1508094"/>
                    <a:gd name="connsiteY38" fmla="*/ 1108841 h 1374640"/>
                    <a:gd name="connsiteX39" fmla="*/ 16297 w 1508094"/>
                    <a:gd name="connsiteY39" fmla="*/ 968164 h 1374640"/>
                    <a:gd name="connsiteX40" fmla="*/ 667 w 1508094"/>
                    <a:gd name="connsiteY40" fmla="*/ 764964 h 1374640"/>
                    <a:gd name="connsiteX41" fmla="*/ 39743 w 1508094"/>
                    <a:gd name="connsiteY41" fmla="*/ 616472 h 1374640"/>
                    <a:gd name="connsiteX42" fmla="*/ 133528 w 1508094"/>
                    <a:gd name="connsiteY42" fmla="*/ 467980 h 1374640"/>
                    <a:gd name="connsiteX43" fmla="*/ 235128 w 1508094"/>
                    <a:gd name="connsiteY43" fmla="*/ 374195 h 1374640"/>
                    <a:gd name="connsiteX44" fmla="*/ 297651 w 1508094"/>
                    <a:gd name="connsiteY44" fmla="*/ 342934 h 1374640"/>
                    <a:gd name="connsiteX45" fmla="*/ 383621 w 1508094"/>
                    <a:gd name="connsiteY45" fmla="*/ 483611 h 1374640"/>
                    <a:gd name="connsiteX46" fmla="*/ 321097 w 1508094"/>
                    <a:gd name="connsiteY46" fmla="*/ 600841 h 1374640"/>
                    <a:gd name="connsiteX47" fmla="*/ 227312 w 1508094"/>
                    <a:gd name="connsiteY47" fmla="*/ 718073 h 1374640"/>
                    <a:gd name="connsiteX48" fmla="*/ 219497 w 1508094"/>
                    <a:gd name="connsiteY48" fmla="*/ 858749 h 1374640"/>
                    <a:gd name="connsiteX49" fmla="*/ 211682 w 1508094"/>
                    <a:gd name="connsiteY49" fmla="*/ 975980 h 1374640"/>
                    <a:gd name="connsiteX50" fmla="*/ 219497 w 1508094"/>
                    <a:gd name="connsiteY50" fmla="*/ 1022872 h 1374640"/>
                    <a:gd name="connsiteX51" fmla="*/ 344544 w 1508094"/>
                    <a:gd name="connsiteY51" fmla="*/ 913457 h 1374640"/>
                    <a:gd name="connsiteX52" fmla="*/ 539928 w 1508094"/>
                    <a:gd name="connsiteY52" fmla="*/ 764964 h 1374640"/>
                    <a:gd name="connsiteX53" fmla="*/ 680606 w 1508094"/>
                    <a:gd name="connsiteY53" fmla="*/ 647733 h 1374640"/>
                    <a:gd name="connsiteX54" fmla="*/ 782206 w 1508094"/>
                    <a:gd name="connsiteY54" fmla="*/ 553949 h 1374640"/>
                    <a:gd name="connsiteX55" fmla="*/ 860359 w 1508094"/>
                    <a:gd name="connsiteY55" fmla="*/ 483611 h 1374640"/>
                    <a:gd name="connsiteX56" fmla="*/ 758759 w 1508094"/>
                    <a:gd name="connsiteY56" fmla="*/ 366380 h 1374640"/>
                    <a:gd name="connsiteX57" fmla="*/ 711867 w 1508094"/>
                    <a:gd name="connsiteY57" fmla="*/ 272595 h 1374640"/>
                    <a:gd name="connsiteX58" fmla="*/ 782205 w 1508094"/>
                    <a:gd name="connsiteY58" fmla="*/ 233518 h 1374640"/>
                    <a:gd name="connsiteX59" fmla="*/ 844728 w 1508094"/>
                    <a:gd name="connsiteY59" fmla="*/ 163180 h 1374640"/>
                    <a:gd name="connsiteX60" fmla="*/ 930697 w 1508094"/>
                    <a:gd name="connsiteY60" fmla="*/ 264780 h 1374640"/>
                    <a:gd name="connsiteX61" fmla="*/ 1001036 w 1508094"/>
                    <a:gd name="connsiteY61" fmla="*/ 366380 h 1374640"/>
                    <a:gd name="connsiteX62" fmla="*/ 1055744 w 1508094"/>
                    <a:gd name="connsiteY62" fmla="*/ 280411 h 1374640"/>
                    <a:gd name="connsiteX0" fmla="*/ 1055744 w 1508094"/>
                    <a:gd name="connsiteY0" fmla="*/ 280411 h 1374640"/>
                    <a:gd name="connsiteX1" fmla="*/ 1040113 w 1508094"/>
                    <a:gd name="connsiteY1" fmla="*/ 155364 h 1374640"/>
                    <a:gd name="connsiteX2" fmla="*/ 1102636 w 1508094"/>
                    <a:gd name="connsiteY2" fmla="*/ 53764 h 1374640"/>
                    <a:gd name="connsiteX3" fmla="*/ 1219867 w 1508094"/>
                    <a:gd name="connsiteY3" fmla="*/ 6872 h 1374640"/>
                    <a:gd name="connsiteX4" fmla="*/ 1360544 w 1508094"/>
                    <a:gd name="connsiteY4" fmla="*/ 6872 h 1374640"/>
                    <a:gd name="connsiteX5" fmla="*/ 1438697 w 1508094"/>
                    <a:gd name="connsiteY5" fmla="*/ 69395 h 1374640"/>
                    <a:gd name="connsiteX6" fmla="*/ 1501221 w 1508094"/>
                    <a:gd name="connsiteY6" fmla="*/ 194441 h 1374640"/>
                    <a:gd name="connsiteX7" fmla="*/ 1501221 w 1508094"/>
                    <a:gd name="connsiteY7" fmla="*/ 303857 h 1374640"/>
                    <a:gd name="connsiteX8" fmla="*/ 1454328 w 1508094"/>
                    <a:gd name="connsiteY8" fmla="*/ 405457 h 1374640"/>
                    <a:gd name="connsiteX9" fmla="*/ 1376175 w 1508094"/>
                    <a:gd name="connsiteY9" fmla="*/ 452349 h 1374640"/>
                    <a:gd name="connsiteX10" fmla="*/ 1274574 w 1508094"/>
                    <a:gd name="connsiteY10" fmla="*/ 460165 h 1374640"/>
                    <a:gd name="connsiteX11" fmla="*/ 1180790 w 1508094"/>
                    <a:gd name="connsiteY11" fmla="*/ 428903 h 1374640"/>
                    <a:gd name="connsiteX12" fmla="*/ 1180790 w 1508094"/>
                    <a:gd name="connsiteY12" fmla="*/ 421088 h 1374640"/>
                    <a:gd name="connsiteX13" fmla="*/ 1110451 w 1508094"/>
                    <a:gd name="connsiteY13" fmla="*/ 483611 h 1374640"/>
                    <a:gd name="connsiteX14" fmla="*/ 1180790 w 1508094"/>
                    <a:gd name="connsiteY14" fmla="*/ 569579 h 1374640"/>
                    <a:gd name="connsiteX15" fmla="*/ 1266759 w 1508094"/>
                    <a:gd name="connsiteY15" fmla="*/ 671179 h 1374640"/>
                    <a:gd name="connsiteX16" fmla="*/ 1172974 w 1508094"/>
                    <a:gd name="connsiteY16" fmla="*/ 741518 h 1374640"/>
                    <a:gd name="connsiteX17" fmla="*/ 1110451 w 1508094"/>
                    <a:gd name="connsiteY17" fmla="*/ 788411 h 1374640"/>
                    <a:gd name="connsiteX18" fmla="*/ 1079190 w 1508094"/>
                    <a:gd name="connsiteY18" fmla="*/ 796226 h 1374640"/>
                    <a:gd name="connsiteX19" fmla="*/ 1047928 w 1508094"/>
                    <a:gd name="connsiteY19" fmla="*/ 741518 h 1374640"/>
                    <a:gd name="connsiteX20" fmla="*/ 1008851 w 1508094"/>
                    <a:gd name="connsiteY20" fmla="*/ 671180 h 1374640"/>
                    <a:gd name="connsiteX21" fmla="*/ 977590 w 1508094"/>
                    <a:gd name="connsiteY21" fmla="*/ 624288 h 1374640"/>
                    <a:gd name="connsiteX22" fmla="*/ 860359 w 1508094"/>
                    <a:gd name="connsiteY22" fmla="*/ 710257 h 1374640"/>
                    <a:gd name="connsiteX23" fmla="*/ 680605 w 1508094"/>
                    <a:gd name="connsiteY23" fmla="*/ 858749 h 1374640"/>
                    <a:gd name="connsiteX24" fmla="*/ 571190 w 1508094"/>
                    <a:gd name="connsiteY24" fmla="*/ 960349 h 1374640"/>
                    <a:gd name="connsiteX25" fmla="*/ 430513 w 1508094"/>
                    <a:gd name="connsiteY25" fmla="*/ 1077580 h 1374640"/>
                    <a:gd name="connsiteX26" fmla="*/ 352359 w 1508094"/>
                    <a:gd name="connsiteY26" fmla="*/ 1140103 h 1374640"/>
                    <a:gd name="connsiteX27" fmla="*/ 461774 w 1508094"/>
                    <a:gd name="connsiteY27" fmla="*/ 1218257 h 1374640"/>
                    <a:gd name="connsiteX28" fmla="*/ 641528 w 1508094"/>
                    <a:gd name="connsiteY28" fmla="*/ 1210441 h 1374640"/>
                    <a:gd name="connsiteX29" fmla="*/ 790021 w 1508094"/>
                    <a:gd name="connsiteY29" fmla="*/ 1132288 h 1374640"/>
                    <a:gd name="connsiteX30" fmla="*/ 836913 w 1508094"/>
                    <a:gd name="connsiteY30" fmla="*/ 1069764 h 1374640"/>
                    <a:gd name="connsiteX31" fmla="*/ 883805 w 1508094"/>
                    <a:gd name="connsiteY31" fmla="*/ 1147918 h 1374640"/>
                    <a:gd name="connsiteX32" fmla="*/ 938513 w 1508094"/>
                    <a:gd name="connsiteY32" fmla="*/ 1210441 h 1374640"/>
                    <a:gd name="connsiteX33" fmla="*/ 868174 w 1508094"/>
                    <a:gd name="connsiteY33" fmla="*/ 1272964 h 1374640"/>
                    <a:gd name="connsiteX34" fmla="*/ 664974 w 1508094"/>
                    <a:gd name="connsiteY34" fmla="*/ 1343303 h 1374640"/>
                    <a:gd name="connsiteX35" fmla="*/ 446144 w 1508094"/>
                    <a:gd name="connsiteY35" fmla="*/ 1374564 h 1374640"/>
                    <a:gd name="connsiteX36" fmla="*/ 235128 w 1508094"/>
                    <a:gd name="connsiteY36" fmla="*/ 1335488 h 1374640"/>
                    <a:gd name="connsiteX37" fmla="*/ 102267 w 1508094"/>
                    <a:gd name="connsiteY37" fmla="*/ 1233888 h 1374640"/>
                    <a:gd name="connsiteX38" fmla="*/ 31928 w 1508094"/>
                    <a:gd name="connsiteY38" fmla="*/ 1108841 h 1374640"/>
                    <a:gd name="connsiteX39" fmla="*/ 16297 w 1508094"/>
                    <a:gd name="connsiteY39" fmla="*/ 968164 h 1374640"/>
                    <a:gd name="connsiteX40" fmla="*/ 667 w 1508094"/>
                    <a:gd name="connsiteY40" fmla="*/ 764964 h 1374640"/>
                    <a:gd name="connsiteX41" fmla="*/ 39743 w 1508094"/>
                    <a:gd name="connsiteY41" fmla="*/ 616472 h 1374640"/>
                    <a:gd name="connsiteX42" fmla="*/ 133528 w 1508094"/>
                    <a:gd name="connsiteY42" fmla="*/ 467980 h 1374640"/>
                    <a:gd name="connsiteX43" fmla="*/ 235128 w 1508094"/>
                    <a:gd name="connsiteY43" fmla="*/ 374195 h 1374640"/>
                    <a:gd name="connsiteX44" fmla="*/ 297651 w 1508094"/>
                    <a:gd name="connsiteY44" fmla="*/ 342934 h 1374640"/>
                    <a:gd name="connsiteX45" fmla="*/ 383621 w 1508094"/>
                    <a:gd name="connsiteY45" fmla="*/ 483611 h 1374640"/>
                    <a:gd name="connsiteX46" fmla="*/ 321097 w 1508094"/>
                    <a:gd name="connsiteY46" fmla="*/ 600841 h 1374640"/>
                    <a:gd name="connsiteX47" fmla="*/ 227312 w 1508094"/>
                    <a:gd name="connsiteY47" fmla="*/ 718073 h 1374640"/>
                    <a:gd name="connsiteX48" fmla="*/ 219497 w 1508094"/>
                    <a:gd name="connsiteY48" fmla="*/ 858749 h 1374640"/>
                    <a:gd name="connsiteX49" fmla="*/ 211682 w 1508094"/>
                    <a:gd name="connsiteY49" fmla="*/ 975980 h 1374640"/>
                    <a:gd name="connsiteX50" fmla="*/ 219497 w 1508094"/>
                    <a:gd name="connsiteY50" fmla="*/ 1022872 h 1374640"/>
                    <a:gd name="connsiteX51" fmla="*/ 344544 w 1508094"/>
                    <a:gd name="connsiteY51" fmla="*/ 913457 h 1374640"/>
                    <a:gd name="connsiteX52" fmla="*/ 539928 w 1508094"/>
                    <a:gd name="connsiteY52" fmla="*/ 764964 h 1374640"/>
                    <a:gd name="connsiteX53" fmla="*/ 680606 w 1508094"/>
                    <a:gd name="connsiteY53" fmla="*/ 647733 h 1374640"/>
                    <a:gd name="connsiteX54" fmla="*/ 782206 w 1508094"/>
                    <a:gd name="connsiteY54" fmla="*/ 553949 h 1374640"/>
                    <a:gd name="connsiteX55" fmla="*/ 860359 w 1508094"/>
                    <a:gd name="connsiteY55" fmla="*/ 483611 h 1374640"/>
                    <a:gd name="connsiteX56" fmla="*/ 758759 w 1508094"/>
                    <a:gd name="connsiteY56" fmla="*/ 366380 h 1374640"/>
                    <a:gd name="connsiteX57" fmla="*/ 711867 w 1508094"/>
                    <a:gd name="connsiteY57" fmla="*/ 272595 h 1374640"/>
                    <a:gd name="connsiteX58" fmla="*/ 782205 w 1508094"/>
                    <a:gd name="connsiteY58" fmla="*/ 233518 h 1374640"/>
                    <a:gd name="connsiteX59" fmla="*/ 844728 w 1508094"/>
                    <a:gd name="connsiteY59" fmla="*/ 163180 h 1374640"/>
                    <a:gd name="connsiteX60" fmla="*/ 930697 w 1508094"/>
                    <a:gd name="connsiteY60" fmla="*/ 264780 h 1374640"/>
                    <a:gd name="connsiteX61" fmla="*/ 1001036 w 1508094"/>
                    <a:gd name="connsiteY61" fmla="*/ 366380 h 1374640"/>
                    <a:gd name="connsiteX62" fmla="*/ 1055744 w 1508094"/>
                    <a:gd name="connsiteY62" fmla="*/ 280411 h 1374640"/>
                    <a:gd name="connsiteX0" fmla="*/ 1055744 w 1508094"/>
                    <a:gd name="connsiteY0" fmla="*/ 280411 h 1374640"/>
                    <a:gd name="connsiteX1" fmla="*/ 1040113 w 1508094"/>
                    <a:gd name="connsiteY1" fmla="*/ 155364 h 1374640"/>
                    <a:gd name="connsiteX2" fmla="*/ 1102636 w 1508094"/>
                    <a:gd name="connsiteY2" fmla="*/ 53764 h 1374640"/>
                    <a:gd name="connsiteX3" fmla="*/ 1219867 w 1508094"/>
                    <a:gd name="connsiteY3" fmla="*/ 6872 h 1374640"/>
                    <a:gd name="connsiteX4" fmla="*/ 1360544 w 1508094"/>
                    <a:gd name="connsiteY4" fmla="*/ 6872 h 1374640"/>
                    <a:gd name="connsiteX5" fmla="*/ 1438697 w 1508094"/>
                    <a:gd name="connsiteY5" fmla="*/ 69395 h 1374640"/>
                    <a:gd name="connsiteX6" fmla="*/ 1501221 w 1508094"/>
                    <a:gd name="connsiteY6" fmla="*/ 194441 h 1374640"/>
                    <a:gd name="connsiteX7" fmla="*/ 1501221 w 1508094"/>
                    <a:gd name="connsiteY7" fmla="*/ 303857 h 1374640"/>
                    <a:gd name="connsiteX8" fmla="*/ 1454328 w 1508094"/>
                    <a:gd name="connsiteY8" fmla="*/ 405457 h 1374640"/>
                    <a:gd name="connsiteX9" fmla="*/ 1376175 w 1508094"/>
                    <a:gd name="connsiteY9" fmla="*/ 452349 h 1374640"/>
                    <a:gd name="connsiteX10" fmla="*/ 1274574 w 1508094"/>
                    <a:gd name="connsiteY10" fmla="*/ 460165 h 1374640"/>
                    <a:gd name="connsiteX11" fmla="*/ 1180790 w 1508094"/>
                    <a:gd name="connsiteY11" fmla="*/ 428903 h 1374640"/>
                    <a:gd name="connsiteX12" fmla="*/ 1180790 w 1508094"/>
                    <a:gd name="connsiteY12" fmla="*/ 421088 h 1374640"/>
                    <a:gd name="connsiteX13" fmla="*/ 1110451 w 1508094"/>
                    <a:gd name="connsiteY13" fmla="*/ 483611 h 1374640"/>
                    <a:gd name="connsiteX14" fmla="*/ 1180790 w 1508094"/>
                    <a:gd name="connsiteY14" fmla="*/ 569579 h 1374640"/>
                    <a:gd name="connsiteX15" fmla="*/ 1266759 w 1508094"/>
                    <a:gd name="connsiteY15" fmla="*/ 671179 h 1374640"/>
                    <a:gd name="connsiteX16" fmla="*/ 1172974 w 1508094"/>
                    <a:gd name="connsiteY16" fmla="*/ 741518 h 1374640"/>
                    <a:gd name="connsiteX17" fmla="*/ 1110451 w 1508094"/>
                    <a:gd name="connsiteY17" fmla="*/ 788411 h 1374640"/>
                    <a:gd name="connsiteX18" fmla="*/ 1079190 w 1508094"/>
                    <a:gd name="connsiteY18" fmla="*/ 796226 h 1374640"/>
                    <a:gd name="connsiteX19" fmla="*/ 1047928 w 1508094"/>
                    <a:gd name="connsiteY19" fmla="*/ 741518 h 1374640"/>
                    <a:gd name="connsiteX20" fmla="*/ 1008851 w 1508094"/>
                    <a:gd name="connsiteY20" fmla="*/ 671180 h 1374640"/>
                    <a:gd name="connsiteX21" fmla="*/ 977590 w 1508094"/>
                    <a:gd name="connsiteY21" fmla="*/ 624288 h 1374640"/>
                    <a:gd name="connsiteX22" fmla="*/ 860359 w 1508094"/>
                    <a:gd name="connsiteY22" fmla="*/ 710257 h 1374640"/>
                    <a:gd name="connsiteX23" fmla="*/ 680605 w 1508094"/>
                    <a:gd name="connsiteY23" fmla="*/ 858749 h 1374640"/>
                    <a:gd name="connsiteX24" fmla="*/ 571190 w 1508094"/>
                    <a:gd name="connsiteY24" fmla="*/ 960349 h 1374640"/>
                    <a:gd name="connsiteX25" fmla="*/ 430513 w 1508094"/>
                    <a:gd name="connsiteY25" fmla="*/ 1077580 h 1374640"/>
                    <a:gd name="connsiteX26" fmla="*/ 352359 w 1508094"/>
                    <a:gd name="connsiteY26" fmla="*/ 1140103 h 1374640"/>
                    <a:gd name="connsiteX27" fmla="*/ 461774 w 1508094"/>
                    <a:gd name="connsiteY27" fmla="*/ 1218257 h 1374640"/>
                    <a:gd name="connsiteX28" fmla="*/ 641528 w 1508094"/>
                    <a:gd name="connsiteY28" fmla="*/ 1210441 h 1374640"/>
                    <a:gd name="connsiteX29" fmla="*/ 790021 w 1508094"/>
                    <a:gd name="connsiteY29" fmla="*/ 1132288 h 1374640"/>
                    <a:gd name="connsiteX30" fmla="*/ 836913 w 1508094"/>
                    <a:gd name="connsiteY30" fmla="*/ 1069764 h 1374640"/>
                    <a:gd name="connsiteX31" fmla="*/ 883805 w 1508094"/>
                    <a:gd name="connsiteY31" fmla="*/ 1147918 h 1374640"/>
                    <a:gd name="connsiteX32" fmla="*/ 938513 w 1508094"/>
                    <a:gd name="connsiteY32" fmla="*/ 1210441 h 1374640"/>
                    <a:gd name="connsiteX33" fmla="*/ 868174 w 1508094"/>
                    <a:gd name="connsiteY33" fmla="*/ 1272964 h 1374640"/>
                    <a:gd name="connsiteX34" fmla="*/ 664974 w 1508094"/>
                    <a:gd name="connsiteY34" fmla="*/ 1343303 h 1374640"/>
                    <a:gd name="connsiteX35" fmla="*/ 446144 w 1508094"/>
                    <a:gd name="connsiteY35" fmla="*/ 1374564 h 1374640"/>
                    <a:gd name="connsiteX36" fmla="*/ 235128 w 1508094"/>
                    <a:gd name="connsiteY36" fmla="*/ 1335488 h 1374640"/>
                    <a:gd name="connsiteX37" fmla="*/ 102267 w 1508094"/>
                    <a:gd name="connsiteY37" fmla="*/ 1233888 h 1374640"/>
                    <a:gd name="connsiteX38" fmla="*/ 31928 w 1508094"/>
                    <a:gd name="connsiteY38" fmla="*/ 1108841 h 1374640"/>
                    <a:gd name="connsiteX39" fmla="*/ 16297 w 1508094"/>
                    <a:gd name="connsiteY39" fmla="*/ 968164 h 1374640"/>
                    <a:gd name="connsiteX40" fmla="*/ 667 w 1508094"/>
                    <a:gd name="connsiteY40" fmla="*/ 764964 h 1374640"/>
                    <a:gd name="connsiteX41" fmla="*/ 39743 w 1508094"/>
                    <a:gd name="connsiteY41" fmla="*/ 616472 h 1374640"/>
                    <a:gd name="connsiteX42" fmla="*/ 133528 w 1508094"/>
                    <a:gd name="connsiteY42" fmla="*/ 467980 h 1374640"/>
                    <a:gd name="connsiteX43" fmla="*/ 235128 w 1508094"/>
                    <a:gd name="connsiteY43" fmla="*/ 374195 h 1374640"/>
                    <a:gd name="connsiteX44" fmla="*/ 297651 w 1508094"/>
                    <a:gd name="connsiteY44" fmla="*/ 342934 h 1374640"/>
                    <a:gd name="connsiteX45" fmla="*/ 383621 w 1508094"/>
                    <a:gd name="connsiteY45" fmla="*/ 483611 h 1374640"/>
                    <a:gd name="connsiteX46" fmla="*/ 321097 w 1508094"/>
                    <a:gd name="connsiteY46" fmla="*/ 600841 h 1374640"/>
                    <a:gd name="connsiteX47" fmla="*/ 227312 w 1508094"/>
                    <a:gd name="connsiteY47" fmla="*/ 718073 h 1374640"/>
                    <a:gd name="connsiteX48" fmla="*/ 180420 w 1508094"/>
                    <a:gd name="connsiteY48" fmla="*/ 827487 h 1374640"/>
                    <a:gd name="connsiteX49" fmla="*/ 211682 w 1508094"/>
                    <a:gd name="connsiteY49" fmla="*/ 975980 h 1374640"/>
                    <a:gd name="connsiteX50" fmla="*/ 219497 w 1508094"/>
                    <a:gd name="connsiteY50" fmla="*/ 1022872 h 1374640"/>
                    <a:gd name="connsiteX51" fmla="*/ 344544 w 1508094"/>
                    <a:gd name="connsiteY51" fmla="*/ 913457 h 1374640"/>
                    <a:gd name="connsiteX52" fmla="*/ 539928 w 1508094"/>
                    <a:gd name="connsiteY52" fmla="*/ 764964 h 1374640"/>
                    <a:gd name="connsiteX53" fmla="*/ 680606 w 1508094"/>
                    <a:gd name="connsiteY53" fmla="*/ 647733 h 1374640"/>
                    <a:gd name="connsiteX54" fmla="*/ 782206 w 1508094"/>
                    <a:gd name="connsiteY54" fmla="*/ 553949 h 1374640"/>
                    <a:gd name="connsiteX55" fmla="*/ 860359 w 1508094"/>
                    <a:gd name="connsiteY55" fmla="*/ 483611 h 1374640"/>
                    <a:gd name="connsiteX56" fmla="*/ 758759 w 1508094"/>
                    <a:gd name="connsiteY56" fmla="*/ 366380 h 1374640"/>
                    <a:gd name="connsiteX57" fmla="*/ 711867 w 1508094"/>
                    <a:gd name="connsiteY57" fmla="*/ 272595 h 1374640"/>
                    <a:gd name="connsiteX58" fmla="*/ 782205 w 1508094"/>
                    <a:gd name="connsiteY58" fmla="*/ 233518 h 1374640"/>
                    <a:gd name="connsiteX59" fmla="*/ 844728 w 1508094"/>
                    <a:gd name="connsiteY59" fmla="*/ 163180 h 1374640"/>
                    <a:gd name="connsiteX60" fmla="*/ 930697 w 1508094"/>
                    <a:gd name="connsiteY60" fmla="*/ 264780 h 1374640"/>
                    <a:gd name="connsiteX61" fmla="*/ 1001036 w 1508094"/>
                    <a:gd name="connsiteY61" fmla="*/ 366380 h 1374640"/>
                    <a:gd name="connsiteX62" fmla="*/ 1055744 w 1508094"/>
                    <a:gd name="connsiteY62" fmla="*/ 280411 h 1374640"/>
                    <a:gd name="connsiteX0" fmla="*/ 1064989 w 1517339"/>
                    <a:gd name="connsiteY0" fmla="*/ 280411 h 1374640"/>
                    <a:gd name="connsiteX1" fmla="*/ 1049358 w 1517339"/>
                    <a:gd name="connsiteY1" fmla="*/ 155364 h 1374640"/>
                    <a:gd name="connsiteX2" fmla="*/ 1111881 w 1517339"/>
                    <a:gd name="connsiteY2" fmla="*/ 53764 h 1374640"/>
                    <a:gd name="connsiteX3" fmla="*/ 1229112 w 1517339"/>
                    <a:gd name="connsiteY3" fmla="*/ 6872 h 1374640"/>
                    <a:gd name="connsiteX4" fmla="*/ 1369789 w 1517339"/>
                    <a:gd name="connsiteY4" fmla="*/ 6872 h 1374640"/>
                    <a:gd name="connsiteX5" fmla="*/ 1447942 w 1517339"/>
                    <a:gd name="connsiteY5" fmla="*/ 69395 h 1374640"/>
                    <a:gd name="connsiteX6" fmla="*/ 1510466 w 1517339"/>
                    <a:gd name="connsiteY6" fmla="*/ 194441 h 1374640"/>
                    <a:gd name="connsiteX7" fmla="*/ 1510466 w 1517339"/>
                    <a:gd name="connsiteY7" fmla="*/ 303857 h 1374640"/>
                    <a:gd name="connsiteX8" fmla="*/ 1463573 w 1517339"/>
                    <a:gd name="connsiteY8" fmla="*/ 405457 h 1374640"/>
                    <a:gd name="connsiteX9" fmla="*/ 1385420 w 1517339"/>
                    <a:gd name="connsiteY9" fmla="*/ 452349 h 1374640"/>
                    <a:gd name="connsiteX10" fmla="*/ 1283819 w 1517339"/>
                    <a:gd name="connsiteY10" fmla="*/ 460165 h 1374640"/>
                    <a:gd name="connsiteX11" fmla="*/ 1190035 w 1517339"/>
                    <a:gd name="connsiteY11" fmla="*/ 428903 h 1374640"/>
                    <a:gd name="connsiteX12" fmla="*/ 1190035 w 1517339"/>
                    <a:gd name="connsiteY12" fmla="*/ 421088 h 1374640"/>
                    <a:gd name="connsiteX13" fmla="*/ 1119696 w 1517339"/>
                    <a:gd name="connsiteY13" fmla="*/ 483611 h 1374640"/>
                    <a:gd name="connsiteX14" fmla="*/ 1190035 w 1517339"/>
                    <a:gd name="connsiteY14" fmla="*/ 569579 h 1374640"/>
                    <a:gd name="connsiteX15" fmla="*/ 1276004 w 1517339"/>
                    <a:gd name="connsiteY15" fmla="*/ 671179 h 1374640"/>
                    <a:gd name="connsiteX16" fmla="*/ 1182219 w 1517339"/>
                    <a:gd name="connsiteY16" fmla="*/ 741518 h 1374640"/>
                    <a:gd name="connsiteX17" fmla="*/ 1119696 w 1517339"/>
                    <a:gd name="connsiteY17" fmla="*/ 788411 h 1374640"/>
                    <a:gd name="connsiteX18" fmla="*/ 1088435 w 1517339"/>
                    <a:gd name="connsiteY18" fmla="*/ 796226 h 1374640"/>
                    <a:gd name="connsiteX19" fmla="*/ 1057173 w 1517339"/>
                    <a:gd name="connsiteY19" fmla="*/ 741518 h 1374640"/>
                    <a:gd name="connsiteX20" fmla="*/ 1018096 w 1517339"/>
                    <a:gd name="connsiteY20" fmla="*/ 671180 h 1374640"/>
                    <a:gd name="connsiteX21" fmla="*/ 986835 w 1517339"/>
                    <a:gd name="connsiteY21" fmla="*/ 624288 h 1374640"/>
                    <a:gd name="connsiteX22" fmla="*/ 869604 w 1517339"/>
                    <a:gd name="connsiteY22" fmla="*/ 710257 h 1374640"/>
                    <a:gd name="connsiteX23" fmla="*/ 689850 w 1517339"/>
                    <a:gd name="connsiteY23" fmla="*/ 858749 h 1374640"/>
                    <a:gd name="connsiteX24" fmla="*/ 580435 w 1517339"/>
                    <a:gd name="connsiteY24" fmla="*/ 960349 h 1374640"/>
                    <a:gd name="connsiteX25" fmla="*/ 439758 w 1517339"/>
                    <a:gd name="connsiteY25" fmla="*/ 1077580 h 1374640"/>
                    <a:gd name="connsiteX26" fmla="*/ 361604 w 1517339"/>
                    <a:gd name="connsiteY26" fmla="*/ 1140103 h 1374640"/>
                    <a:gd name="connsiteX27" fmla="*/ 471019 w 1517339"/>
                    <a:gd name="connsiteY27" fmla="*/ 1218257 h 1374640"/>
                    <a:gd name="connsiteX28" fmla="*/ 650773 w 1517339"/>
                    <a:gd name="connsiteY28" fmla="*/ 1210441 h 1374640"/>
                    <a:gd name="connsiteX29" fmla="*/ 799266 w 1517339"/>
                    <a:gd name="connsiteY29" fmla="*/ 1132288 h 1374640"/>
                    <a:gd name="connsiteX30" fmla="*/ 846158 w 1517339"/>
                    <a:gd name="connsiteY30" fmla="*/ 1069764 h 1374640"/>
                    <a:gd name="connsiteX31" fmla="*/ 893050 w 1517339"/>
                    <a:gd name="connsiteY31" fmla="*/ 1147918 h 1374640"/>
                    <a:gd name="connsiteX32" fmla="*/ 947758 w 1517339"/>
                    <a:gd name="connsiteY32" fmla="*/ 1210441 h 1374640"/>
                    <a:gd name="connsiteX33" fmla="*/ 877419 w 1517339"/>
                    <a:gd name="connsiteY33" fmla="*/ 1272964 h 1374640"/>
                    <a:gd name="connsiteX34" fmla="*/ 674219 w 1517339"/>
                    <a:gd name="connsiteY34" fmla="*/ 1343303 h 1374640"/>
                    <a:gd name="connsiteX35" fmla="*/ 455389 w 1517339"/>
                    <a:gd name="connsiteY35" fmla="*/ 1374564 h 1374640"/>
                    <a:gd name="connsiteX36" fmla="*/ 244373 w 1517339"/>
                    <a:gd name="connsiteY36" fmla="*/ 1335488 h 1374640"/>
                    <a:gd name="connsiteX37" fmla="*/ 111512 w 1517339"/>
                    <a:gd name="connsiteY37" fmla="*/ 1233888 h 1374640"/>
                    <a:gd name="connsiteX38" fmla="*/ 41173 w 1517339"/>
                    <a:gd name="connsiteY38" fmla="*/ 1108841 h 1374640"/>
                    <a:gd name="connsiteX39" fmla="*/ 2096 w 1517339"/>
                    <a:gd name="connsiteY39" fmla="*/ 929088 h 1374640"/>
                    <a:gd name="connsiteX40" fmla="*/ 9912 w 1517339"/>
                    <a:gd name="connsiteY40" fmla="*/ 764964 h 1374640"/>
                    <a:gd name="connsiteX41" fmla="*/ 48988 w 1517339"/>
                    <a:gd name="connsiteY41" fmla="*/ 616472 h 1374640"/>
                    <a:gd name="connsiteX42" fmla="*/ 142773 w 1517339"/>
                    <a:gd name="connsiteY42" fmla="*/ 467980 h 1374640"/>
                    <a:gd name="connsiteX43" fmla="*/ 244373 w 1517339"/>
                    <a:gd name="connsiteY43" fmla="*/ 374195 h 1374640"/>
                    <a:gd name="connsiteX44" fmla="*/ 306896 w 1517339"/>
                    <a:gd name="connsiteY44" fmla="*/ 342934 h 1374640"/>
                    <a:gd name="connsiteX45" fmla="*/ 392866 w 1517339"/>
                    <a:gd name="connsiteY45" fmla="*/ 483611 h 1374640"/>
                    <a:gd name="connsiteX46" fmla="*/ 330342 w 1517339"/>
                    <a:gd name="connsiteY46" fmla="*/ 600841 h 1374640"/>
                    <a:gd name="connsiteX47" fmla="*/ 236557 w 1517339"/>
                    <a:gd name="connsiteY47" fmla="*/ 718073 h 1374640"/>
                    <a:gd name="connsiteX48" fmla="*/ 189665 w 1517339"/>
                    <a:gd name="connsiteY48" fmla="*/ 827487 h 1374640"/>
                    <a:gd name="connsiteX49" fmla="*/ 220927 w 1517339"/>
                    <a:gd name="connsiteY49" fmla="*/ 975980 h 1374640"/>
                    <a:gd name="connsiteX50" fmla="*/ 228742 w 1517339"/>
                    <a:gd name="connsiteY50" fmla="*/ 1022872 h 1374640"/>
                    <a:gd name="connsiteX51" fmla="*/ 353789 w 1517339"/>
                    <a:gd name="connsiteY51" fmla="*/ 913457 h 1374640"/>
                    <a:gd name="connsiteX52" fmla="*/ 549173 w 1517339"/>
                    <a:gd name="connsiteY52" fmla="*/ 764964 h 1374640"/>
                    <a:gd name="connsiteX53" fmla="*/ 689851 w 1517339"/>
                    <a:gd name="connsiteY53" fmla="*/ 647733 h 1374640"/>
                    <a:gd name="connsiteX54" fmla="*/ 791451 w 1517339"/>
                    <a:gd name="connsiteY54" fmla="*/ 553949 h 1374640"/>
                    <a:gd name="connsiteX55" fmla="*/ 869604 w 1517339"/>
                    <a:gd name="connsiteY55" fmla="*/ 483611 h 1374640"/>
                    <a:gd name="connsiteX56" fmla="*/ 768004 w 1517339"/>
                    <a:gd name="connsiteY56" fmla="*/ 366380 h 1374640"/>
                    <a:gd name="connsiteX57" fmla="*/ 721112 w 1517339"/>
                    <a:gd name="connsiteY57" fmla="*/ 272595 h 1374640"/>
                    <a:gd name="connsiteX58" fmla="*/ 791450 w 1517339"/>
                    <a:gd name="connsiteY58" fmla="*/ 233518 h 1374640"/>
                    <a:gd name="connsiteX59" fmla="*/ 853973 w 1517339"/>
                    <a:gd name="connsiteY59" fmla="*/ 163180 h 1374640"/>
                    <a:gd name="connsiteX60" fmla="*/ 939942 w 1517339"/>
                    <a:gd name="connsiteY60" fmla="*/ 264780 h 1374640"/>
                    <a:gd name="connsiteX61" fmla="*/ 1010281 w 1517339"/>
                    <a:gd name="connsiteY61" fmla="*/ 366380 h 1374640"/>
                    <a:gd name="connsiteX62" fmla="*/ 1064989 w 1517339"/>
                    <a:gd name="connsiteY62" fmla="*/ 280411 h 1374640"/>
                    <a:gd name="connsiteX0" fmla="*/ 1064989 w 1517339"/>
                    <a:gd name="connsiteY0" fmla="*/ 280411 h 1374640"/>
                    <a:gd name="connsiteX1" fmla="*/ 1049358 w 1517339"/>
                    <a:gd name="connsiteY1" fmla="*/ 155364 h 1374640"/>
                    <a:gd name="connsiteX2" fmla="*/ 1111881 w 1517339"/>
                    <a:gd name="connsiteY2" fmla="*/ 53764 h 1374640"/>
                    <a:gd name="connsiteX3" fmla="*/ 1229112 w 1517339"/>
                    <a:gd name="connsiteY3" fmla="*/ 6872 h 1374640"/>
                    <a:gd name="connsiteX4" fmla="*/ 1369789 w 1517339"/>
                    <a:gd name="connsiteY4" fmla="*/ 6872 h 1374640"/>
                    <a:gd name="connsiteX5" fmla="*/ 1447942 w 1517339"/>
                    <a:gd name="connsiteY5" fmla="*/ 69395 h 1374640"/>
                    <a:gd name="connsiteX6" fmla="*/ 1510466 w 1517339"/>
                    <a:gd name="connsiteY6" fmla="*/ 194441 h 1374640"/>
                    <a:gd name="connsiteX7" fmla="*/ 1510466 w 1517339"/>
                    <a:gd name="connsiteY7" fmla="*/ 303857 h 1374640"/>
                    <a:gd name="connsiteX8" fmla="*/ 1463573 w 1517339"/>
                    <a:gd name="connsiteY8" fmla="*/ 405457 h 1374640"/>
                    <a:gd name="connsiteX9" fmla="*/ 1385420 w 1517339"/>
                    <a:gd name="connsiteY9" fmla="*/ 452349 h 1374640"/>
                    <a:gd name="connsiteX10" fmla="*/ 1283819 w 1517339"/>
                    <a:gd name="connsiteY10" fmla="*/ 460165 h 1374640"/>
                    <a:gd name="connsiteX11" fmla="*/ 1190035 w 1517339"/>
                    <a:gd name="connsiteY11" fmla="*/ 428903 h 1374640"/>
                    <a:gd name="connsiteX12" fmla="*/ 1190035 w 1517339"/>
                    <a:gd name="connsiteY12" fmla="*/ 421088 h 1374640"/>
                    <a:gd name="connsiteX13" fmla="*/ 1119696 w 1517339"/>
                    <a:gd name="connsiteY13" fmla="*/ 483611 h 1374640"/>
                    <a:gd name="connsiteX14" fmla="*/ 1190035 w 1517339"/>
                    <a:gd name="connsiteY14" fmla="*/ 569579 h 1374640"/>
                    <a:gd name="connsiteX15" fmla="*/ 1276004 w 1517339"/>
                    <a:gd name="connsiteY15" fmla="*/ 671179 h 1374640"/>
                    <a:gd name="connsiteX16" fmla="*/ 1182219 w 1517339"/>
                    <a:gd name="connsiteY16" fmla="*/ 741518 h 1374640"/>
                    <a:gd name="connsiteX17" fmla="*/ 1119696 w 1517339"/>
                    <a:gd name="connsiteY17" fmla="*/ 788411 h 1374640"/>
                    <a:gd name="connsiteX18" fmla="*/ 1088435 w 1517339"/>
                    <a:gd name="connsiteY18" fmla="*/ 796226 h 1374640"/>
                    <a:gd name="connsiteX19" fmla="*/ 1057173 w 1517339"/>
                    <a:gd name="connsiteY19" fmla="*/ 741518 h 1374640"/>
                    <a:gd name="connsiteX20" fmla="*/ 1018096 w 1517339"/>
                    <a:gd name="connsiteY20" fmla="*/ 671180 h 1374640"/>
                    <a:gd name="connsiteX21" fmla="*/ 986835 w 1517339"/>
                    <a:gd name="connsiteY21" fmla="*/ 624288 h 1374640"/>
                    <a:gd name="connsiteX22" fmla="*/ 869604 w 1517339"/>
                    <a:gd name="connsiteY22" fmla="*/ 710257 h 1374640"/>
                    <a:gd name="connsiteX23" fmla="*/ 689850 w 1517339"/>
                    <a:gd name="connsiteY23" fmla="*/ 858749 h 1374640"/>
                    <a:gd name="connsiteX24" fmla="*/ 580435 w 1517339"/>
                    <a:gd name="connsiteY24" fmla="*/ 960349 h 1374640"/>
                    <a:gd name="connsiteX25" fmla="*/ 439758 w 1517339"/>
                    <a:gd name="connsiteY25" fmla="*/ 1077580 h 1374640"/>
                    <a:gd name="connsiteX26" fmla="*/ 361604 w 1517339"/>
                    <a:gd name="connsiteY26" fmla="*/ 1140103 h 1374640"/>
                    <a:gd name="connsiteX27" fmla="*/ 471019 w 1517339"/>
                    <a:gd name="connsiteY27" fmla="*/ 1218257 h 1374640"/>
                    <a:gd name="connsiteX28" fmla="*/ 650773 w 1517339"/>
                    <a:gd name="connsiteY28" fmla="*/ 1210441 h 1374640"/>
                    <a:gd name="connsiteX29" fmla="*/ 799266 w 1517339"/>
                    <a:gd name="connsiteY29" fmla="*/ 1132288 h 1374640"/>
                    <a:gd name="connsiteX30" fmla="*/ 846158 w 1517339"/>
                    <a:gd name="connsiteY30" fmla="*/ 1069764 h 1374640"/>
                    <a:gd name="connsiteX31" fmla="*/ 893050 w 1517339"/>
                    <a:gd name="connsiteY31" fmla="*/ 1147918 h 1374640"/>
                    <a:gd name="connsiteX32" fmla="*/ 947758 w 1517339"/>
                    <a:gd name="connsiteY32" fmla="*/ 1210441 h 1374640"/>
                    <a:gd name="connsiteX33" fmla="*/ 877419 w 1517339"/>
                    <a:gd name="connsiteY33" fmla="*/ 1272964 h 1374640"/>
                    <a:gd name="connsiteX34" fmla="*/ 674219 w 1517339"/>
                    <a:gd name="connsiteY34" fmla="*/ 1343303 h 1374640"/>
                    <a:gd name="connsiteX35" fmla="*/ 455389 w 1517339"/>
                    <a:gd name="connsiteY35" fmla="*/ 1374564 h 1374640"/>
                    <a:gd name="connsiteX36" fmla="*/ 244373 w 1517339"/>
                    <a:gd name="connsiteY36" fmla="*/ 1335488 h 1374640"/>
                    <a:gd name="connsiteX37" fmla="*/ 111512 w 1517339"/>
                    <a:gd name="connsiteY37" fmla="*/ 1233888 h 1374640"/>
                    <a:gd name="connsiteX38" fmla="*/ 41173 w 1517339"/>
                    <a:gd name="connsiteY38" fmla="*/ 1108841 h 1374640"/>
                    <a:gd name="connsiteX39" fmla="*/ 2096 w 1517339"/>
                    <a:gd name="connsiteY39" fmla="*/ 929088 h 1374640"/>
                    <a:gd name="connsiteX40" fmla="*/ 9912 w 1517339"/>
                    <a:gd name="connsiteY40" fmla="*/ 764964 h 1374640"/>
                    <a:gd name="connsiteX41" fmla="*/ 48988 w 1517339"/>
                    <a:gd name="connsiteY41" fmla="*/ 616472 h 1374640"/>
                    <a:gd name="connsiteX42" fmla="*/ 142773 w 1517339"/>
                    <a:gd name="connsiteY42" fmla="*/ 467980 h 1374640"/>
                    <a:gd name="connsiteX43" fmla="*/ 244373 w 1517339"/>
                    <a:gd name="connsiteY43" fmla="*/ 374195 h 1374640"/>
                    <a:gd name="connsiteX44" fmla="*/ 306896 w 1517339"/>
                    <a:gd name="connsiteY44" fmla="*/ 342934 h 1374640"/>
                    <a:gd name="connsiteX45" fmla="*/ 392866 w 1517339"/>
                    <a:gd name="connsiteY45" fmla="*/ 483611 h 1374640"/>
                    <a:gd name="connsiteX46" fmla="*/ 330342 w 1517339"/>
                    <a:gd name="connsiteY46" fmla="*/ 600841 h 1374640"/>
                    <a:gd name="connsiteX47" fmla="*/ 236557 w 1517339"/>
                    <a:gd name="connsiteY47" fmla="*/ 718073 h 1374640"/>
                    <a:gd name="connsiteX48" fmla="*/ 189665 w 1517339"/>
                    <a:gd name="connsiteY48" fmla="*/ 827487 h 1374640"/>
                    <a:gd name="connsiteX49" fmla="*/ 220927 w 1517339"/>
                    <a:gd name="connsiteY49" fmla="*/ 975980 h 1374640"/>
                    <a:gd name="connsiteX50" fmla="*/ 228742 w 1517339"/>
                    <a:gd name="connsiteY50" fmla="*/ 1022872 h 1374640"/>
                    <a:gd name="connsiteX51" fmla="*/ 353789 w 1517339"/>
                    <a:gd name="connsiteY51" fmla="*/ 913457 h 1374640"/>
                    <a:gd name="connsiteX52" fmla="*/ 549173 w 1517339"/>
                    <a:gd name="connsiteY52" fmla="*/ 764964 h 1374640"/>
                    <a:gd name="connsiteX53" fmla="*/ 689851 w 1517339"/>
                    <a:gd name="connsiteY53" fmla="*/ 647733 h 1374640"/>
                    <a:gd name="connsiteX54" fmla="*/ 791451 w 1517339"/>
                    <a:gd name="connsiteY54" fmla="*/ 553949 h 1374640"/>
                    <a:gd name="connsiteX55" fmla="*/ 869604 w 1517339"/>
                    <a:gd name="connsiteY55" fmla="*/ 483611 h 1374640"/>
                    <a:gd name="connsiteX56" fmla="*/ 768004 w 1517339"/>
                    <a:gd name="connsiteY56" fmla="*/ 366380 h 1374640"/>
                    <a:gd name="connsiteX57" fmla="*/ 721112 w 1517339"/>
                    <a:gd name="connsiteY57" fmla="*/ 272595 h 1374640"/>
                    <a:gd name="connsiteX58" fmla="*/ 791450 w 1517339"/>
                    <a:gd name="connsiteY58" fmla="*/ 233518 h 1374640"/>
                    <a:gd name="connsiteX59" fmla="*/ 853973 w 1517339"/>
                    <a:gd name="connsiteY59" fmla="*/ 163180 h 1374640"/>
                    <a:gd name="connsiteX60" fmla="*/ 939942 w 1517339"/>
                    <a:gd name="connsiteY60" fmla="*/ 264780 h 1374640"/>
                    <a:gd name="connsiteX61" fmla="*/ 1010281 w 1517339"/>
                    <a:gd name="connsiteY61" fmla="*/ 366380 h 1374640"/>
                    <a:gd name="connsiteX62" fmla="*/ 1064989 w 1517339"/>
                    <a:gd name="connsiteY62" fmla="*/ 280411 h 1374640"/>
                    <a:gd name="connsiteX0" fmla="*/ 1064989 w 1517339"/>
                    <a:gd name="connsiteY0" fmla="*/ 280411 h 1374640"/>
                    <a:gd name="connsiteX1" fmla="*/ 1049358 w 1517339"/>
                    <a:gd name="connsiteY1" fmla="*/ 155364 h 1374640"/>
                    <a:gd name="connsiteX2" fmla="*/ 1111881 w 1517339"/>
                    <a:gd name="connsiteY2" fmla="*/ 53764 h 1374640"/>
                    <a:gd name="connsiteX3" fmla="*/ 1229112 w 1517339"/>
                    <a:gd name="connsiteY3" fmla="*/ 6872 h 1374640"/>
                    <a:gd name="connsiteX4" fmla="*/ 1369789 w 1517339"/>
                    <a:gd name="connsiteY4" fmla="*/ 6872 h 1374640"/>
                    <a:gd name="connsiteX5" fmla="*/ 1447942 w 1517339"/>
                    <a:gd name="connsiteY5" fmla="*/ 69395 h 1374640"/>
                    <a:gd name="connsiteX6" fmla="*/ 1510466 w 1517339"/>
                    <a:gd name="connsiteY6" fmla="*/ 194441 h 1374640"/>
                    <a:gd name="connsiteX7" fmla="*/ 1510466 w 1517339"/>
                    <a:gd name="connsiteY7" fmla="*/ 303857 h 1374640"/>
                    <a:gd name="connsiteX8" fmla="*/ 1463573 w 1517339"/>
                    <a:gd name="connsiteY8" fmla="*/ 405457 h 1374640"/>
                    <a:gd name="connsiteX9" fmla="*/ 1385420 w 1517339"/>
                    <a:gd name="connsiteY9" fmla="*/ 452349 h 1374640"/>
                    <a:gd name="connsiteX10" fmla="*/ 1283819 w 1517339"/>
                    <a:gd name="connsiteY10" fmla="*/ 460165 h 1374640"/>
                    <a:gd name="connsiteX11" fmla="*/ 1190035 w 1517339"/>
                    <a:gd name="connsiteY11" fmla="*/ 428903 h 1374640"/>
                    <a:gd name="connsiteX12" fmla="*/ 1190035 w 1517339"/>
                    <a:gd name="connsiteY12" fmla="*/ 421088 h 1374640"/>
                    <a:gd name="connsiteX13" fmla="*/ 1119696 w 1517339"/>
                    <a:gd name="connsiteY13" fmla="*/ 483611 h 1374640"/>
                    <a:gd name="connsiteX14" fmla="*/ 1190035 w 1517339"/>
                    <a:gd name="connsiteY14" fmla="*/ 569579 h 1374640"/>
                    <a:gd name="connsiteX15" fmla="*/ 1276004 w 1517339"/>
                    <a:gd name="connsiteY15" fmla="*/ 671179 h 1374640"/>
                    <a:gd name="connsiteX16" fmla="*/ 1182219 w 1517339"/>
                    <a:gd name="connsiteY16" fmla="*/ 741518 h 1374640"/>
                    <a:gd name="connsiteX17" fmla="*/ 1119696 w 1517339"/>
                    <a:gd name="connsiteY17" fmla="*/ 788411 h 1374640"/>
                    <a:gd name="connsiteX18" fmla="*/ 1088435 w 1517339"/>
                    <a:gd name="connsiteY18" fmla="*/ 796226 h 1374640"/>
                    <a:gd name="connsiteX19" fmla="*/ 1057173 w 1517339"/>
                    <a:gd name="connsiteY19" fmla="*/ 741518 h 1374640"/>
                    <a:gd name="connsiteX20" fmla="*/ 1018096 w 1517339"/>
                    <a:gd name="connsiteY20" fmla="*/ 671180 h 1374640"/>
                    <a:gd name="connsiteX21" fmla="*/ 986835 w 1517339"/>
                    <a:gd name="connsiteY21" fmla="*/ 624288 h 1374640"/>
                    <a:gd name="connsiteX22" fmla="*/ 869604 w 1517339"/>
                    <a:gd name="connsiteY22" fmla="*/ 710257 h 1374640"/>
                    <a:gd name="connsiteX23" fmla="*/ 689850 w 1517339"/>
                    <a:gd name="connsiteY23" fmla="*/ 858749 h 1374640"/>
                    <a:gd name="connsiteX24" fmla="*/ 580435 w 1517339"/>
                    <a:gd name="connsiteY24" fmla="*/ 960349 h 1374640"/>
                    <a:gd name="connsiteX25" fmla="*/ 439758 w 1517339"/>
                    <a:gd name="connsiteY25" fmla="*/ 1077580 h 1374640"/>
                    <a:gd name="connsiteX26" fmla="*/ 361604 w 1517339"/>
                    <a:gd name="connsiteY26" fmla="*/ 1140103 h 1374640"/>
                    <a:gd name="connsiteX27" fmla="*/ 471019 w 1517339"/>
                    <a:gd name="connsiteY27" fmla="*/ 1218257 h 1374640"/>
                    <a:gd name="connsiteX28" fmla="*/ 650773 w 1517339"/>
                    <a:gd name="connsiteY28" fmla="*/ 1210441 h 1374640"/>
                    <a:gd name="connsiteX29" fmla="*/ 799266 w 1517339"/>
                    <a:gd name="connsiteY29" fmla="*/ 1132288 h 1374640"/>
                    <a:gd name="connsiteX30" fmla="*/ 846158 w 1517339"/>
                    <a:gd name="connsiteY30" fmla="*/ 1069764 h 1374640"/>
                    <a:gd name="connsiteX31" fmla="*/ 893050 w 1517339"/>
                    <a:gd name="connsiteY31" fmla="*/ 1147918 h 1374640"/>
                    <a:gd name="connsiteX32" fmla="*/ 947758 w 1517339"/>
                    <a:gd name="connsiteY32" fmla="*/ 1210441 h 1374640"/>
                    <a:gd name="connsiteX33" fmla="*/ 877419 w 1517339"/>
                    <a:gd name="connsiteY33" fmla="*/ 1272964 h 1374640"/>
                    <a:gd name="connsiteX34" fmla="*/ 674219 w 1517339"/>
                    <a:gd name="connsiteY34" fmla="*/ 1343303 h 1374640"/>
                    <a:gd name="connsiteX35" fmla="*/ 455389 w 1517339"/>
                    <a:gd name="connsiteY35" fmla="*/ 1374564 h 1374640"/>
                    <a:gd name="connsiteX36" fmla="*/ 244373 w 1517339"/>
                    <a:gd name="connsiteY36" fmla="*/ 1335488 h 1374640"/>
                    <a:gd name="connsiteX37" fmla="*/ 111512 w 1517339"/>
                    <a:gd name="connsiteY37" fmla="*/ 1233888 h 1374640"/>
                    <a:gd name="connsiteX38" fmla="*/ 41173 w 1517339"/>
                    <a:gd name="connsiteY38" fmla="*/ 1108841 h 1374640"/>
                    <a:gd name="connsiteX39" fmla="*/ 2096 w 1517339"/>
                    <a:gd name="connsiteY39" fmla="*/ 929088 h 1374640"/>
                    <a:gd name="connsiteX40" fmla="*/ 9912 w 1517339"/>
                    <a:gd name="connsiteY40" fmla="*/ 764964 h 1374640"/>
                    <a:gd name="connsiteX41" fmla="*/ 48988 w 1517339"/>
                    <a:gd name="connsiteY41" fmla="*/ 616472 h 1374640"/>
                    <a:gd name="connsiteX42" fmla="*/ 142773 w 1517339"/>
                    <a:gd name="connsiteY42" fmla="*/ 467980 h 1374640"/>
                    <a:gd name="connsiteX43" fmla="*/ 244373 w 1517339"/>
                    <a:gd name="connsiteY43" fmla="*/ 374195 h 1374640"/>
                    <a:gd name="connsiteX44" fmla="*/ 306896 w 1517339"/>
                    <a:gd name="connsiteY44" fmla="*/ 342934 h 1374640"/>
                    <a:gd name="connsiteX45" fmla="*/ 392866 w 1517339"/>
                    <a:gd name="connsiteY45" fmla="*/ 483611 h 1374640"/>
                    <a:gd name="connsiteX46" fmla="*/ 330342 w 1517339"/>
                    <a:gd name="connsiteY46" fmla="*/ 600841 h 1374640"/>
                    <a:gd name="connsiteX47" fmla="*/ 236557 w 1517339"/>
                    <a:gd name="connsiteY47" fmla="*/ 718073 h 1374640"/>
                    <a:gd name="connsiteX48" fmla="*/ 189665 w 1517339"/>
                    <a:gd name="connsiteY48" fmla="*/ 827487 h 1374640"/>
                    <a:gd name="connsiteX49" fmla="*/ 228742 w 1517339"/>
                    <a:gd name="connsiteY49" fmla="*/ 1022872 h 1374640"/>
                    <a:gd name="connsiteX50" fmla="*/ 353789 w 1517339"/>
                    <a:gd name="connsiteY50" fmla="*/ 913457 h 1374640"/>
                    <a:gd name="connsiteX51" fmla="*/ 549173 w 1517339"/>
                    <a:gd name="connsiteY51" fmla="*/ 764964 h 1374640"/>
                    <a:gd name="connsiteX52" fmla="*/ 689851 w 1517339"/>
                    <a:gd name="connsiteY52" fmla="*/ 647733 h 1374640"/>
                    <a:gd name="connsiteX53" fmla="*/ 791451 w 1517339"/>
                    <a:gd name="connsiteY53" fmla="*/ 553949 h 1374640"/>
                    <a:gd name="connsiteX54" fmla="*/ 869604 w 1517339"/>
                    <a:gd name="connsiteY54" fmla="*/ 483611 h 1374640"/>
                    <a:gd name="connsiteX55" fmla="*/ 768004 w 1517339"/>
                    <a:gd name="connsiteY55" fmla="*/ 366380 h 1374640"/>
                    <a:gd name="connsiteX56" fmla="*/ 721112 w 1517339"/>
                    <a:gd name="connsiteY56" fmla="*/ 272595 h 1374640"/>
                    <a:gd name="connsiteX57" fmla="*/ 791450 w 1517339"/>
                    <a:gd name="connsiteY57" fmla="*/ 233518 h 1374640"/>
                    <a:gd name="connsiteX58" fmla="*/ 853973 w 1517339"/>
                    <a:gd name="connsiteY58" fmla="*/ 163180 h 1374640"/>
                    <a:gd name="connsiteX59" fmla="*/ 939942 w 1517339"/>
                    <a:gd name="connsiteY59" fmla="*/ 264780 h 1374640"/>
                    <a:gd name="connsiteX60" fmla="*/ 1010281 w 1517339"/>
                    <a:gd name="connsiteY60" fmla="*/ 366380 h 1374640"/>
                    <a:gd name="connsiteX61" fmla="*/ 1064989 w 1517339"/>
                    <a:gd name="connsiteY61" fmla="*/ 280411 h 1374640"/>
                    <a:gd name="connsiteX0" fmla="*/ 1064989 w 1517339"/>
                    <a:gd name="connsiteY0" fmla="*/ 280411 h 1374640"/>
                    <a:gd name="connsiteX1" fmla="*/ 1049358 w 1517339"/>
                    <a:gd name="connsiteY1" fmla="*/ 155364 h 1374640"/>
                    <a:gd name="connsiteX2" fmla="*/ 1111881 w 1517339"/>
                    <a:gd name="connsiteY2" fmla="*/ 53764 h 1374640"/>
                    <a:gd name="connsiteX3" fmla="*/ 1229112 w 1517339"/>
                    <a:gd name="connsiteY3" fmla="*/ 6872 h 1374640"/>
                    <a:gd name="connsiteX4" fmla="*/ 1369789 w 1517339"/>
                    <a:gd name="connsiteY4" fmla="*/ 6872 h 1374640"/>
                    <a:gd name="connsiteX5" fmla="*/ 1447942 w 1517339"/>
                    <a:gd name="connsiteY5" fmla="*/ 69395 h 1374640"/>
                    <a:gd name="connsiteX6" fmla="*/ 1510466 w 1517339"/>
                    <a:gd name="connsiteY6" fmla="*/ 194441 h 1374640"/>
                    <a:gd name="connsiteX7" fmla="*/ 1510466 w 1517339"/>
                    <a:gd name="connsiteY7" fmla="*/ 303857 h 1374640"/>
                    <a:gd name="connsiteX8" fmla="*/ 1463573 w 1517339"/>
                    <a:gd name="connsiteY8" fmla="*/ 405457 h 1374640"/>
                    <a:gd name="connsiteX9" fmla="*/ 1385420 w 1517339"/>
                    <a:gd name="connsiteY9" fmla="*/ 452349 h 1374640"/>
                    <a:gd name="connsiteX10" fmla="*/ 1283819 w 1517339"/>
                    <a:gd name="connsiteY10" fmla="*/ 460165 h 1374640"/>
                    <a:gd name="connsiteX11" fmla="*/ 1190035 w 1517339"/>
                    <a:gd name="connsiteY11" fmla="*/ 428903 h 1374640"/>
                    <a:gd name="connsiteX12" fmla="*/ 1190035 w 1517339"/>
                    <a:gd name="connsiteY12" fmla="*/ 421088 h 1374640"/>
                    <a:gd name="connsiteX13" fmla="*/ 1119696 w 1517339"/>
                    <a:gd name="connsiteY13" fmla="*/ 483611 h 1374640"/>
                    <a:gd name="connsiteX14" fmla="*/ 1190035 w 1517339"/>
                    <a:gd name="connsiteY14" fmla="*/ 569579 h 1374640"/>
                    <a:gd name="connsiteX15" fmla="*/ 1276004 w 1517339"/>
                    <a:gd name="connsiteY15" fmla="*/ 671179 h 1374640"/>
                    <a:gd name="connsiteX16" fmla="*/ 1182219 w 1517339"/>
                    <a:gd name="connsiteY16" fmla="*/ 741518 h 1374640"/>
                    <a:gd name="connsiteX17" fmla="*/ 1119696 w 1517339"/>
                    <a:gd name="connsiteY17" fmla="*/ 788411 h 1374640"/>
                    <a:gd name="connsiteX18" fmla="*/ 1088435 w 1517339"/>
                    <a:gd name="connsiteY18" fmla="*/ 796226 h 1374640"/>
                    <a:gd name="connsiteX19" fmla="*/ 1057173 w 1517339"/>
                    <a:gd name="connsiteY19" fmla="*/ 741518 h 1374640"/>
                    <a:gd name="connsiteX20" fmla="*/ 1018096 w 1517339"/>
                    <a:gd name="connsiteY20" fmla="*/ 671180 h 1374640"/>
                    <a:gd name="connsiteX21" fmla="*/ 986835 w 1517339"/>
                    <a:gd name="connsiteY21" fmla="*/ 624288 h 1374640"/>
                    <a:gd name="connsiteX22" fmla="*/ 869604 w 1517339"/>
                    <a:gd name="connsiteY22" fmla="*/ 710257 h 1374640"/>
                    <a:gd name="connsiteX23" fmla="*/ 689850 w 1517339"/>
                    <a:gd name="connsiteY23" fmla="*/ 858749 h 1374640"/>
                    <a:gd name="connsiteX24" fmla="*/ 580435 w 1517339"/>
                    <a:gd name="connsiteY24" fmla="*/ 960349 h 1374640"/>
                    <a:gd name="connsiteX25" fmla="*/ 439758 w 1517339"/>
                    <a:gd name="connsiteY25" fmla="*/ 1077580 h 1374640"/>
                    <a:gd name="connsiteX26" fmla="*/ 361604 w 1517339"/>
                    <a:gd name="connsiteY26" fmla="*/ 1140103 h 1374640"/>
                    <a:gd name="connsiteX27" fmla="*/ 471019 w 1517339"/>
                    <a:gd name="connsiteY27" fmla="*/ 1218257 h 1374640"/>
                    <a:gd name="connsiteX28" fmla="*/ 650773 w 1517339"/>
                    <a:gd name="connsiteY28" fmla="*/ 1210441 h 1374640"/>
                    <a:gd name="connsiteX29" fmla="*/ 799266 w 1517339"/>
                    <a:gd name="connsiteY29" fmla="*/ 1132288 h 1374640"/>
                    <a:gd name="connsiteX30" fmla="*/ 846158 w 1517339"/>
                    <a:gd name="connsiteY30" fmla="*/ 1069764 h 1374640"/>
                    <a:gd name="connsiteX31" fmla="*/ 893050 w 1517339"/>
                    <a:gd name="connsiteY31" fmla="*/ 1147918 h 1374640"/>
                    <a:gd name="connsiteX32" fmla="*/ 947758 w 1517339"/>
                    <a:gd name="connsiteY32" fmla="*/ 1210441 h 1374640"/>
                    <a:gd name="connsiteX33" fmla="*/ 877419 w 1517339"/>
                    <a:gd name="connsiteY33" fmla="*/ 1272964 h 1374640"/>
                    <a:gd name="connsiteX34" fmla="*/ 674219 w 1517339"/>
                    <a:gd name="connsiteY34" fmla="*/ 1343303 h 1374640"/>
                    <a:gd name="connsiteX35" fmla="*/ 455389 w 1517339"/>
                    <a:gd name="connsiteY35" fmla="*/ 1374564 h 1374640"/>
                    <a:gd name="connsiteX36" fmla="*/ 244373 w 1517339"/>
                    <a:gd name="connsiteY36" fmla="*/ 1335488 h 1374640"/>
                    <a:gd name="connsiteX37" fmla="*/ 111512 w 1517339"/>
                    <a:gd name="connsiteY37" fmla="*/ 1233888 h 1374640"/>
                    <a:gd name="connsiteX38" fmla="*/ 41173 w 1517339"/>
                    <a:gd name="connsiteY38" fmla="*/ 1108841 h 1374640"/>
                    <a:gd name="connsiteX39" fmla="*/ 2096 w 1517339"/>
                    <a:gd name="connsiteY39" fmla="*/ 929088 h 1374640"/>
                    <a:gd name="connsiteX40" fmla="*/ 9912 w 1517339"/>
                    <a:gd name="connsiteY40" fmla="*/ 764964 h 1374640"/>
                    <a:gd name="connsiteX41" fmla="*/ 48988 w 1517339"/>
                    <a:gd name="connsiteY41" fmla="*/ 616472 h 1374640"/>
                    <a:gd name="connsiteX42" fmla="*/ 142773 w 1517339"/>
                    <a:gd name="connsiteY42" fmla="*/ 467980 h 1374640"/>
                    <a:gd name="connsiteX43" fmla="*/ 244373 w 1517339"/>
                    <a:gd name="connsiteY43" fmla="*/ 374195 h 1374640"/>
                    <a:gd name="connsiteX44" fmla="*/ 306896 w 1517339"/>
                    <a:gd name="connsiteY44" fmla="*/ 342934 h 1374640"/>
                    <a:gd name="connsiteX45" fmla="*/ 392866 w 1517339"/>
                    <a:gd name="connsiteY45" fmla="*/ 483611 h 1374640"/>
                    <a:gd name="connsiteX46" fmla="*/ 330342 w 1517339"/>
                    <a:gd name="connsiteY46" fmla="*/ 600841 h 1374640"/>
                    <a:gd name="connsiteX47" fmla="*/ 236557 w 1517339"/>
                    <a:gd name="connsiteY47" fmla="*/ 718073 h 1374640"/>
                    <a:gd name="connsiteX48" fmla="*/ 181849 w 1517339"/>
                    <a:gd name="connsiteY48" fmla="*/ 874379 h 1374640"/>
                    <a:gd name="connsiteX49" fmla="*/ 228742 w 1517339"/>
                    <a:gd name="connsiteY49" fmla="*/ 1022872 h 1374640"/>
                    <a:gd name="connsiteX50" fmla="*/ 353789 w 1517339"/>
                    <a:gd name="connsiteY50" fmla="*/ 913457 h 1374640"/>
                    <a:gd name="connsiteX51" fmla="*/ 549173 w 1517339"/>
                    <a:gd name="connsiteY51" fmla="*/ 764964 h 1374640"/>
                    <a:gd name="connsiteX52" fmla="*/ 689851 w 1517339"/>
                    <a:gd name="connsiteY52" fmla="*/ 647733 h 1374640"/>
                    <a:gd name="connsiteX53" fmla="*/ 791451 w 1517339"/>
                    <a:gd name="connsiteY53" fmla="*/ 553949 h 1374640"/>
                    <a:gd name="connsiteX54" fmla="*/ 869604 w 1517339"/>
                    <a:gd name="connsiteY54" fmla="*/ 483611 h 1374640"/>
                    <a:gd name="connsiteX55" fmla="*/ 768004 w 1517339"/>
                    <a:gd name="connsiteY55" fmla="*/ 366380 h 1374640"/>
                    <a:gd name="connsiteX56" fmla="*/ 721112 w 1517339"/>
                    <a:gd name="connsiteY56" fmla="*/ 272595 h 1374640"/>
                    <a:gd name="connsiteX57" fmla="*/ 791450 w 1517339"/>
                    <a:gd name="connsiteY57" fmla="*/ 233518 h 1374640"/>
                    <a:gd name="connsiteX58" fmla="*/ 853973 w 1517339"/>
                    <a:gd name="connsiteY58" fmla="*/ 163180 h 1374640"/>
                    <a:gd name="connsiteX59" fmla="*/ 939942 w 1517339"/>
                    <a:gd name="connsiteY59" fmla="*/ 264780 h 1374640"/>
                    <a:gd name="connsiteX60" fmla="*/ 1010281 w 1517339"/>
                    <a:gd name="connsiteY60" fmla="*/ 366380 h 1374640"/>
                    <a:gd name="connsiteX61" fmla="*/ 1064989 w 1517339"/>
                    <a:gd name="connsiteY61" fmla="*/ 280411 h 1374640"/>
                    <a:gd name="connsiteX0" fmla="*/ 1064989 w 1517339"/>
                    <a:gd name="connsiteY0" fmla="*/ 280411 h 1374640"/>
                    <a:gd name="connsiteX1" fmla="*/ 1072805 w 1517339"/>
                    <a:gd name="connsiteY1" fmla="*/ 272595 h 1374640"/>
                    <a:gd name="connsiteX2" fmla="*/ 1049358 w 1517339"/>
                    <a:gd name="connsiteY2" fmla="*/ 155364 h 1374640"/>
                    <a:gd name="connsiteX3" fmla="*/ 1111881 w 1517339"/>
                    <a:gd name="connsiteY3" fmla="*/ 53764 h 1374640"/>
                    <a:gd name="connsiteX4" fmla="*/ 1229112 w 1517339"/>
                    <a:gd name="connsiteY4" fmla="*/ 6872 h 1374640"/>
                    <a:gd name="connsiteX5" fmla="*/ 1369789 w 1517339"/>
                    <a:gd name="connsiteY5" fmla="*/ 6872 h 1374640"/>
                    <a:gd name="connsiteX6" fmla="*/ 1447942 w 1517339"/>
                    <a:gd name="connsiteY6" fmla="*/ 69395 h 1374640"/>
                    <a:gd name="connsiteX7" fmla="*/ 1510466 w 1517339"/>
                    <a:gd name="connsiteY7" fmla="*/ 194441 h 1374640"/>
                    <a:gd name="connsiteX8" fmla="*/ 1510466 w 1517339"/>
                    <a:gd name="connsiteY8" fmla="*/ 303857 h 1374640"/>
                    <a:gd name="connsiteX9" fmla="*/ 1463573 w 1517339"/>
                    <a:gd name="connsiteY9" fmla="*/ 405457 h 1374640"/>
                    <a:gd name="connsiteX10" fmla="*/ 1385420 w 1517339"/>
                    <a:gd name="connsiteY10" fmla="*/ 452349 h 1374640"/>
                    <a:gd name="connsiteX11" fmla="*/ 1283819 w 1517339"/>
                    <a:gd name="connsiteY11" fmla="*/ 460165 h 1374640"/>
                    <a:gd name="connsiteX12" fmla="*/ 1190035 w 1517339"/>
                    <a:gd name="connsiteY12" fmla="*/ 428903 h 1374640"/>
                    <a:gd name="connsiteX13" fmla="*/ 1190035 w 1517339"/>
                    <a:gd name="connsiteY13" fmla="*/ 421088 h 1374640"/>
                    <a:gd name="connsiteX14" fmla="*/ 1119696 w 1517339"/>
                    <a:gd name="connsiteY14" fmla="*/ 483611 h 1374640"/>
                    <a:gd name="connsiteX15" fmla="*/ 1190035 w 1517339"/>
                    <a:gd name="connsiteY15" fmla="*/ 569579 h 1374640"/>
                    <a:gd name="connsiteX16" fmla="*/ 1276004 w 1517339"/>
                    <a:gd name="connsiteY16" fmla="*/ 671179 h 1374640"/>
                    <a:gd name="connsiteX17" fmla="*/ 1182219 w 1517339"/>
                    <a:gd name="connsiteY17" fmla="*/ 741518 h 1374640"/>
                    <a:gd name="connsiteX18" fmla="*/ 1119696 w 1517339"/>
                    <a:gd name="connsiteY18" fmla="*/ 788411 h 1374640"/>
                    <a:gd name="connsiteX19" fmla="*/ 1088435 w 1517339"/>
                    <a:gd name="connsiteY19" fmla="*/ 796226 h 1374640"/>
                    <a:gd name="connsiteX20" fmla="*/ 1057173 w 1517339"/>
                    <a:gd name="connsiteY20" fmla="*/ 741518 h 1374640"/>
                    <a:gd name="connsiteX21" fmla="*/ 1018096 w 1517339"/>
                    <a:gd name="connsiteY21" fmla="*/ 671180 h 1374640"/>
                    <a:gd name="connsiteX22" fmla="*/ 986835 w 1517339"/>
                    <a:gd name="connsiteY22" fmla="*/ 624288 h 1374640"/>
                    <a:gd name="connsiteX23" fmla="*/ 869604 w 1517339"/>
                    <a:gd name="connsiteY23" fmla="*/ 710257 h 1374640"/>
                    <a:gd name="connsiteX24" fmla="*/ 689850 w 1517339"/>
                    <a:gd name="connsiteY24" fmla="*/ 858749 h 1374640"/>
                    <a:gd name="connsiteX25" fmla="*/ 580435 w 1517339"/>
                    <a:gd name="connsiteY25" fmla="*/ 960349 h 1374640"/>
                    <a:gd name="connsiteX26" fmla="*/ 439758 w 1517339"/>
                    <a:gd name="connsiteY26" fmla="*/ 1077580 h 1374640"/>
                    <a:gd name="connsiteX27" fmla="*/ 361604 w 1517339"/>
                    <a:gd name="connsiteY27" fmla="*/ 1140103 h 1374640"/>
                    <a:gd name="connsiteX28" fmla="*/ 471019 w 1517339"/>
                    <a:gd name="connsiteY28" fmla="*/ 1218257 h 1374640"/>
                    <a:gd name="connsiteX29" fmla="*/ 650773 w 1517339"/>
                    <a:gd name="connsiteY29" fmla="*/ 1210441 h 1374640"/>
                    <a:gd name="connsiteX30" fmla="*/ 799266 w 1517339"/>
                    <a:gd name="connsiteY30" fmla="*/ 1132288 h 1374640"/>
                    <a:gd name="connsiteX31" fmla="*/ 846158 w 1517339"/>
                    <a:gd name="connsiteY31" fmla="*/ 1069764 h 1374640"/>
                    <a:gd name="connsiteX32" fmla="*/ 893050 w 1517339"/>
                    <a:gd name="connsiteY32" fmla="*/ 1147918 h 1374640"/>
                    <a:gd name="connsiteX33" fmla="*/ 947758 w 1517339"/>
                    <a:gd name="connsiteY33" fmla="*/ 1210441 h 1374640"/>
                    <a:gd name="connsiteX34" fmla="*/ 877419 w 1517339"/>
                    <a:gd name="connsiteY34" fmla="*/ 1272964 h 1374640"/>
                    <a:gd name="connsiteX35" fmla="*/ 674219 w 1517339"/>
                    <a:gd name="connsiteY35" fmla="*/ 1343303 h 1374640"/>
                    <a:gd name="connsiteX36" fmla="*/ 455389 w 1517339"/>
                    <a:gd name="connsiteY36" fmla="*/ 1374564 h 1374640"/>
                    <a:gd name="connsiteX37" fmla="*/ 244373 w 1517339"/>
                    <a:gd name="connsiteY37" fmla="*/ 1335488 h 1374640"/>
                    <a:gd name="connsiteX38" fmla="*/ 111512 w 1517339"/>
                    <a:gd name="connsiteY38" fmla="*/ 1233888 h 1374640"/>
                    <a:gd name="connsiteX39" fmla="*/ 41173 w 1517339"/>
                    <a:gd name="connsiteY39" fmla="*/ 1108841 h 1374640"/>
                    <a:gd name="connsiteX40" fmla="*/ 2096 w 1517339"/>
                    <a:gd name="connsiteY40" fmla="*/ 929088 h 1374640"/>
                    <a:gd name="connsiteX41" fmla="*/ 9912 w 1517339"/>
                    <a:gd name="connsiteY41" fmla="*/ 764964 h 1374640"/>
                    <a:gd name="connsiteX42" fmla="*/ 48988 w 1517339"/>
                    <a:gd name="connsiteY42" fmla="*/ 616472 h 1374640"/>
                    <a:gd name="connsiteX43" fmla="*/ 142773 w 1517339"/>
                    <a:gd name="connsiteY43" fmla="*/ 467980 h 1374640"/>
                    <a:gd name="connsiteX44" fmla="*/ 244373 w 1517339"/>
                    <a:gd name="connsiteY44" fmla="*/ 374195 h 1374640"/>
                    <a:gd name="connsiteX45" fmla="*/ 306896 w 1517339"/>
                    <a:gd name="connsiteY45" fmla="*/ 342934 h 1374640"/>
                    <a:gd name="connsiteX46" fmla="*/ 392866 w 1517339"/>
                    <a:gd name="connsiteY46" fmla="*/ 483611 h 1374640"/>
                    <a:gd name="connsiteX47" fmla="*/ 330342 w 1517339"/>
                    <a:gd name="connsiteY47" fmla="*/ 600841 h 1374640"/>
                    <a:gd name="connsiteX48" fmla="*/ 236557 w 1517339"/>
                    <a:gd name="connsiteY48" fmla="*/ 718073 h 1374640"/>
                    <a:gd name="connsiteX49" fmla="*/ 181849 w 1517339"/>
                    <a:gd name="connsiteY49" fmla="*/ 874379 h 1374640"/>
                    <a:gd name="connsiteX50" fmla="*/ 228742 w 1517339"/>
                    <a:gd name="connsiteY50" fmla="*/ 1022872 h 1374640"/>
                    <a:gd name="connsiteX51" fmla="*/ 353789 w 1517339"/>
                    <a:gd name="connsiteY51" fmla="*/ 913457 h 1374640"/>
                    <a:gd name="connsiteX52" fmla="*/ 549173 w 1517339"/>
                    <a:gd name="connsiteY52" fmla="*/ 764964 h 1374640"/>
                    <a:gd name="connsiteX53" fmla="*/ 689851 w 1517339"/>
                    <a:gd name="connsiteY53" fmla="*/ 647733 h 1374640"/>
                    <a:gd name="connsiteX54" fmla="*/ 791451 w 1517339"/>
                    <a:gd name="connsiteY54" fmla="*/ 553949 h 1374640"/>
                    <a:gd name="connsiteX55" fmla="*/ 869604 w 1517339"/>
                    <a:gd name="connsiteY55" fmla="*/ 483611 h 1374640"/>
                    <a:gd name="connsiteX56" fmla="*/ 768004 w 1517339"/>
                    <a:gd name="connsiteY56" fmla="*/ 366380 h 1374640"/>
                    <a:gd name="connsiteX57" fmla="*/ 721112 w 1517339"/>
                    <a:gd name="connsiteY57" fmla="*/ 272595 h 1374640"/>
                    <a:gd name="connsiteX58" fmla="*/ 791450 w 1517339"/>
                    <a:gd name="connsiteY58" fmla="*/ 233518 h 1374640"/>
                    <a:gd name="connsiteX59" fmla="*/ 853973 w 1517339"/>
                    <a:gd name="connsiteY59" fmla="*/ 163180 h 1374640"/>
                    <a:gd name="connsiteX60" fmla="*/ 939942 w 1517339"/>
                    <a:gd name="connsiteY60" fmla="*/ 264780 h 1374640"/>
                    <a:gd name="connsiteX61" fmla="*/ 1010281 w 1517339"/>
                    <a:gd name="connsiteY61" fmla="*/ 366380 h 1374640"/>
                    <a:gd name="connsiteX62" fmla="*/ 1064989 w 1517339"/>
                    <a:gd name="connsiteY62" fmla="*/ 280411 h 1374640"/>
                    <a:gd name="connsiteX0" fmla="*/ 1252558 w 1517339"/>
                    <a:gd name="connsiteY0" fmla="*/ 225703 h 1374640"/>
                    <a:gd name="connsiteX1" fmla="*/ 1072805 w 1517339"/>
                    <a:gd name="connsiteY1" fmla="*/ 272595 h 1374640"/>
                    <a:gd name="connsiteX2" fmla="*/ 1049358 w 1517339"/>
                    <a:gd name="connsiteY2" fmla="*/ 155364 h 1374640"/>
                    <a:gd name="connsiteX3" fmla="*/ 1111881 w 1517339"/>
                    <a:gd name="connsiteY3" fmla="*/ 53764 h 1374640"/>
                    <a:gd name="connsiteX4" fmla="*/ 1229112 w 1517339"/>
                    <a:gd name="connsiteY4" fmla="*/ 6872 h 1374640"/>
                    <a:gd name="connsiteX5" fmla="*/ 1369789 w 1517339"/>
                    <a:gd name="connsiteY5" fmla="*/ 6872 h 1374640"/>
                    <a:gd name="connsiteX6" fmla="*/ 1447942 w 1517339"/>
                    <a:gd name="connsiteY6" fmla="*/ 69395 h 1374640"/>
                    <a:gd name="connsiteX7" fmla="*/ 1510466 w 1517339"/>
                    <a:gd name="connsiteY7" fmla="*/ 194441 h 1374640"/>
                    <a:gd name="connsiteX8" fmla="*/ 1510466 w 1517339"/>
                    <a:gd name="connsiteY8" fmla="*/ 303857 h 1374640"/>
                    <a:gd name="connsiteX9" fmla="*/ 1463573 w 1517339"/>
                    <a:gd name="connsiteY9" fmla="*/ 405457 h 1374640"/>
                    <a:gd name="connsiteX10" fmla="*/ 1385420 w 1517339"/>
                    <a:gd name="connsiteY10" fmla="*/ 452349 h 1374640"/>
                    <a:gd name="connsiteX11" fmla="*/ 1283819 w 1517339"/>
                    <a:gd name="connsiteY11" fmla="*/ 460165 h 1374640"/>
                    <a:gd name="connsiteX12" fmla="*/ 1190035 w 1517339"/>
                    <a:gd name="connsiteY12" fmla="*/ 428903 h 1374640"/>
                    <a:gd name="connsiteX13" fmla="*/ 1190035 w 1517339"/>
                    <a:gd name="connsiteY13" fmla="*/ 421088 h 1374640"/>
                    <a:gd name="connsiteX14" fmla="*/ 1119696 w 1517339"/>
                    <a:gd name="connsiteY14" fmla="*/ 483611 h 1374640"/>
                    <a:gd name="connsiteX15" fmla="*/ 1190035 w 1517339"/>
                    <a:gd name="connsiteY15" fmla="*/ 569579 h 1374640"/>
                    <a:gd name="connsiteX16" fmla="*/ 1276004 w 1517339"/>
                    <a:gd name="connsiteY16" fmla="*/ 671179 h 1374640"/>
                    <a:gd name="connsiteX17" fmla="*/ 1182219 w 1517339"/>
                    <a:gd name="connsiteY17" fmla="*/ 741518 h 1374640"/>
                    <a:gd name="connsiteX18" fmla="*/ 1119696 w 1517339"/>
                    <a:gd name="connsiteY18" fmla="*/ 788411 h 1374640"/>
                    <a:gd name="connsiteX19" fmla="*/ 1088435 w 1517339"/>
                    <a:gd name="connsiteY19" fmla="*/ 796226 h 1374640"/>
                    <a:gd name="connsiteX20" fmla="*/ 1057173 w 1517339"/>
                    <a:gd name="connsiteY20" fmla="*/ 741518 h 1374640"/>
                    <a:gd name="connsiteX21" fmla="*/ 1018096 w 1517339"/>
                    <a:gd name="connsiteY21" fmla="*/ 671180 h 1374640"/>
                    <a:gd name="connsiteX22" fmla="*/ 986835 w 1517339"/>
                    <a:gd name="connsiteY22" fmla="*/ 624288 h 1374640"/>
                    <a:gd name="connsiteX23" fmla="*/ 869604 w 1517339"/>
                    <a:gd name="connsiteY23" fmla="*/ 710257 h 1374640"/>
                    <a:gd name="connsiteX24" fmla="*/ 689850 w 1517339"/>
                    <a:gd name="connsiteY24" fmla="*/ 858749 h 1374640"/>
                    <a:gd name="connsiteX25" fmla="*/ 580435 w 1517339"/>
                    <a:gd name="connsiteY25" fmla="*/ 960349 h 1374640"/>
                    <a:gd name="connsiteX26" fmla="*/ 439758 w 1517339"/>
                    <a:gd name="connsiteY26" fmla="*/ 1077580 h 1374640"/>
                    <a:gd name="connsiteX27" fmla="*/ 361604 w 1517339"/>
                    <a:gd name="connsiteY27" fmla="*/ 1140103 h 1374640"/>
                    <a:gd name="connsiteX28" fmla="*/ 471019 w 1517339"/>
                    <a:gd name="connsiteY28" fmla="*/ 1218257 h 1374640"/>
                    <a:gd name="connsiteX29" fmla="*/ 650773 w 1517339"/>
                    <a:gd name="connsiteY29" fmla="*/ 1210441 h 1374640"/>
                    <a:gd name="connsiteX30" fmla="*/ 799266 w 1517339"/>
                    <a:gd name="connsiteY30" fmla="*/ 1132288 h 1374640"/>
                    <a:gd name="connsiteX31" fmla="*/ 846158 w 1517339"/>
                    <a:gd name="connsiteY31" fmla="*/ 1069764 h 1374640"/>
                    <a:gd name="connsiteX32" fmla="*/ 893050 w 1517339"/>
                    <a:gd name="connsiteY32" fmla="*/ 1147918 h 1374640"/>
                    <a:gd name="connsiteX33" fmla="*/ 947758 w 1517339"/>
                    <a:gd name="connsiteY33" fmla="*/ 1210441 h 1374640"/>
                    <a:gd name="connsiteX34" fmla="*/ 877419 w 1517339"/>
                    <a:gd name="connsiteY34" fmla="*/ 1272964 h 1374640"/>
                    <a:gd name="connsiteX35" fmla="*/ 674219 w 1517339"/>
                    <a:gd name="connsiteY35" fmla="*/ 1343303 h 1374640"/>
                    <a:gd name="connsiteX36" fmla="*/ 455389 w 1517339"/>
                    <a:gd name="connsiteY36" fmla="*/ 1374564 h 1374640"/>
                    <a:gd name="connsiteX37" fmla="*/ 244373 w 1517339"/>
                    <a:gd name="connsiteY37" fmla="*/ 1335488 h 1374640"/>
                    <a:gd name="connsiteX38" fmla="*/ 111512 w 1517339"/>
                    <a:gd name="connsiteY38" fmla="*/ 1233888 h 1374640"/>
                    <a:gd name="connsiteX39" fmla="*/ 41173 w 1517339"/>
                    <a:gd name="connsiteY39" fmla="*/ 1108841 h 1374640"/>
                    <a:gd name="connsiteX40" fmla="*/ 2096 w 1517339"/>
                    <a:gd name="connsiteY40" fmla="*/ 929088 h 1374640"/>
                    <a:gd name="connsiteX41" fmla="*/ 9912 w 1517339"/>
                    <a:gd name="connsiteY41" fmla="*/ 764964 h 1374640"/>
                    <a:gd name="connsiteX42" fmla="*/ 48988 w 1517339"/>
                    <a:gd name="connsiteY42" fmla="*/ 616472 h 1374640"/>
                    <a:gd name="connsiteX43" fmla="*/ 142773 w 1517339"/>
                    <a:gd name="connsiteY43" fmla="*/ 467980 h 1374640"/>
                    <a:gd name="connsiteX44" fmla="*/ 244373 w 1517339"/>
                    <a:gd name="connsiteY44" fmla="*/ 374195 h 1374640"/>
                    <a:gd name="connsiteX45" fmla="*/ 306896 w 1517339"/>
                    <a:gd name="connsiteY45" fmla="*/ 342934 h 1374640"/>
                    <a:gd name="connsiteX46" fmla="*/ 392866 w 1517339"/>
                    <a:gd name="connsiteY46" fmla="*/ 483611 h 1374640"/>
                    <a:gd name="connsiteX47" fmla="*/ 330342 w 1517339"/>
                    <a:gd name="connsiteY47" fmla="*/ 600841 h 1374640"/>
                    <a:gd name="connsiteX48" fmla="*/ 236557 w 1517339"/>
                    <a:gd name="connsiteY48" fmla="*/ 718073 h 1374640"/>
                    <a:gd name="connsiteX49" fmla="*/ 181849 w 1517339"/>
                    <a:gd name="connsiteY49" fmla="*/ 874379 h 1374640"/>
                    <a:gd name="connsiteX50" fmla="*/ 228742 w 1517339"/>
                    <a:gd name="connsiteY50" fmla="*/ 1022872 h 1374640"/>
                    <a:gd name="connsiteX51" fmla="*/ 353789 w 1517339"/>
                    <a:gd name="connsiteY51" fmla="*/ 913457 h 1374640"/>
                    <a:gd name="connsiteX52" fmla="*/ 549173 w 1517339"/>
                    <a:gd name="connsiteY52" fmla="*/ 764964 h 1374640"/>
                    <a:gd name="connsiteX53" fmla="*/ 689851 w 1517339"/>
                    <a:gd name="connsiteY53" fmla="*/ 647733 h 1374640"/>
                    <a:gd name="connsiteX54" fmla="*/ 791451 w 1517339"/>
                    <a:gd name="connsiteY54" fmla="*/ 553949 h 1374640"/>
                    <a:gd name="connsiteX55" fmla="*/ 869604 w 1517339"/>
                    <a:gd name="connsiteY55" fmla="*/ 483611 h 1374640"/>
                    <a:gd name="connsiteX56" fmla="*/ 768004 w 1517339"/>
                    <a:gd name="connsiteY56" fmla="*/ 366380 h 1374640"/>
                    <a:gd name="connsiteX57" fmla="*/ 721112 w 1517339"/>
                    <a:gd name="connsiteY57" fmla="*/ 272595 h 1374640"/>
                    <a:gd name="connsiteX58" fmla="*/ 791450 w 1517339"/>
                    <a:gd name="connsiteY58" fmla="*/ 233518 h 1374640"/>
                    <a:gd name="connsiteX59" fmla="*/ 853973 w 1517339"/>
                    <a:gd name="connsiteY59" fmla="*/ 163180 h 1374640"/>
                    <a:gd name="connsiteX60" fmla="*/ 939942 w 1517339"/>
                    <a:gd name="connsiteY60" fmla="*/ 264780 h 1374640"/>
                    <a:gd name="connsiteX61" fmla="*/ 1010281 w 1517339"/>
                    <a:gd name="connsiteY61" fmla="*/ 366380 h 1374640"/>
                    <a:gd name="connsiteX62" fmla="*/ 1252558 w 1517339"/>
                    <a:gd name="connsiteY62" fmla="*/ 225703 h 1374640"/>
                    <a:gd name="connsiteX0" fmla="*/ 1252558 w 1517339"/>
                    <a:gd name="connsiteY0" fmla="*/ 225703 h 1374640"/>
                    <a:gd name="connsiteX1" fmla="*/ 1252559 w 1517339"/>
                    <a:gd name="connsiteY1" fmla="*/ 210072 h 1374640"/>
                    <a:gd name="connsiteX2" fmla="*/ 1072805 w 1517339"/>
                    <a:gd name="connsiteY2" fmla="*/ 272595 h 1374640"/>
                    <a:gd name="connsiteX3" fmla="*/ 1049358 w 1517339"/>
                    <a:gd name="connsiteY3" fmla="*/ 155364 h 1374640"/>
                    <a:gd name="connsiteX4" fmla="*/ 1111881 w 1517339"/>
                    <a:gd name="connsiteY4" fmla="*/ 53764 h 1374640"/>
                    <a:gd name="connsiteX5" fmla="*/ 1229112 w 1517339"/>
                    <a:gd name="connsiteY5" fmla="*/ 6872 h 1374640"/>
                    <a:gd name="connsiteX6" fmla="*/ 1369789 w 1517339"/>
                    <a:gd name="connsiteY6" fmla="*/ 6872 h 1374640"/>
                    <a:gd name="connsiteX7" fmla="*/ 1447942 w 1517339"/>
                    <a:gd name="connsiteY7" fmla="*/ 69395 h 1374640"/>
                    <a:gd name="connsiteX8" fmla="*/ 1510466 w 1517339"/>
                    <a:gd name="connsiteY8" fmla="*/ 194441 h 1374640"/>
                    <a:gd name="connsiteX9" fmla="*/ 1510466 w 1517339"/>
                    <a:gd name="connsiteY9" fmla="*/ 303857 h 1374640"/>
                    <a:gd name="connsiteX10" fmla="*/ 1463573 w 1517339"/>
                    <a:gd name="connsiteY10" fmla="*/ 405457 h 1374640"/>
                    <a:gd name="connsiteX11" fmla="*/ 1385420 w 1517339"/>
                    <a:gd name="connsiteY11" fmla="*/ 452349 h 1374640"/>
                    <a:gd name="connsiteX12" fmla="*/ 1283819 w 1517339"/>
                    <a:gd name="connsiteY12" fmla="*/ 460165 h 1374640"/>
                    <a:gd name="connsiteX13" fmla="*/ 1190035 w 1517339"/>
                    <a:gd name="connsiteY13" fmla="*/ 428903 h 1374640"/>
                    <a:gd name="connsiteX14" fmla="*/ 1190035 w 1517339"/>
                    <a:gd name="connsiteY14" fmla="*/ 421088 h 1374640"/>
                    <a:gd name="connsiteX15" fmla="*/ 1119696 w 1517339"/>
                    <a:gd name="connsiteY15" fmla="*/ 483611 h 1374640"/>
                    <a:gd name="connsiteX16" fmla="*/ 1190035 w 1517339"/>
                    <a:gd name="connsiteY16" fmla="*/ 569579 h 1374640"/>
                    <a:gd name="connsiteX17" fmla="*/ 1276004 w 1517339"/>
                    <a:gd name="connsiteY17" fmla="*/ 671179 h 1374640"/>
                    <a:gd name="connsiteX18" fmla="*/ 1182219 w 1517339"/>
                    <a:gd name="connsiteY18" fmla="*/ 741518 h 1374640"/>
                    <a:gd name="connsiteX19" fmla="*/ 1119696 w 1517339"/>
                    <a:gd name="connsiteY19" fmla="*/ 788411 h 1374640"/>
                    <a:gd name="connsiteX20" fmla="*/ 1088435 w 1517339"/>
                    <a:gd name="connsiteY20" fmla="*/ 796226 h 1374640"/>
                    <a:gd name="connsiteX21" fmla="*/ 1057173 w 1517339"/>
                    <a:gd name="connsiteY21" fmla="*/ 741518 h 1374640"/>
                    <a:gd name="connsiteX22" fmla="*/ 1018096 w 1517339"/>
                    <a:gd name="connsiteY22" fmla="*/ 671180 h 1374640"/>
                    <a:gd name="connsiteX23" fmla="*/ 986835 w 1517339"/>
                    <a:gd name="connsiteY23" fmla="*/ 624288 h 1374640"/>
                    <a:gd name="connsiteX24" fmla="*/ 869604 w 1517339"/>
                    <a:gd name="connsiteY24" fmla="*/ 710257 h 1374640"/>
                    <a:gd name="connsiteX25" fmla="*/ 689850 w 1517339"/>
                    <a:gd name="connsiteY25" fmla="*/ 858749 h 1374640"/>
                    <a:gd name="connsiteX26" fmla="*/ 580435 w 1517339"/>
                    <a:gd name="connsiteY26" fmla="*/ 960349 h 1374640"/>
                    <a:gd name="connsiteX27" fmla="*/ 439758 w 1517339"/>
                    <a:gd name="connsiteY27" fmla="*/ 1077580 h 1374640"/>
                    <a:gd name="connsiteX28" fmla="*/ 361604 w 1517339"/>
                    <a:gd name="connsiteY28" fmla="*/ 1140103 h 1374640"/>
                    <a:gd name="connsiteX29" fmla="*/ 471019 w 1517339"/>
                    <a:gd name="connsiteY29" fmla="*/ 1218257 h 1374640"/>
                    <a:gd name="connsiteX30" fmla="*/ 650773 w 1517339"/>
                    <a:gd name="connsiteY30" fmla="*/ 1210441 h 1374640"/>
                    <a:gd name="connsiteX31" fmla="*/ 799266 w 1517339"/>
                    <a:gd name="connsiteY31" fmla="*/ 1132288 h 1374640"/>
                    <a:gd name="connsiteX32" fmla="*/ 846158 w 1517339"/>
                    <a:gd name="connsiteY32" fmla="*/ 1069764 h 1374640"/>
                    <a:gd name="connsiteX33" fmla="*/ 893050 w 1517339"/>
                    <a:gd name="connsiteY33" fmla="*/ 1147918 h 1374640"/>
                    <a:gd name="connsiteX34" fmla="*/ 947758 w 1517339"/>
                    <a:gd name="connsiteY34" fmla="*/ 1210441 h 1374640"/>
                    <a:gd name="connsiteX35" fmla="*/ 877419 w 1517339"/>
                    <a:gd name="connsiteY35" fmla="*/ 1272964 h 1374640"/>
                    <a:gd name="connsiteX36" fmla="*/ 674219 w 1517339"/>
                    <a:gd name="connsiteY36" fmla="*/ 1343303 h 1374640"/>
                    <a:gd name="connsiteX37" fmla="*/ 455389 w 1517339"/>
                    <a:gd name="connsiteY37" fmla="*/ 1374564 h 1374640"/>
                    <a:gd name="connsiteX38" fmla="*/ 244373 w 1517339"/>
                    <a:gd name="connsiteY38" fmla="*/ 1335488 h 1374640"/>
                    <a:gd name="connsiteX39" fmla="*/ 111512 w 1517339"/>
                    <a:gd name="connsiteY39" fmla="*/ 1233888 h 1374640"/>
                    <a:gd name="connsiteX40" fmla="*/ 41173 w 1517339"/>
                    <a:gd name="connsiteY40" fmla="*/ 1108841 h 1374640"/>
                    <a:gd name="connsiteX41" fmla="*/ 2096 w 1517339"/>
                    <a:gd name="connsiteY41" fmla="*/ 929088 h 1374640"/>
                    <a:gd name="connsiteX42" fmla="*/ 9912 w 1517339"/>
                    <a:gd name="connsiteY42" fmla="*/ 764964 h 1374640"/>
                    <a:gd name="connsiteX43" fmla="*/ 48988 w 1517339"/>
                    <a:gd name="connsiteY43" fmla="*/ 616472 h 1374640"/>
                    <a:gd name="connsiteX44" fmla="*/ 142773 w 1517339"/>
                    <a:gd name="connsiteY44" fmla="*/ 467980 h 1374640"/>
                    <a:gd name="connsiteX45" fmla="*/ 244373 w 1517339"/>
                    <a:gd name="connsiteY45" fmla="*/ 374195 h 1374640"/>
                    <a:gd name="connsiteX46" fmla="*/ 306896 w 1517339"/>
                    <a:gd name="connsiteY46" fmla="*/ 342934 h 1374640"/>
                    <a:gd name="connsiteX47" fmla="*/ 392866 w 1517339"/>
                    <a:gd name="connsiteY47" fmla="*/ 483611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91450 w 1517339"/>
                    <a:gd name="connsiteY59" fmla="*/ 233518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252558 w 1517339"/>
                    <a:gd name="connsiteY63" fmla="*/ 225703 h 1374640"/>
                    <a:gd name="connsiteX0" fmla="*/ 1252558 w 1517339"/>
                    <a:gd name="connsiteY0" fmla="*/ 202256 h 1374640"/>
                    <a:gd name="connsiteX1" fmla="*/ 1252559 w 1517339"/>
                    <a:gd name="connsiteY1" fmla="*/ 210072 h 1374640"/>
                    <a:gd name="connsiteX2" fmla="*/ 1072805 w 1517339"/>
                    <a:gd name="connsiteY2" fmla="*/ 272595 h 1374640"/>
                    <a:gd name="connsiteX3" fmla="*/ 1049358 w 1517339"/>
                    <a:gd name="connsiteY3" fmla="*/ 155364 h 1374640"/>
                    <a:gd name="connsiteX4" fmla="*/ 1111881 w 1517339"/>
                    <a:gd name="connsiteY4" fmla="*/ 53764 h 1374640"/>
                    <a:gd name="connsiteX5" fmla="*/ 1229112 w 1517339"/>
                    <a:gd name="connsiteY5" fmla="*/ 6872 h 1374640"/>
                    <a:gd name="connsiteX6" fmla="*/ 1369789 w 1517339"/>
                    <a:gd name="connsiteY6" fmla="*/ 6872 h 1374640"/>
                    <a:gd name="connsiteX7" fmla="*/ 1447942 w 1517339"/>
                    <a:gd name="connsiteY7" fmla="*/ 69395 h 1374640"/>
                    <a:gd name="connsiteX8" fmla="*/ 1510466 w 1517339"/>
                    <a:gd name="connsiteY8" fmla="*/ 194441 h 1374640"/>
                    <a:gd name="connsiteX9" fmla="*/ 1510466 w 1517339"/>
                    <a:gd name="connsiteY9" fmla="*/ 303857 h 1374640"/>
                    <a:gd name="connsiteX10" fmla="*/ 1463573 w 1517339"/>
                    <a:gd name="connsiteY10" fmla="*/ 405457 h 1374640"/>
                    <a:gd name="connsiteX11" fmla="*/ 1385420 w 1517339"/>
                    <a:gd name="connsiteY11" fmla="*/ 452349 h 1374640"/>
                    <a:gd name="connsiteX12" fmla="*/ 1283819 w 1517339"/>
                    <a:gd name="connsiteY12" fmla="*/ 460165 h 1374640"/>
                    <a:gd name="connsiteX13" fmla="*/ 1190035 w 1517339"/>
                    <a:gd name="connsiteY13" fmla="*/ 428903 h 1374640"/>
                    <a:gd name="connsiteX14" fmla="*/ 1190035 w 1517339"/>
                    <a:gd name="connsiteY14" fmla="*/ 421088 h 1374640"/>
                    <a:gd name="connsiteX15" fmla="*/ 1119696 w 1517339"/>
                    <a:gd name="connsiteY15" fmla="*/ 483611 h 1374640"/>
                    <a:gd name="connsiteX16" fmla="*/ 1190035 w 1517339"/>
                    <a:gd name="connsiteY16" fmla="*/ 569579 h 1374640"/>
                    <a:gd name="connsiteX17" fmla="*/ 1276004 w 1517339"/>
                    <a:gd name="connsiteY17" fmla="*/ 671179 h 1374640"/>
                    <a:gd name="connsiteX18" fmla="*/ 1182219 w 1517339"/>
                    <a:gd name="connsiteY18" fmla="*/ 741518 h 1374640"/>
                    <a:gd name="connsiteX19" fmla="*/ 1119696 w 1517339"/>
                    <a:gd name="connsiteY19" fmla="*/ 788411 h 1374640"/>
                    <a:gd name="connsiteX20" fmla="*/ 1088435 w 1517339"/>
                    <a:gd name="connsiteY20" fmla="*/ 796226 h 1374640"/>
                    <a:gd name="connsiteX21" fmla="*/ 1057173 w 1517339"/>
                    <a:gd name="connsiteY21" fmla="*/ 741518 h 1374640"/>
                    <a:gd name="connsiteX22" fmla="*/ 1018096 w 1517339"/>
                    <a:gd name="connsiteY22" fmla="*/ 671180 h 1374640"/>
                    <a:gd name="connsiteX23" fmla="*/ 986835 w 1517339"/>
                    <a:gd name="connsiteY23" fmla="*/ 624288 h 1374640"/>
                    <a:gd name="connsiteX24" fmla="*/ 869604 w 1517339"/>
                    <a:gd name="connsiteY24" fmla="*/ 710257 h 1374640"/>
                    <a:gd name="connsiteX25" fmla="*/ 689850 w 1517339"/>
                    <a:gd name="connsiteY25" fmla="*/ 858749 h 1374640"/>
                    <a:gd name="connsiteX26" fmla="*/ 580435 w 1517339"/>
                    <a:gd name="connsiteY26" fmla="*/ 960349 h 1374640"/>
                    <a:gd name="connsiteX27" fmla="*/ 439758 w 1517339"/>
                    <a:gd name="connsiteY27" fmla="*/ 1077580 h 1374640"/>
                    <a:gd name="connsiteX28" fmla="*/ 361604 w 1517339"/>
                    <a:gd name="connsiteY28" fmla="*/ 1140103 h 1374640"/>
                    <a:gd name="connsiteX29" fmla="*/ 471019 w 1517339"/>
                    <a:gd name="connsiteY29" fmla="*/ 1218257 h 1374640"/>
                    <a:gd name="connsiteX30" fmla="*/ 650773 w 1517339"/>
                    <a:gd name="connsiteY30" fmla="*/ 1210441 h 1374640"/>
                    <a:gd name="connsiteX31" fmla="*/ 799266 w 1517339"/>
                    <a:gd name="connsiteY31" fmla="*/ 1132288 h 1374640"/>
                    <a:gd name="connsiteX32" fmla="*/ 846158 w 1517339"/>
                    <a:gd name="connsiteY32" fmla="*/ 1069764 h 1374640"/>
                    <a:gd name="connsiteX33" fmla="*/ 893050 w 1517339"/>
                    <a:gd name="connsiteY33" fmla="*/ 1147918 h 1374640"/>
                    <a:gd name="connsiteX34" fmla="*/ 947758 w 1517339"/>
                    <a:gd name="connsiteY34" fmla="*/ 1210441 h 1374640"/>
                    <a:gd name="connsiteX35" fmla="*/ 877419 w 1517339"/>
                    <a:gd name="connsiteY35" fmla="*/ 1272964 h 1374640"/>
                    <a:gd name="connsiteX36" fmla="*/ 674219 w 1517339"/>
                    <a:gd name="connsiteY36" fmla="*/ 1343303 h 1374640"/>
                    <a:gd name="connsiteX37" fmla="*/ 455389 w 1517339"/>
                    <a:gd name="connsiteY37" fmla="*/ 1374564 h 1374640"/>
                    <a:gd name="connsiteX38" fmla="*/ 244373 w 1517339"/>
                    <a:gd name="connsiteY38" fmla="*/ 1335488 h 1374640"/>
                    <a:gd name="connsiteX39" fmla="*/ 111512 w 1517339"/>
                    <a:gd name="connsiteY39" fmla="*/ 1233888 h 1374640"/>
                    <a:gd name="connsiteX40" fmla="*/ 41173 w 1517339"/>
                    <a:gd name="connsiteY40" fmla="*/ 1108841 h 1374640"/>
                    <a:gd name="connsiteX41" fmla="*/ 2096 w 1517339"/>
                    <a:gd name="connsiteY41" fmla="*/ 929088 h 1374640"/>
                    <a:gd name="connsiteX42" fmla="*/ 9912 w 1517339"/>
                    <a:gd name="connsiteY42" fmla="*/ 764964 h 1374640"/>
                    <a:gd name="connsiteX43" fmla="*/ 48988 w 1517339"/>
                    <a:gd name="connsiteY43" fmla="*/ 616472 h 1374640"/>
                    <a:gd name="connsiteX44" fmla="*/ 142773 w 1517339"/>
                    <a:gd name="connsiteY44" fmla="*/ 467980 h 1374640"/>
                    <a:gd name="connsiteX45" fmla="*/ 244373 w 1517339"/>
                    <a:gd name="connsiteY45" fmla="*/ 374195 h 1374640"/>
                    <a:gd name="connsiteX46" fmla="*/ 306896 w 1517339"/>
                    <a:gd name="connsiteY46" fmla="*/ 342934 h 1374640"/>
                    <a:gd name="connsiteX47" fmla="*/ 392866 w 1517339"/>
                    <a:gd name="connsiteY47" fmla="*/ 483611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91450 w 1517339"/>
                    <a:gd name="connsiteY59" fmla="*/ 233518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252558 w 1517339"/>
                    <a:gd name="connsiteY63" fmla="*/ 202256 h 1374640"/>
                    <a:gd name="connsiteX0" fmla="*/ 1354158 w 1517339"/>
                    <a:gd name="connsiteY0" fmla="*/ 272594 h 1374640"/>
                    <a:gd name="connsiteX1" fmla="*/ 1252559 w 1517339"/>
                    <a:gd name="connsiteY1" fmla="*/ 210072 h 1374640"/>
                    <a:gd name="connsiteX2" fmla="*/ 1072805 w 1517339"/>
                    <a:gd name="connsiteY2" fmla="*/ 272595 h 1374640"/>
                    <a:gd name="connsiteX3" fmla="*/ 1049358 w 1517339"/>
                    <a:gd name="connsiteY3" fmla="*/ 155364 h 1374640"/>
                    <a:gd name="connsiteX4" fmla="*/ 1111881 w 1517339"/>
                    <a:gd name="connsiteY4" fmla="*/ 53764 h 1374640"/>
                    <a:gd name="connsiteX5" fmla="*/ 1229112 w 1517339"/>
                    <a:gd name="connsiteY5" fmla="*/ 6872 h 1374640"/>
                    <a:gd name="connsiteX6" fmla="*/ 1369789 w 1517339"/>
                    <a:gd name="connsiteY6" fmla="*/ 6872 h 1374640"/>
                    <a:gd name="connsiteX7" fmla="*/ 1447942 w 1517339"/>
                    <a:gd name="connsiteY7" fmla="*/ 69395 h 1374640"/>
                    <a:gd name="connsiteX8" fmla="*/ 1510466 w 1517339"/>
                    <a:gd name="connsiteY8" fmla="*/ 194441 h 1374640"/>
                    <a:gd name="connsiteX9" fmla="*/ 1510466 w 1517339"/>
                    <a:gd name="connsiteY9" fmla="*/ 303857 h 1374640"/>
                    <a:gd name="connsiteX10" fmla="*/ 1463573 w 1517339"/>
                    <a:gd name="connsiteY10" fmla="*/ 405457 h 1374640"/>
                    <a:gd name="connsiteX11" fmla="*/ 1385420 w 1517339"/>
                    <a:gd name="connsiteY11" fmla="*/ 452349 h 1374640"/>
                    <a:gd name="connsiteX12" fmla="*/ 1283819 w 1517339"/>
                    <a:gd name="connsiteY12" fmla="*/ 460165 h 1374640"/>
                    <a:gd name="connsiteX13" fmla="*/ 1190035 w 1517339"/>
                    <a:gd name="connsiteY13" fmla="*/ 428903 h 1374640"/>
                    <a:gd name="connsiteX14" fmla="*/ 1190035 w 1517339"/>
                    <a:gd name="connsiteY14" fmla="*/ 421088 h 1374640"/>
                    <a:gd name="connsiteX15" fmla="*/ 1119696 w 1517339"/>
                    <a:gd name="connsiteY15" fmla="*/ 483611 h 1374640"/>
                    <a:gd name="connsiteX16" fmla="*/ 1190035 w 1517339"/>
                    <a:gd name="connsiteY16" fmla="*/ 569579 h 1374640"/>
                    <a:gd name="connsiteX17" fmla="*/ 1276004 w 1517339"/>
                    <a:gd name="connsiteY17" fmla="*/ 671179 h 1374640"/>
                    <a:gd name="connsiteX18" fmla="*/ 1182219 w 1517339"/>
                    <a:gd name="connsiteY18" fmla="*/ 741518 h 1374640"/>
                    <a:gd name="connsiteX19" fmla="*/ 1119696 w 1517339"/>
                    <a:gd name="connsiteY19" fmla="*/ 788411 h 1374640"/>
                    <a:gd name="connsiteX20" fmla="*/ 1088435 w 1517339"/>
                    <a:gd name="connsiteY20" fmla="*/ 796226 h 1374640"/>
                    <a:gd name="connsiteX21" fmla="*/ 1057173 w 1517339"/>
                    <a:gd name="connsiteY21" fmla="*/ 741518 h 1374640"/>
                    <a:gd name="connsiteX22" fmla="*/ 1018096 w 1517339"/>
                    <a:gd name="connsiteY22" fmla="*/ 671180 h 1374640"/>
                    <a:gd name="connsiteX23" fmla="*/ 986835 w 1517339"/>
                    <a:gd name="connsiteY23" fmla="*/ 624288 h 1374640"/>
                    <a:gd name="connsiteX24" fmla="*/ 869604 w 1517339"/>
                    <a:gd name="connsiteY24" fmla="*/ 710257 h 1374640"/>
                    <a:gd name="connsiteX25" fmla="*/ 689850 w 1517339"/>
                    <a:gd name="connsiteY25" fmla="*/ 858749 h 1374640"/>
                    <a:gd name="connsiteX26" fmla="*/ 580435 w 1517339"/>
                    <a:gd name="connsiteY26" fmla="*/ 960349 h 1374640"/>
                    <a:gd name="connsiteX27" fmla="*/ 439758 w 1517339"/>
                    <a:gd name="connsiteY27" fmla="*/ 1077580 h 1374640"/>
                    <a:gd name="connsiteX28" fmla="*/ 361604 w 1517339"/>
                    <a:gd name="connsiteY28" fmla="*/ 1140103 h 1374640"/>
                    <a:gd name="connsiteX29" fmla="*/ 471019 w 1517339"/>
                    <a:gd name="connsiteY29" fmla="*/ 1218257 h 1374640"/>
                    <a:gd name="connsiteX30" fmla="*/ 650773 w 1517339"/>
                    <a:gd name="connsiteY30" fmla="*/ 1210441 h 1374640"/>
                    <a:gd name="connsiteX31" fmla="*/ 799266 w 1517339"/>
                    <a:gd name="connsiteY31" fmla="*/ 1132288 h 1374640"/>
                    <a:gd name="connsiteX32" fmla="*/ 846158 w 1517339"/>
                    <a:gd name="connsiteY32" fmla="*/ 1069764 h 1374640"/>
                    <a:gd name="connsiteX33" fmla="*/ 893050 w 1517339"/>
                    <a:gd name="connsiteY33" fmla="*/ 1147918 h 1374640"/>
                    <a:gd name="connsiteX34" fmla="*/ 947758 w 1517339"/>
                    <a:gd name="connsiteY34" fmla="*/ 1210441 h 1374640"/>
                    <a:gd name="connsiteX35" fmla="*/ 877419 w 1517339"/>
                    <a:gd name="connsiteY35" fmla="*/ 1272964 h 1374640"/>
                    <a:gd name="connsiteX36" fmla="*/ 674219 w 1517339"/>
                    <a:gd name="connsiteY36" fmla="*/ 1343303 h 1374640"/>
                    <a:gd name="connsiteX37" fmla="*/ 455389 w 1517339"/>
                    <a:gd name="connsiteY37" fmla="*/ 1374564 h 1374640"/>
                    <a:gd name="connsiteX38" fmla="*/ 244373 w 1517339"/>
                    <a:gd name="connsiteY38" fmla="*/ 1335488 h 1374640"/>
                    <a:gd name="connsiteX39" fmla="*/ 111512 w 1517339"/>
                    <a:gd name="connsiteY39" fmla="*/ 1233888 h 1374640"/>
                    <a:gd name="connsiteX40" fmla="*/ 41173 w 1517339"/>
                    <a:gd name="connsiteY40" fmla="*/ 1108841 h 1374640"/>
                    <a:gd name="connsiteX41" fmla="*/ 2096 w 1517339"/>
                    <a:gd name="connsiteY41" fmla="*/ 929088 h 1374640"/>
                    <a:gd name="connsiteX42" fmla="*/ 9912 w 1517339"/>
                    <a:gd name="connsiteY42" fmla="*/ 764964 h 1374640"/>
                    <a:gd name="connsiteX43" fmla="*/ 48988 w 1517339"/>
                    <a:gd name="connsiteY43" fmla="*/ 616472 h 1374640"/>
                    <a:gd name="connsiteX44" fmla="*/ 142773 w 1517339"/>
                    <a:gd name="connsiteY44" fmla="*/ 467980 h 1374640"/>
                    <a:gd name="connsiteX45" fmla="*/ 244373 w 1517339"/>
                    <a:gd name="connsiteY45" fmla="*/ 374195 h 1374640"/>
                    <a:gd name="connsiteX46" fmla="*/ 306896 w 1517339"/>
                    <a:gd name="connsiteY46" fmla="*/ 342934 h 1374640"/>
                    <a:gd name="connsiteX47" fmla="*/ 392866 w 1517339"/>
                    <a:gd name="connsiteY47" fmla="*/ 483611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91450 w 1517339"/>
                    <a:gd name="connsiteY59" fmla="*/ 233518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354158 w 1517339"/>
                    <a:gd name="connsiteY63" fmla="*/ 272594 h 1374640"/>
                    <a:gd name="connsiteX0" fmla="*/ 1354158 w 1517339"/>
                    <a:gd name="connsiteY0" fmla="*/ 272594 h 1374640"/>
                    <a:gd name="connsiteX1" fmla="*/ 1252559 w 1517339"/>
                    <a:gd name="connsiteY1" fmla="*/ 210072 h 1374640"/>
                    <a:gd name="connsiteX2" fmla="*/ 1072805 w 1517339"/>
                    <a:gd name="connsiteY2" fmla="*/ 272595 h 1374640"/>
                    <a:gd name="connsiteX3" fmla="*/ 1049358 w 1517339"/>
                    <a:gd name="connsiteY3" fmla="*/ 155364 h 1374640"/>
                    <a:gd name="connsiteX4" fmla="*/ 1111881 w 1517339"/>
                    <a:gd name="connsiteY4" fmla="*/ 53764 h 1374640"/>
                    <a:gd name="connsiteX5" fmla="*/ 1229112 w 1517339"/>
                    <a:gd name="connsiteY5" fmla="*/ 6872 h 1374640"/>
                    <a:gd name="connsiteX6" fmla="*/ 1369789 w 1517339"/>
                    <a:gd name="connsiteY6" fmla="*/ 6872 h 1374640"/>
                    <a:gd name="connsiteX7" fmla="*/ 1447942 w 1517339"/>
                    <a:gd name="connsiteY7" fmla="*/ 69395 h 1374640"/>
                    <a:gd name="connsiteX8" fmla="*/ 1510466 w 1517339"/>
                    <a:gd name="connsiteY8" fmla="*/ 194441 h 1374640"/>
                    <a:gd name="connsiteX9" fmla="*/ 1510466 w 1517339"/>
                    <a:gd name="connsiteY9" fmla="*/ 303857 h 1374640"/>
                    <a:gd name="connsiteX10" fmla="*/ 1463573 w 1517339"/>
                    <a:gd name="connsiteY10" fmla="*/ 405457 h 1374640"/>
                    <a:gd name="connsiteX11" fmla="*/ 1385420 w 1517339"/>
                    <a:gd name="connsiteY11" fmla="*/ 452349 h 1374640"/>
                    <a:gd name="connsiteX12" fmla="*/ 1283819 w 1517339"/>
                    <a:gd name="connsiteY12" fmla="*/ 460165 h 1374640"/>
                    <a:gd name="connsiteX13" fmla="*/ 1190035 w 1517339"/>
                    <a:gd name="connsiteY13" fmla="*/ 428903 h 1374640"/>
                    <a:gd name="connsiteX14" fmla="*/ 1190035 w 1517339"/>
                    <a:gd name="connsiteY14" fmla="*/ 421088 h 1374640"/>
                    <a:gd name="connsiteX15" fmla="*/ 1119696 w 1517339"/>
                    <a:gd name="connsiteY15" fmla="*/ 483611 h 1374640"/>
                    <a:gd name="connsiteX16" fmla="*/ 1190035 w 1517339"/>
                    <a:gd name="connsiteY16" fmla="*/ 569579 h 1374640"/>
                    <a:gd name="connsiteX17" fmla="*/ 1276004 w 1517339"/>
                    <a:gd name="connsiteY17" fmla="*/ 671179 h 1374640"/>
                    <a:gd name="connsiteX18" fmla="*/ 1182219 w 1517339"/>
                    <a:gd name="connsiteY18" fmla="*/ 741518 h 1374640"/>
                    <a:gd name="connsiteX19" fmla="*/ 1119696 w 1517339"/>
                    <a:gd name="connsiteY19" fmla="*/ 788411 h 1374640"/>
                    <a:gd name="connsiteX20" fmla="*/ 1088435 w 1517339"/>
                    <a:gd name="connsiteY20" fmla="*/ 796226 h 1374640"/>
                    <a:gd name="connsiteX21" fmla="*/ 1057173 w 1517339"/>
                    <a:gd name="connsiteY21" fmla="*/ 741518 h 1374640"/>
                    <a:gd name="connsiteX22" fmla="*/ 1018096 w 1517339"/>
                    <a:gd name="connsiteY22" fmla="*/ 671180 h 1374640"/>
                    <a:gd name="connsiteX23" fmla="*/ 986835 w 1517339"/>
                    <a:gd name="connsiteY23" fmla="*/ 624288 h 1374640"/>
                    <a:gd name="connsiteX24" fmla="*/ 869604 w 1517339"/>
                    <a:gd name="connsiteY24" fmla="*/ 710257 h 1374640"/>
                    <a:gd name="connsiteX25" fmla="*/ 689850 w 1517339"/>
                    <a:gd name="connsiteY25" fmla="*/ 858749 h 1374640"/>
                    <a:gd name="connsiteX26" fmla="*/ 580435 w 1517339"/>
                    <a:gd name="connsiteY26" fmla="*/ 960349 h 1374640"/>
                    <a:gd name="connsiteX27" fmla="*/ 439758 w 1517339"/>
                    <a:gd name="connsiteY27" fmla="*/ 1077580 h 1374640"/>
                    <a:gd name="connsiteX28" fmla="*/ 361604 w 1517339"/>
                    <a:gd name="connsiteY28" fmla="*/ 1140103 h 1374640"/>
                    <a:gd name="connsiteX29" fmla="*/ 471019 w 1517339"/>
                    <a:gd name="connsiteY29" fmla="*/ 1218257 h 1374640"/>
                    <a:gd name="connsiteX30" fmla="*/ 650773 w 1517339"/>
                    <a:gd name="connsiteY30" fmla="*/ 1210441 h 1374640"/>
                    <a:gd name="connsiteX31" fmla="*/ 799266 w 1517339"/>
                    <a:gd name="connsiteY31" fmla="*/ 1132288 h 1374640"/>
                    <a:gd name="connsiteX32" fmla="*/ 846158 w 1517339"/>
                    <a:gd name="connsiteY32" fmla="*/ 1069764 h 1374640"/>
                    <a:gd name="connsiteX33" fmla="*/ 893050 w 1517339"/>
                    <a:gd name="connsiteY33" fmla="*/ 1147918 h 1374640"/>
                    <a:gd name="connsiteX34" fmla="*/ 947758 w 1517339"/>
                    <a:gd name="connsiteY34" fmla="*/ 1210441 h 1374640"/>
                    <a:gd name="connsiteX35" fmla="*/ 877419 w 1517339"/>
                    <a:gd name="connsiteY35" fmla="*/ 1272964 h 1374640"/>
                    <a:gd name="connsiteX36" fmla="*/ 674219 w 1517339"/>
                    <a:gd name="connsiteY36" fmla="*/ 1343303 h 1374640"/>
                    <a:gd name="connsiteX37" fmla="*/ 455389 w 1517339"/>
                    <a:gd name="connsiteY37" fmla="*/ 1374564 h 1374640"/>
                    <a:gd name="connsiteX38" fmla="*/ 244373 w 1517339"/>
                    <a:gd name="connsiteY38" fmla="*/ 1335488 h 1374640"/>
                    <a:gd name="connsiteX39" fmla="*/ 111512 w 1517339"/>
                    <a:gd name="connsiteY39" fmla="*/ 1233888 h 1374640"/>
                    <a:gd name="connsiteX40" fmla="*/ 41173 w 1517339"/>
                    <a:gd name="connsiteY40" fmla="*/ 1108841 h 1374640"/>
                    <a:gd name="connsiteX41" fmla="*/ 2096 w 1517339"/>
                    <a:gd name="connsiteY41" fmla="*/ 929088 h 1374640"/>
                    <a:gd name="connsiteX42" fmla="*/ 9912 w 1517339"/>
                    <a:gd name="connsiteY42" fmla="*/ 764964 h 1374640"/>
                    <a:gd name="connsiteX43" fmla="*/ 48988 w 1517339"/>
                    <a:gd name="connsiteY43" fmla="*/ 616472 h 1374640"/>
                    <a:gd name="connsiteX44" fmla="*/ 142773 w 1517339"/>
                    <a:gd name="connsiteY44" fmla="*/ 467980 h 1374640"/>
                    <a:gd name="connsiteX45" fmla="*/ 244373 w 1517339"/>
                    <a:gd name="connsiteY45" fmla="*/ 374195 h 1374640"/>
                    <a:gd name="connsiteX46" fmla="*/ 306896 w 1517339"/>
                    <a:gd name="connsiteY46" fmla="*/ 342934 h 1374640"/>
                    <a:gd name="connsiteX47" fmla="*/ 392866 w 1517339"/>
                    <a:gd name="connsiteY47" fmla="*/ 483611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91450 w 1517339"/>
                    <a:gd name="connsiteY59" fmla="*/ 233518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213482 w 1517339"/>
                    <a:gd name="connsiteY63" fmla="*/ 335118 h 1374640"/>
                    <a:gd name="connsiteX64" fmla="*/ 1354158 w 1517339"/>
                    <a:gd name="connsiteY64" fmla="*/ 272594 h 1374640"/>
                    <a:gd name="connsiteX0" fmla="*/ 1354158 w 1517339"/>
                    <a:gd name="connsiteY0" fmla="*/ 272594 h 1374640"/>
                    <a:gd name="connsiteX1" fmla="*/ 1252559 w 1517339"/>
                    <a:gd name="connsiteY1" fmla="*/ 210072 h 1374640"/>
                    <a:gd name="connsiteX2" fmla="*/ 1072805 w 1517339"/>
                    <a:gd name="connsiteY2" fmla="*/ 272595 h 1374640"/>
                    <a:gd name="connsiteX3" fmla="*/ 1049358 w 1517339"/>
                    <a:gd name="connsiteY3" fmla="*/ 155364 h 1374640"/>
                    <a:gd name="connsiteX4" fmla="*/ 1111881 w 1517339"/>
                    <a:gd name="connsiteY4" fmla="*/ 53764 h 1374640"/>
                    <a:gd name="connsiteX5" fmla="*/ 1229112 w 1517339"/>
                    <a:gd name="connsiteY5" fmla="*/ 6872 h 1374640"/>
                    <a:gd name="connsiteX6" fmla="*/ 1369789 w 1517339"/>
                    <a:gd name="connsiteY6" fmla="*/ 6872 h 1374640"/>
                    <a:gd name="connsiteX7" fmla="*/ 1447942 w 1517339"/>
                    <a:gd name="connsiteY7" fmla="*/ 69395 h 1374640"/>
                    <a:gd name="connsiteX8" fmla="*/ 1510466 w 1517339"/>
                    <a:gd name="connsiteY8" fmla="*/ 194441 h 1374640"/>
                    <a:gd name="connsiteX9" fmla="*/ 1510466 w 1517339"/>
                    <a:gd name="connsiteY9" fmla="*/ 303857 h 1374640"/>
                    <a:gd name="connsiteX10" fmla="*/ 1463573 w 1517339"/>
                    <a:gd name="connsiteY10" fmla="*/ 405457 h 1374640"/>
                    <a:gd name="connsiteX11" fmla="*/ 1385420 w 1517339"/>
                    <a:gd name="connsiteY11" fmla="*/ 452349 h 1374640"/>
                    <a:gd name="connsiteX12" fmla="*/ 1283819 w 1517339"/>
                    <a:gd name="connsiteY12" fmla="*/ 460165 h 1374640"/>
                    <a:gd name="connsiteX13" fmla="*/ 1190035 w 1517339"/>
                    <a:gd name="connsiteY13" fmla="*/ 428903 h 1374640"/>
                    <a:gd name="connsiteX14" fmla="*/ 1190035 w 1517339"/>
                    <a:gd name="connsiteY14" fmla="*/ 421088 h 1374640"/>
                    <a:gd name="connsiteX15" fmla="*/ 1119696 w 1517339"/>
                    <a:gd name="connsiteY15" fmla="*/ 483611 h 1374640"/>
                    <a:gd name="connsiteX16" fmla="*/ 1190035 w 1517339"/>
                    <a:gd name="connsiteY16" fmla="*/ 569579 h 1374640"/>
                    <a:gd name="connsiteX17" fmla="*/ 1276004 w 1517339"/>
                    <a:gd name="connsiteY17" fmla="*/ 671179 h 1374640"/>
                    <a:gd name="connsiteX18" fmla="*/ 1182219 w 1517339"/>
                    <a:gd name="connsiteY18" fmla="*/ 741518 h 1374640"/>
                    <a:gd name="connsiteX19" fmla="*/ 1119696 w 1517339"/>
                    <a:gd name="connsiteY19" fmla="*/ 788411 h 1374640"/>
                    <a:gd name="connsiteX20" fmla="*/ 1088435 w 1517339"/>
                    <a:gd name="connsiteY20" fmla="*/ 796226 h 1374640"/>
                    <a:gd name="connsiteX21" fmla="*/ 1057173 w 1517339"/>
                    <a:gd name="connsiteY21" fmla="*/ 741518 h 1374640"/>
                    <a:gd name="connsiteX22" fmla="*/ 1018096 w 1517339"/>
                    <a:gd name="connsiteY22" fmla="*/ 671180 h 1374640"/>
                    <a:gd name="connsiteX23" fmla="*/ 986835 w 1517339"/>
                    <a:gd name="connsiteY23" fmla="*/ 624288 h 1374640"/>
                    <a:gd name="connsiteX24" fmla="*/ 869604 w 1517339"/>
                    <a:gd name="connsiteY24" fmla="*/ 710257 h 1374640"/>
                    <a:gd name="connsiteX25" fmla="*/ 689850 w 1517339"/>
                    <a:gd name="connsiteY25" fmla="*/ 858749 h 1374640"/>
                    <a:gd name="connsiteX26" fmla="*/ 580435 w 1517339"/>
                    <a:gd name="connsiteY26" fmla="*/ 960349 h 1374640"/>
                    <a:gd name="connsiteX27" fmla="*/ 439758 w 1517339"/>
                    <a:gd name="connsiteY27" fmla="*/ 1077580 h 1374640"/>
                    <a:gd name="connsiteX28" fmla="*/ 361604 w 1517339"/>
                    <a:gd name="connsiteY28" fmla="*/ 1140103 h 1374640"/>
                    <a:gd name="connsiteX29" fmla="*/ 471019 w 1517339"/>
                    <a:gd name="connsiteY29" fmla="*/ 1218257 h 1374640"/>
                    <a:gd name="connsiteX30" fmla="*/ 650773 w 1517339"/>
                    <a:gd name="connsiteY30" fmla="*/ 1210441 h 1374640"/>
                    <a:gd name="connsiteX31" fmla="*/ 799266 w 1517339"/>
                    <a:gd name="connsiteY31" fmla="*/ 1132288 h 1374640"/>
                    <a:gd name="connsiteX32" fmla="*/ 846158 w 1517339"/>
                    <a:gd name="connsiteY32" fmla="*/ 1069764 h 1374640"/>
                    <a:gd name="connsiteX33" fmla="*/ 893050 w 1517339"/>
                    <a:gd name="connsiteY33" fmla="*/ 1147918 h 1374640"/>
                    <a:gd name="connsiteX34" fmla="*/ 947758 w 1517339"/>
                    <a:gd name="connsiteY34" fmla="*/ 1210441 h 1374640"/>
                    <a:gd name="connsiteX35" fmla="*/ 877419 w 1517339"/>
                    <a:gd name="connsiteY35" fmla="*/ 1272964 h 1374640"/>
                    <a:gd name="connsiteX36" fmla="*/ 674219 w 1517339"/>
                    <a:gd name="connsiteY36" fmla="*/ 1343303 h 1374640"/>
                    <a:gd name="connsiteX37" fmla="*/ 455389 w 1517339"/>
                    <a:gd name="connsiteY37" fmla="*/ 1374564 h 1374640"/>
                    <a:gd name="connsiteX38" fmla="*/ 244373 w 1517339"/>
                    <a:gd name="connsiteY38" fmla="*/ 1335488 h 1374640"/>
                    <a:gd name="connsiteX39" fmla="*/ 111512 w 1517339"/>
                    <a:gd name="connsiteY39" fmla="*/ 1233888 h 1374640"/>
                    <a:gd name="connsiteX40" fmla="*/ 41173 w 1517339"/>
                    <a:gd name="connsiteY40" fmla="*/ 1108841 h 1374640"/>
                    <a:gd name="connsiteX41" fmla="*/ 2096 w 1517339"/>
                    <a:gd name="connsiteY41" fmla="*/ 929088 h 1374640"/>
                    <a:gd name="connsiteX42" fmla="*/ 9912 w 1517339"/>
                    <a:gd name="connsiteY42" fmla="*/ 764964 h 1374640"/>
                    <a:gd name="connsiteX43" fmla="*/ 48988 w 1517339"/>
                    <a:gd name="connsiteY43" fmla="*/ 616472 h 1374640"/>
                    <a:gd name="connsiteX44" fmla="*/ 142773 w 1517339"/>
                    <a:gd name="connsiteY44" fmla="*/ 467980 h 1374640"/>
                    <a:gd name="connsiteX45" fmla="*/ 244373 w 1517339"/>
                    <a:gd name="connsiteY45" fmla="*/ 374195 h 1374640"/>
                    <a:gd name="connsiteX46" fmla="*/ 306896 w 1517339"/>
                    <a:gd name="connsiteY46" fmla="*/ 342934 h 1374640"/>
                    <a:gd name="connsiteX47" fmla="*/ 392866 w 1517339"/>
                    <a:gd name="connsiteY47" fmla="*/ 483611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91450 w 1517339"/>
                    <a:gd name="connsiteY59" fmla="*/ 233518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174405 w 1517339"/>
                    <a:gd name="connsiteY63" fmla="*/ 264779 h 1374640"/>
                    <a:gd name="connsiteX64" fmla="*/ 1354158 w 1517339"/>
                    <a:gd name="connsiteY64" fmla="*/ 272594 h 1374640"/>
                    <a:gd name="connsiteX0" fmla="*/ 1354158 w 1517339"/>
                    <a:gd name="connsiteY0" fmla="*/ 272594 h 1374640"/>
                    <a:gd name="connsiteX1" fmla="*/ 1260374 w 1517339"/>
                    <a:gd name="connsiteY1" fmla="*/ 296041 h 1374640"/>
                    <a:gd name="connsiteX2" fmla="*/ 1252559 w 1517339"/>
                    <a:gd name="connsiteY2" fmla="*/ 210072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354158 w 1517339"/>
                    <a:gd name="connsiteY65" fmla="*/ 272594 h 1374640"/>
                    <a:gd name="connsiteX0" fmla="*/ 1354158 w 1517339"/>
                    <a:gd name="connsiteY0" fmla="*/ 272594 h 1374640"/>
                    <a:gd name="connsiteX1" fmla="*/ 1307267 w 1517339"/>
                    <a:gd name="connsiteY1" fmla="*/ 210071 h 1374640"/>
                    <a:gd name="connsiteX2" fmla="*/ 1252559 w 1517339"/>
                    <a:gd name="connsiteY2" fmla="*/ 210072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354158 w 1517339"/>
                    <a:gd name="connsiteY65" fmla="*/ 272594 h 1374640"/>
                    <a:gd name="connsiteX0" fmla="*/ 1354158 w 1517339"/>
                    <a:gd name="connsiteY0" fmla="*/ 272594 h 1374640"/>
                    <a:gd name="connsiteX1" fmla="*/ 1307267 w 1517339"/>
                    <a:gd name="connsiteY1" fmla="*/ 210071 h 1374640"/>
                    <a:gd name="connsiteX2" fmla="*/ 1252559 w 1517339"/>
                    <a:gd name="connsiteY2" fmla="*/ 181497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354158 w 1517339"/>
                    <a:gd name="connsiteY65" fmla="*/ 272594 h 1374640"/>
                    <a:gd name="connsiteX0" fmla="*/ 1354158 w 1517339"/>
                    <a:gd name="connsiteY0" fmla="*/ 272594 h 1374640"/>
                    <a:gd name="connsiteX1" fmla="*/ 1331080 w 1517339"/>
                    <a:gd name="connsiteY1" fmla="*/ 171971 h 1374640"/>
                    <a:gd name="connsiteX2" fmla="*/ 1252559 w 1517339"/>
                    <a:gd name="connsiteY2" fmla="*/ 181497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354158 w 1517339"/>
                    <a:gd name="connsiteY65" fmla="*/ 272594 h 1374640"/>
                    <a:gd name="connsiteX0" fmla="*/ 1354158 w 1517339"/>
                    <a:gd name="connsiteY0" fmla="*/ 272594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354158 w 1517339"/>
                    <a:gd name="connsiteY65" fmla="*/ 272594 h 1374640"/>
                    <a:gd name="connsiteX0" fmla="*/ 1354158 w 1517339"/>
                    <a:gd name="connsiteY0" fmla="*/ 272594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354158 w 1517339"/>
                    <a:gd name="connsiteY65" fmla="*/ 272594 h 1374640"/>
                    <a:gd name="connsiteX0" fmla="*/ 1354158 w 1517339"/>
                    <a:gd name="connsiteY0" fmla="*/ 272594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354158 w 1517339"/>
                    <a:gd name="connsiteY65" fmla="*/ 272594 h 1374640"/>
                    <a:gd name="connsiteX0" fmla="*/ 1375589 w 1517339"/>
                    <a:gd name="connsiteY0" fmla="*/ 24878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375589 w 1517339"/>
                    <a:gd name="connsiteY65" fmla="*/ 248782 h 1374640"/>
                    <a:gd name="connsiteX0" fmla="*/ 1375589 w 1517339"/>
                    <a:gd name="connsiteY0" fmla="*/ 24878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375589 w 1517339"/>
                    <a:gd name="connsiteY65" fmla="*/ 248782 h 1374640"/>
                    <a:gd name="connsiteX0" fmla="*/ 1375589 w 1517339"/>
                    <a:gd name="connsiteY0" fmla="*/ 24878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375589 w 1517339"/>
                    <a:gd name="connsiteY65" fmla="*/ 248782 h 1374640"/>
                    <a:gd name="connsiteX0" fmla="*/ 1375589 w 1517339"/>
                    <a:gd name="connsiteY0" fmla="*/ 24878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375589 w 1517339"/>
                    <a:gd name="connsiteY65" fmla="*/ 248782 h 1374640"/>
                    <a:gd name="connsiteX0" fmla="*/ 1375589 w 1517339"/>
                    <a:gd name="connsiteY0" fmla="*/ 24878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306168 w 1517339"/>
                    <a:gd name="connsiteY65" fmla="*/ 268382 h 1374640"/>
                    <a:gd name="connsiteX66" fmla="*/ 1375589 w 1517339"/>
                    <a:gd name="connsiteY66" fmla="*/ 248782 h 1374640"/>
                    <a:gd name="connsiteX0" fmla="*/ 1375589 w 1517339"/>
                    <a:gd name="connsiteY0" fmla="*/ 24878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294261 w 1517339"/>
                    <a:gd name="connsiteY65" fmla="*/ 292195 h 1374640"/>
                    <a:gd name="connsiteX66" fmla="*/ 1375589 w 1517339"/>
                    <a:gd name="connsiteY66" fmla="*/ 248782 h 1374640"/>
                    <a:gd name="connsiteX0" fmla="*/ 1375589 w 1517339"/>
                    <a:gd name="connsiteY0" fmla="*/ 24878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294261 w 1517339"/>
                    <a:gd name="connsiteY65" fmla="*/ 292195 h 1374640"/>
                    <a:gd name="connsiteX66" fmla="*/ 1375589 w 1517339"/>
                    <a:gd name="connsiteY66" fmla="*/ 248782 h 1374640"/>
                    <a:gd name="connsiteX0" fmla="*/ 1375589 w 1517339"/>
                    <a:gd name="connsiteY0" fmla="*/ 24878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294261 w 1517339"/>
                    <a:gd name="connsiteY65" fmla="*/ 292195 h 1374640"/>
                    <a:gd name="connsiteX66" fmla="*/ 1375589 w 1517339"/>
                    <a:gd name="connsiteY66" fmla="*/ 248782 h 1374640"/>
                    <a:gd name="connsiteX0" fmla="*/ 1370826 w 1517339"/>
                    <a:gd name="connsiteY0" fmla="*/ 22973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294261 w 1517339"/>
                    <a:gd name="connsiteY65" fmla="*/ 292195 h 1374640"/>
                    <a:gd name="connsiteX66" fmla="*/ 1370826 w 1517339"/>
                    <a:gd name="connsiteY66" fmla="*/ 229732 h 1374640"/>
                    <a:gd name="connsiteX0" fmla="*/ 1370826 w 1517339"/>
                    <a:gd name="connsiteY0" fmla="*/ 22973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294261 w 1517339"/>
                    <a:gd name="connsiteY65" fmla="*/ 292195 h 1374640"/>
                    <a:gd name="connsiteX66" fmla="*/ 1370826 w 1517339"/>
                    <a:gd name="connsiteY66" fmla="*/ 229732 h 1374640"/>
                    <a:gd name="connsiteX0" fmla="*/ 1370826 w 1517339"/>
                    <a:gd name="connsiteY0" fmla="*/ 22973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072805 w 1517339"/>
                    <a:gd name="connsiteY3" fmla="*/ 272595 h 1374640"/>
                    <a:gd name="connsiteX4" fmla="*/ 1049358 w 1517339"/>
                    <a:gd name="connsiteY4" fmla="*/ 155364 h 1374640"/>
                    <a:gd name="connsiteX5" fmla="*/ 1111881 w 1517339"/>
                    <a:gd name="connsiteY5" fmla="*/ 53764 h 1374640"/>
                    <a:gd name="connsiteX6" fmla="*/ 1229112 w 1517339"/>
                    <a:gd name="connsiteY6" fmla="*/ 6872 h 1374640"/>
                    <a:gd name="connsiteX7" fmla="*/ 1369789 w 1517339"/>
                    <a:gd name="connsiteY7" fmla="*/ 6872 h 1374640"/>
                    <a:gd name="connsiteX8" fmla="*/ 1447942 w 1517339"/>
                    <a:gd name="connsiteY8" fmla="*/ 69395 h 1374640"/>
                    <a:gd name="connsiteX9" fmla="*/ 1510466 w 1517339"/>
                    <a:gd name="connsiteY9" fmla="*/ 194441 h 1374640"/>
                    <a:gd name="connsiteX10" fmla="*/ 1510466 w 1517339"/>
                    <a:gd name="connsiteY10" fmla="*/ 303857 h 1374640"/>
                    <a:gd name="connsiteX11" fmla="*/ 1463573 w 1517339"/>
                    <a:gd name="connsiteY11" fmla="*/ 405457 h 1374640"/>
                    <a:gd name="connsiteX12" fmla="*/ 1385420 w 1517339"/>
                    <a:gd name="connsiteY12" fmla="*/ 452349 h 1374640"/>
                    <a:gd name="connsiteX13" fmla="*/ 1283819 w 1517339"/>
                    <a:gd name="connsiteY13" fmla="*/ 460165 h 1374640"/>
                    <a:gd name="connsiteX14" fmla="*/ 1190035 w 1517339"/>
                    <a:gd name="connsiteY14" fmla="*/ 428903 h 1374640"/>
                    <a:gd name="connsiteX15" fmla="*/ 1190035 w 1517339"/>
                    <a:gd name="connsiteY15" fmla="*/ 421088 h 1374640"/>
                    <a:gd name="connsiteX16" fmla="*/ 1119696 w 1517339"/>
                    <a:gd name="connsiteY16" fmla="*/ 483611 h 1374640"/>
                    <a:gd name="connsiteX17" fmla="*/ 1190035 w 1517339"/>
                    <a:gd name="connsiteY17" fmla="*/ 569579 h 1374640"/>
                    <a:gd name="connsiteX18" fmla="*/ 1276004 w 1517339"/>
                    <a:gd name="connsiteY18" fmla="*/ 671179 h 1374640"/>
                    <a:gd name="connsiteX19" fmla="*/ 1182219 w 1517339"/>
                    <a:gd name="connsiteY19" fmla="*/ 741518 h 1374640"/>
                    <a:gd name="connsiteX20" fmla="*/ 1119696 w 1517339"/>
                    <a:gd name="connsiteY20" fmla="*/ 788411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91450 w 1517339"/>
                    <a:gd name="connsiteY60" fmla="*/ 233518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74405 w 1517339"/>
                    <a:gd name="connsiteY64" fmla="*/ 264779 h 1374640"/>
                    <a:gd name="connsiteX65" fmla="*/ 1294261 w 1517339"/>
                    <a:gd name="connsiteY65" fmla="*/ 292195 h 1374640"/>
                    <a:gd name="connsiteX66" fmla="*/ 1370826 w 1517339"/>
                    <a:gd name="connsiteY66" fmla="*/ 229732 h 1374640"/>
                    <a:gd name="connsiteX0" fmla="*/ 1370826 w 1517339"/>
                    <a:gd name="connsiteY0" fmla="*/ 22973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170436 w 1517339"/>
                    <a:gd name="connsiteY3" fmla="*/ 213614 h 1374640"/>
                    <a:gd name="connsiteX4" fmla="*/ 1072805 w 1517339"/>
                    <a:gd name="connsiteY4" fmla="*/ 272595 h 1374640"/>
                    <a:gd name="connsiteX5" fmla="*/ 1049358 w 1517339"/>
                    <a:gd name="connsiteY5" fmla="*/ 155364 h 1374640"/>
                    <a:gd name="connsiteX6" fmla="*/ 1111881 w 1517339"/>
                    <a:gd name="connsiteY6" fmla="*/ 53764 h 1374640"/>
                    <a:gd name="connsiteX7" fmla="*/ 1229112 w 1517339"/>
                    <a:gd name="connsiteY7" fmla="*/ 6872 h 1374640"/>
                    <a:gd name="connsiteX8" fmla="*/ 1369789 w 1517339"/>
                    <a:gd name="connsiteY8" fmla="*/ 6872 h 1374640"/>
                    <a:gd name="connsiteX9" fmla="*/ 1447942 w 1517339"/>
                    <a:gd name="connsiteY9" fmla="*/ 69395 h 1374640"/>
                    <a:gd name="connsiteX10" fmla="*/ 1510466 w 1517339"/>
                    <a:gd name="connsiteY10" fmla="*/ 194441 h 1374640"/>
                    <a:gd name="connsiteX11" fmla="*/ 1510466 w 1517339"/>
                    <a:gd name="connsiteY11" fmla="*/ 303857 h 1374640"/>
                    <a:gd name="connsiteX12" fmla="*/ 1463573 w 1517339"/>
                    <a:gd name="connsiteY12" fmla="*/ 405457 h 1374640"/>
                    <a:gd name="connsiteX13" fmla="*/ 1385420 w 1517339"/>
                    <a:gd name="connsiteY13" fmla="*/ 452349 h 1374640"/>
                    <a:gd name="connsiteX14" fmla="*/ 1283819 w 1517339"/>
                    <a:gd name="connsiteY14" fmla="*/ 460165 h 1374640"/>
                    <a:gd name="connsiteX15" fmla="*/ 1190035 w 1517339"/>
                    <a:gd name="connsiteY15" fmla="*/ 428903 h 1374640"/>
                    <a:gd name="connsiteX16" fmla="*/ 1190035 w 1517339"/>
                    <a:gd name="connsiteY16" fmla="*/ 421088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91450 w 1517339"/>
                    <a:gd name="connsiteY61" fmla="*/ 233518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74405 w 1517339"/>
                    <a:gd name="connsiteY65" fmla="*/ 264779 h 1374640"/>
                    <a:gd name="connsiteX66" fmla="*/ 1294261 w 1517339"/>
                    <a:gd name="connsiteY66" fmla="*/ 292195 h 1374640"/>
                    <a:gd name="connsiteX67" fmla="*/ 1370826 w 1517339"/>
                    <a:gd name="connsiteY67" fmla="*/ 229732 h 1374640"/>
                    <a:gd name="connsiteX0" fmla="*/ 1370826 w 1517339"/>
                    <a:gd name="connsiteY0" fmla="*/ 22973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196630 w 1517339"/>
                    <a:gd name="connsiteY3" fmla="*/ 237426 h 1374640"/>
                    <a:gd name="connsiteX4" fmla="*/ 1072805 w 1517339"/>
                    <a:gd name="connsiteY4" fmla="*/ 272595 h 1374640"/>
                    <a:gd name="connsiteX5" fmla="*/ 1049358 w 1517339"/>
                    <a:gd name="connsiteY5" fmla="*/ 155364 h 1374640"/>
                    <a:gd name="connsiteX6" fmla="*/ 1111881 w 1517339"/>
                    <a:gd name="connsiteY6" fmla="*/ 53764 h 1374640"/>
                    <a:gd name="connsiteX7" fmla="*/ 1229112 w 1517339"/>
                    <a:gd name="connsiteY7" fmla="*/ 6872 h 1374640"/>
                    <a:gd name="connsiteX8" fmla="*/ 1369789 w 1517339"/>
                    <a:gd name="connsiteY8" fmla="*/ 6872 h 1374640"/>
                    <a:gd name="connsiteX9" fmla="*/ 1447942 w 1517339"/>
                    <a:gd name="connsiteY9" fmla="*/ 69395 h 1374640"/>
                    <a:gd name="connsiteX10" fmla="*/ 1510466 w 1517339"/>
                    <a:gd name="connsiteY10" fmla="*/ 194441 h 1374640"/>
                    <a:gd name="connsiteX11" fmla="*/ 1510466 w 1517339"/>
                    <a:gd name="connsiteY11" fmla="*/ 303857 h 1374640"/>
                    <a:gd name="connsiteX12" fmla="*/ 1463573 w 1517339"/>
                    <a:gd name="connsiteY12" fmla="*/ 405457 h 1374640"/>
                    <a:gd name="connsiteX13" fmla="*/ 1385420 w 1517339"/>
                    <a:gd name="connsiteY13" fmla="*/ 452349 h 1374640"/>
                    <a:gd name="connsiteX14" fmla="*/ 1283819 w 1517339"/>
                    <a:gd name="connsiteY14" fmla="*/ 460165 h 1374640"/>
                    <a:gd name="connsiteX15" fmla="*/ 1190035 w 1517339"/>
                    <a:gd name="connsiteY15" fmla="*/ 428903 h 1374640"/>
                    <a:gd name="connsiteX16" fmla="*/ 1190035 w 1517339"/>
                    <a:gd name="connsiteY16" fmla="*/ 421088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91450 w 1517339"/>
                    <a:gd name="connsiteY61" fmla="*/ 233518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74405 w 1517339"/>
                    <a:gd name="connsiteY65" fmla="*/ 264779 h 1374640"/>
                    <a:gd name="connsiteX66" fmla="*/ 1294261 w 1517339"/>
                    <a:gd name="connsiteY66" fmla="*/ 292195 h 1374640"/>
                    <a:gd name="connsiteX67" fmla="*/ 1370826 w 1517339"/>
                    <a:gd name="connsiteY67" fmla="*/ 229732 h 1374640"/>
                    <a:gd name="connsiteX0" fmla="*/ 1370826 w 1517339"/>
                    <a:gd name="connsiteY0" fmla="*/ 22973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196630 w 1517339"/>
                    <a:gd name="connsiteY3" fmla="*/ 237426 h 1374640"/>
                    <a:gd name="connsiteX4" fmla="*/ 1103761 w 1517339"/>
                    <a:gd name="connsiteY4" fmla="*/ 294026 h 1374640"/>
                    <a:gd name="connsiteX5" fmla="*/ 1049358 w 1517339"/>
                    <a:gd name="connsiteY5" fmla="*/ 155364 h 1374640"/>
                    <a:gd name="connsiteX6" fmla="*/ 1111881 w 1517339"/>
                    <a:gd name="connsiteY6" fmla="*/ 53764 h 1374640"/>
                    <a:gd name="connsiteX7" fmla="*/ 1229112 w 1517339"/>
                    <a:gd name="connsiteY7" fmla="*/ 6872 h 1374640"/>
                    <a:gd name="connsiteX8" fmla="*/ 1369789 w 1517339"/>
                    <a:gd name="connsiteY8" fmla="*/ 6872 h 1374640"/>
                    <a:gd name="connsiteX9" fmla="*/ 1447942 w 1517339"/>
                    <a:gd name="connsiteY9" fmla="*/ 69395 h 1374640"/>
                    <a:gd name="connsiteX10" fmla="*/ 1510466 w 1517339"/>
                    <a:gd name="connsiteY10" fmla="*/ 194441 h 1374640"/>
                    <a:gd name="connsiteX11" fmla="*/ 1510466 w 1517339"/>
                    <a:gd name="connsiteY11" fmla="*/ 303857 h 1374640"/>
                    <a:gd name="connsiteX12" fmla="*/ 1463573 w 1517339"/>
                    <a:gd name="connsiteY12" fmla="*/ 405457 h 1374640"/>
                    <a:gd name="connsiteX13" fmla="*/ 1385420 w 1517339"/>
                    <a:gd name="connsiteY13" fmla="*/ 452349 h 1374640"/>
                    <a:gd name="connsiteX14" fmla="*/ 1283819 w 1517339"/>
                    <a:gd name="connsiteY14" fmla="*/ 460165 h 1374640"/>
                    <a:gd name="connsiteX15" fmla="*/ 1190035 w 1517339"/>
                    <a:gd name="connsiteY15" fmla="*/ 428903 h 1374640"/>
                    <a:gd name="connsiteX16" fmla="*/ 1190035 w 1517339"/>
                    <a:gd name="connsiteY16" fmla="*/ 421088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91450 w 1517339"/>
                    <a:gd name="connsiteY61" fmla="*/ 233518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74405 w 1517339"/>
                    <a:gd name="connsiteY65" fmla="*/ 264779 h 1374640"/>
                    <a:gd name="connsiteX66" fmla="*/ 1294261 w 1517339"/>
                    <a:gd name="connsiteY66" fmla="*/ 292195 h 1374640"/>
                    <a:gd name="connsiteX67" fmla="*/ 1370826 w 1517339"/>
                    <a:gd name="connsiteY67" fmla="*/ 229732 h 1374640"/>
                    <a:gd name="connsiteX0" fmla="*/ 1370826 w 1517339"/>
                    <a:gd name="connsiteY0" fmla="*/ 229732 h 1374640"/>
                    <a:gd name="connsiteX1" fmla="*/ 1331080 w 1517339"/>
                    <a:gd name="connsiteY1" fmla="*/ 171971 h 1374640"/>
                    <a:gd name="connsiteX2" fmla="*/ 1243034 w 1517339"/>
                    <a:gd name="connsiteY2" fmla="*/ 164829 h 1374640"/>
                    <a:gd name="connsiteX3" fmla="*/ 1196630 w 1517339"/>
                    <a:gd name="connsiteY3" fmla="*/ 237426 h 1374640"/>
                    <a:gd name="connsiteX4" fmla="*/ 1103761 w 1517339"/>
                    <a:gd name="connsiteY4" fmla="*/ 294026 h 1374640"/>
                    <a:gd name="connsiteX5" fmla="*/ 1049358 w 1517339"/>
                    <a:gd name="connsiteY5" fmla="*/ 155364 h 1374640"/>
                    <a:gd name="connsiteX6" fmla="*/ 1111881 w 1517339"/>
                    <a:gd name="connsiteY6" fmla="*/ 53764 h 1374640"/>
                    <a:gd name="connsiteX7" fmla="*/ 1229112 w 1517339"/>
                    <a:gd name="connsiteY7" fmla="*/ 6872 h 1374640"/>
                    <a:gd name="connsiteX8" fmla="*/ 1369789 w 1517339"/>
                    <a:gd name="connsiteY8" fmla="*/ 6872 h 1374640"/>
                    <a:gd name="connsiteX9" fmla="*/ 1447942 w 1517339"/>
                    <a:gd name="connsiteY9" fmla="*/ 69395 h 1374640"/>
                    <a:gd name="connsiteX10" fmla="*/ 1510466 w 1517339"/>
                    <a:gd name="connsiteY10" fmla="*/ 194441 h 1374640"/>
                    <a:gd name="connsiteX11" fmla="*/ 1510466 w 1517339"/>
                    <a:gd name="connsiteY11" fmla="*/ 303857 h 1374640"/>
                    <a:gd name="connsiteX12" fmla="*/ 1463573 w 1517339"/>
                    <a:gd name="connsiteY12" fmla="*/ 405457 h 1374640"/>
                    <a:gd name="connsiteX13" fmla="*/ 1385420 w 1517339"/>
                    <a:gd name="connsiteY13" fmla="*/ 452349 h 1374640"/>
                    <a:gd name="connsiteX14" fmla="*/ 1283819 w 1517339"/>
                    <a:gd name="connsiteY14" fmla="*/ 460165 h 1374640"/>
                    <a:gd name="connsiteX15" fmla="*/ 1190035 w 1517339"/>
                    <a:gd name="connsiteY15" fmla="*/ 428903 h 1374640"/>
                    <a:gd name="connsiteX16" fmla="*/ 1190035 w 1517339"/>
                    <a:gd name="connsiteY16" fmla="*/ 421088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91450 w 1517339"/>
                    <a:gd name="connsiteY61" fmla="*/ 233518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81549 w 1517339"/>
                    <a:gd name="connsiteY65" fmla="*/ 236204 h 1374640"/>
                    <a:gd name="connsiteX66" fmla="*/ 1294261 w 1517339"/>
                    <a:gd name="connsiteY66" fmla="*/ 292195 h 1374640"/>
                    <a:gd name="connsiteX67" fmla="*/ 1370826 w 1517339"/>
                    <a:gd name="connsiteY67" fmla="*/ 229732 h 1374640"/>
                    <a:gd name="connsiteX0" fmla="*/ 1370826 w 1517339"/>
                    <a:gd name="connsiteY0" fmla="*/ 229732 h 1374640"/>
                    <a:gd name="connsiteX1" fmla="*/ 1331080 w 1517339"/>
                    <a:gd name="connsiteY1" fmla="*/ 171971 h 1374640"/>
                    <a:gd name="connsiteX2" fmla="*/ 1254940 w 1517339"/>
                    <a:gd name="connsiteY2" fmla="*/ 171973 h 1374640"/>
                    <a:gd name="connsiteX3" fmla="*/ 1196630 w 1517339"/>
                    <a:gd name="connsiteY3" fmla="*/ 237426 h 1374640"/>
                    <a:gd name="connsiteX4" fmla="*/ 1103761 w 1517339"/>
                    <a:gd name="connsiteY4" fmla="*/ 294026 h 1374640"/>
                    <a:gd name="connsiteX5" fmla="*/ 1049358 w 1517339"/>
                    <a:gd name="connsiteY5" fmla="*/ 155364 h 1374640"/>
                    <a:gd name="connsiteX6" fmla="*/ 1111881 w 1517339"/>
                    <a:gd name="connsiteY6" fmla="*/ 53764 h 1374640"/>
                    <a:gd name="connsiteX7" fmla="*/ 1229112 w 1517339"/>
                    <a:gd name="connsiteY7" fmla="*/ 6872 h 1374640"/>
                    <a:gd name="connsiteX8" fmla="*/ 1369789 w 1517339"/>
                    <a:gd name="connsiteY8" fmla="*/ 6872 h 1374640"/>
                    <a:gd name="connsiteX9" fmla="*/ 1447942 w 1517339"/>
                    <a:gd name="connsiteY9" fmla="*/ 69395 h 1374640"/>
                    <a:gd name="connsiteX10" fmla="*/ 1510466 w 1517339"/>
                    <a:gd name="connsiteY10" fmla="*/ 194441 h 1374640"/>
                    <a:gd name="connsiteX11" fmla="*/ 1510466 w 1517339"/>
                    <a:gd name="connsiteY11" fmla="*/ 303857 h 1374640"/>
                    <a:gd name="connsiteX12" fmla="*/ 1463573 w 1517339"/>
                    <a:gd name="connsiteY12" fmla="*/ 405457 h 1374640"/>
                    <a:gd name="connsiteX13" fmla="*/ 1385420 w 1517339"/>
                    <a:gd name="connsiteY13" fmla="*/ 452349 h 1374640"/>
                    <a:gd name="connsiteX14" fmla="*/ 1283819 w 1517339"/>
                    <a:gd name="connsiteY14" fmla="*/ 460165 h 1374640"/>
                    <a:gd name="connsiteX15" fmla="*/ 1190035 w 1517339"/>
                    <a:gd name="connsiteY15" fmla="*/ 428903 h 1374640"/>
                    <a:gd name="connsiteX16" fmla="*/ 1190035 w 1517339"/>
                    <a:gd name="connsiteY16" fmla="*/ 421088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91450 w 1517339"/>
                    <a:gd name="connsiteY61" fmla="*/ 233518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81549 w 1517339"/>
                    <a:gd name="connsiteY65" fmla="*/ 236204 h 1374640"/>
                    <a:gd name="connsiteX66" fmla="*/ 1294261 w 1517339"/>
                    <a:gd name="connsiteY66" fmla="*/ 292195 h 1374640"/>
                    <a:gd name="connsiteX67" fmla="*/ 1370826 w 1517339"/>
                    <a:gd name="connsiteY67" fmla="*/ 229732 h 1374640"/>
                    <a:gd name="connsiteX0" fmla="*/ 1370826 w 1517339"/>
                    <a:gd name="connsiteY0" fmla="*/ 229732 h 1374640"/>
                    <a:gd name="connsiteX1" fmla="*/ 1331080 w 1517339"/>
                    <a:gd name="connsiteY1" fmla="*/ 171971 h 1374640"/>
                    <a:gd name="connsiteX2" fmla="*/ 1254940 w 1517339"/>
                    <a:gd name="connsiteY2" fmla="*/ 171973 h 1374640"/>
                    <a:gd name="connsiteX3" fmla="*/ 1220443 w 1517339"/>
                    <a:gd name="connsiteY3" fmla="*/ 211232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94261 w 1517339"/>
                    <a:gd name="connsiteY67" fmla="*/ 292195 h 1374640"/>
                    <a:gd name="connsiteX68" fmla="*/ 1370826 w 1517339"/>
                    <a:gd name="connsiteY68" fmla="*/ 229732 h 1374640"/>
                    <a:gd name="connsiteX0" fmla="*/ 1370826 w 1517339"/>
                    <a:gd name="connsiteY0" fmla="*/ 229732 h 1374640"/>
                    <a:gd name="connsiteX1" fmla="*/ 1331080 w 1517339"/>
                    <a:gd name="connsiteY1" fmla="*/ 171971 h 1374640"/>
                    <a:gd name="connsiteX2" fmla="*/ 1254940 w 1517339"/>
                    <a:gd name="connsiteY2" fmla="*/ 171973 h 1374640"/>
                    <a:gd name="connsiteX3" fmla="*/ 1203774 w 1517339"/>
                    <a:gd name="connsiteY3" fmla="*/ 189801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94261 w 1517339"/>
                    <a:gd name="connsiteY67" fmla="*/ 292195 h 1374640"/>
                    <a:gd name="connsiteX68" fmla="*/ 1370826 w 1517339"/>
                    <a:gd name="connsiteY68" fmla="*/ 229732 h 1374640"/>
                    <a:gd name="connsiteX0" fmla="*/ 1370826 w 1517339"/>
                    <a:gd name="connsiteY0" fmla="*/ 229732 h 1374640"/>
                    <a:gd name="connsiteX1" fmla="*/ 1331080 w 1517339"/>
                    <a:gd name="connsiteY1" fmla="*/ 171971 h 1374640"/>
                    <a:gd name="connsiteX2" fmla="*/ 1254940 w 1517339"/>
                    <a:gd name="connsiteY2" fmla="*/ 152923 h 1374640"/>
                    <a:gd name="connsiteX3" fmla="*/ 1203774 w 1517339"/>
                    <a:gd name="connsiteY3" fmla="*/ 189801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94261 w 1517339"/>
                    <a:gd name="connsiteY67" fmla="*/ 292195 h 1374640"/>
                    <a:gd name="connsiteX68" fmla="*/ 1370826 w 1517339"/>
                    <a:gd name="connsiteY68" fmla="*/ 229732 h 1374640"/>
                    <a:gd name="connsiteX0" fmla="*/ 1370826 w 1517339"/>
                    <a:gd name="connsiteY0" fmla="*/ 229732 h 1374640"/>
                    <a:gd name="connsiteX1" fmla="*/ 1345368 w 1517339"/>
                    <a:gd name="connsiteY1" fmla="*/ 162446 h 1374640"/>
                    <a:gd name="connsiteX2" fmla="*/ 1254940 w 1517339"/>
                    <a:gd name="connsiteY2" fmla="*/ 152923 h 1374640"/>
                    <a:gd name="connsiteX3" fmla="*/ 1203774 w 1517339"/>
                    <a:gd name="connsiteY3" fmla="*/ 189801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94261 w 1517339"/>
                    <a:gd name="connsiteY67" fmla="*/ 292195 h 1374640"/>
                    <a:gd name="connsiteX68" fmla="*/ 1370826 w 1517339"/>
                    <a:gd name="connsiteY68" fmla="*/ 229732 h 1374640"/>
                    <a:gd name="connsiteX0" fmla="*/ 1380351 w 1517339"/>
                    <a:gd name="connsiteY0" fmla="*/ 236876 h 1374640"/>
                    <a:gd name="connsiteX1" fmla="*/ 1345368 w 1517339"/>
                    <a:gd name="connsiteY1" fmla="*/ 162446 h 1374640"/>
                    <a:gd name="connsiteX2" fmla="*/ 1254940 w 1517339"/>
                    <a:gd name="connsiteY2" fmla="*/ 152923 h 1374640"/>
                    <a:gd name="connsiteX3" fmla="*/ 1203774 w 1517339"/>
                    <a:gd name="connsiteY3" fmla="*/ 189801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94261 w 1517339"/>
                    <a:gd name="connsiteY67" fmla="*/ 292195 h 1374640"/>
                    <a:gd name="connsiteX68" fmla="*/ 1380351 w 1517339"/>
                    <a:gd name="connsiteY68" fmla="*/ 236876 h 1374640"/>
                    <a:gd name="connsiteX0" fmla="*/ 1380351 w 1517339"/>
                    <a:gd name="connsiteY0" fmla="*/ 236876 h 1374640"/>
                    <a:gd name="connsiteX1" fmla="*/ 1345368 w 1517339"/>
                    <a:gd name="connsiteY1" fmla="*/ 162446 h 1374640"/>
                    <a:gd name="connsiteX2" fmla="*/ 1254940 w 1517339"/>
                    <a:gd name="connsiteY2" fmla="*/ 152923 h 1374640"/>
                    <a:gd name="connsiteX3" fmla="*/ 1203774 w 1517339"/>
                    <a:gd name="connsiteY3" fmla="*/ 189801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327598 w 1517339"/>
                    <a:gd name="connsiteY67" fmla="*/ 299338 h 1374640"/>
                    <a:gd name="connsiteX68" fmla="*/ 1380351 w 1517339"/>
                    <a:gd name="connsiteY68" fmla="*/ 236876 h 1374640"/>
                    <a:gd name="connsiteX0" fmla="*/ 1380351 w 1517339"/>
                    <a:gd name="connsiteY0" fmla="*/ 236876 h 1374640"/>
                    <a:gd name="connsiteX1" fmla="*/ 1345368 w 1517339"/>
                    <a:gd name="connsiteY1" fmla="*/ 162446 h 1374640"/>
                    <a:gd name="connsiteX2" fmla="*/ 1254940 w 1517339"/>
                    <a:gd name="connsiteY2" fmla="*/ 152923 h 1374640"/>
                    <a:gd name="connsiteX3" fmla="*/ 1203774 w 1517339"/>
                    <a:gd name="connsiteY3" fmla="*/ 189801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46636 w 1517339"/>
                    <a:gd name="connsiteY67" fmla="*/ 258857 h 1374640"/>
                    <a:gd name="connsiteX68" fmla="*/ 1327598 w 1517339"/>
                    <a:gd name="connsiteY68" fmla="*/ 299338 h 1374640"/>
                    <a:gd name="connsiteX69" fmla="*/ 1380351 w 1517339"/>
                    <a:gd name="connsiteY69" fmla="*/ 236876 h 1374640"/>
                    <a:gd name="connsiteX0" fmla="*/ 1380351 w 1517339"/>
                    <a:gd name="connsiteY0" fmla="*/ 236876 h 1374640"/>
                    <a:gd name="connsiteX1" fmla="*/ 1345368 w 1517339"/>
                    <a:gd name="connsiteY1" fmla="*/ 162446 h 1374640"/>
                    <a:gd name="connsiteX2" fmla="*/ 1254940 w 1517339"/>
                    <a:gd name="connsiteY2" fmla="*/ 152923 h 1374640"/>
                    <a:gd name="connsiteX3" fmla="*/ 1203774 w 1517339"/>
                    <a:gd name="connsiteY3" fmla="*/ 189801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41874 w 1517339"/>
                    <a:gd name="connsiteY67" fmla="*/ 292194 h 1374640"/>
                    <a:gd name="connsiteX68" fmla="*/ 1327598 w 1517339"/>
                    <a:gd name="connsiteY68" fmla="*/ 299338 h 1374640"/>
                    <a:gd name="connsiteX69" fmla="*/ 1380351 w 1517339"/>
                    <a:gd name="connsiteY69" fmla="*/ 236876 h 1374640"/>
                    <a:gd name="connsiteX0" fmla="*/ 1380351 w 1517339"/>
                    <a:gd name="connsiteY0" fmla="*/ 236876 h 1374640"/>
                    <a:gd name="connsiteX1" fmla="*/ 1345368 w 1517339"/>
                    <a:gd name="connsiteY1" fmla="*/ 162446 h 1374640"/>
                    <a:gd name="connsiteX2" fmla="*/ 1254940 w 1517339"/>
                    <a:gd name="connsiteY2" fmla="*/ 152923 h 1374640"/>
                    <a:gd name="connsiteX3" fmla="*/ 1203774 w 1517339"/>
                    <a:gd name="connsiteY3" fmla="*/ 189801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41874 w 1517339"/>
                    <a:gd name="connsiteY67" fmla="*/ 292194 h 1374640"/>
                    <a:gd name="connsiteX68" fmla="*/ 1334741 w 1517339"/>
                    <a:gd name="connsiteY68" fmla="*/ 311245 h 1374640"/>
                    <a:gd name="connsiteX69" fmla="*/ 1380351 w 1517339"/>
                    <a:gd name="connsiteY69" fmla="*/ 236876 h 1374640"/>
                    <a:gd name="connsiteX0" fmla="*/ 1380351 w 1517339"/>
                    <a:gd name="connsiteY0" fmla="*/ 236876 h 1374640"/>
                    <a:gd name="connsiteX1" fmla="*/ 1345368 w 1517339"/>
                    <a:gd name="connsiteY1" fmla="*/ 162446 h 1374640"/>
                    <a:gd name="connsiteX2" fmla="*/ 1254940 w 1517339"/>
                    <a:gd name="connsiteY2" fmla="*/ 152923 h 1374640"/>
                    <a:gd name="connsiteX3" fmla="*/ 1203774 w 1517339"/>
                    <a:gd name="connsiteY3" fmla="*/ 173133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41874 w 1517339"/>
                    <a:gd name="connsiteY67" fmla="*/ 292194 h 1374640"/>
                    <a:gd name="connsiteX68" fmla="*/ 1334741 w 1517339"/>
                    <a:gd name="connsiteY68" fmla="*/ 311245 h 1374640"/>
                    <a:gd name="connsiteX69" fmla="*/ 1380351 w 1517339"/>
                    <a:gd name="connsiteY69" fmla="*/ 236876 h 1374640"/>
                    <a:gd name="connsiteX0" fmla="*/ 1380351 w 1517339"/>
                    <a:gd name="connsiteY0" fmla="*/ 236876 h 1374640"/>
                    <a:gd name="connsiteX1" fmla="*/ 1345368 w 1517339"/>
                    <a:gd name="connsiteY1" fmla="*/ 162446 h 1374640"/>
                    <a:gd name="connsiteX2" fmla="*/ 1271608 w 1517339"/>
                    <a:gd name="connsiteY2" fmla="*/ 131492 h 1374640"/>
                    <a:gd name="connsiteX3" fmla="*/ 1203774 w 1517339"/>
                    <a:gd name="connsiteY3" fmla="*/ 173133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41874 w 1517339"/>
                    <a:gd name="connsiteY67" fmla="*/ 292194 h 1374640"/>
                    <a:gd name="connsiteX68" fmla="*/ 1334741 w 1517339"/>
                    <a:gd name="connsiteY68" fmla="*/ 311245 h 1374640"/>
                    <a:gd name="connsiteX69" fmla="*/ 1380351 w 1517339"/>
                    <a:gd name="connsiteY69" fmla="*/ 236876 h 1374640"/>
                    <a:gd name="connsiteX0" fmla="*/ 138035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1608 w 1517339"/>
                    <a:gd name="connsiteY2" fmla="*/ 131492 h 1374640"/>
                    <a:gd name="connsiteX3" fmla="*/ 1203774 w 1517339"/>
                    <a:gd name="connsiteY3" fmla="*/ 173133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41874 w 1517339"/>
                    <a:gd name="connsiteY67" fmla="*/ 292194 h 1374640"/>
                    <a:gd name="connsiteX68" fmla="*/ 1334741 w 1517339"/>
                    <a:gd name="connsiteY68" fmla="*/ 311245 h 1374640"/>
                    <a:gd name="connsiteX69" fmla="*/ 1380351 w 1517339"/>
                    <a:gd name="connsiteY69" fmla="*/ 236876 h 1374640"/>
                    <a:gd name="connsiteX0" fmla="*/ 138035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6729 h 1374640"/>
                    <a:gd name="connsiteX3" fmla="*/ 1203774 w 1517339"/>
                    <a:gd name="connsiteY3" fmla="*/ 173133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41874 w 1517339"/>
                    <a:gd name="connsiteY67" fmla="*/ 292194 h 1374640"/>
                    <a:gd name="connsiteX68" fmla="*/ 1334741 w 1517339"/>
                    <a:gd name="connsiteY68" fmla="*/ 311245 h 1374640"/>
                    <a:gd name="connsiteX69" fmla="*/ 1380351 w 1517339"/>
                    <a:gd name="connsiteY69" fmla="*/ 236876 h 1374640"/>
                    <a:gd name="connsiteX0" fmla="*/ 138035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6729 h 1374640"/>
                    <a:gd name="connsiteX3" fmla="*/ 1203774 w 1517339"/>
                    <a:gd name="connsiteY3" fmla="*/ 173133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41874 w 1517339"/>
                    <a:gd name="connsiteY67" fmla="*/ 292194 h 1374640"/>
                    <a:gd name="connsiteX68" fmla="*/ 1334741 w 1517339"/>
                    <a:gd name="connsiteY68" fmla="*/ 311245 h 1374640"/>
                    <a:gd name="connsiteX69" fmla="*/ 1380351 w 1517339"/>
                    <a:gd name="connsiteY69" fmla="*/ 236876 h 1374640"/>
                    <a:gd name="connsiteX0" fmla="*/ 138035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3774 w 1517339"/>
                    <a:gd name="connsiteY3" fmla="*/ 173133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41874 w 1517339"/>
                    <a:gd name="connsiteY67" fmla="*/ 292194 h 1374640"/>
                    <a:gd name="connsiteX68" fmla="*/ 1334741 w 1517339"/>
                    <a:gd name="connsiteY68" fmla="*/ 311245 h 1374640"/>
                    <a:gd name="connsiteX69" fmla="*/ 1380351 w 1517339"/>
                    <a:gd name="connsiteY69" fmla="*/ 236876 h 1374640"/>
                    <a:gd name="connsiteX0" fmla="*/ 138035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3774 w 1517339"/>
                    <a:gd name="connsiteY3" fmla="*/ 173133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41874 w 1517339"/>
                    <a:gd name="connsiteY67" fmla="*/ 292194 h 1374640"/>
                    <a:gd name="connsiteX68" fmla="*/ 1334741 w 1517339"/>
                    <a:gd name="connsiteY68" fmla="*/ 311245 h 1374640"/>
                    <a:gd name="connsiteX69" fmla="*/ 138035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3774 w 1517339"/>
                    <a:gd name="connsiteY3" fmla="*/ 173133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41874 w 1517339"/>
                    <a:gd name="connsiteY67" fmla="*/ 292194 h 1374640"/>
                    <a:gd name="connsiteX68" fmla="*/ 1334741 w 1517339"/>
                    <a:gd name="connsiteY68" fmla="*/ 311245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3774 w 1517339"/>
                    <a:gd name="connsiteY3" fmla="*/ 173133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41874 w 1517339"/>
                    <a:gd name="connsiteY67" fmla="*/ 292194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3774 w 1517339"/>
                    <a:gd name="connsiteY3" fmla="*/ 173133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6156 w 1517339"/>
                    <a:gd name="connsiteY3" fmla="*/ 151702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6156 w 1517339"/>
                    <a:gd name="connsiteY3" fmla="*/ 151702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9013 w 1517339"/>
                    <a:gd name="connsiteY3" fmla="*/ 163608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6631 w 1517339"/>
                    <a:gd name="connsiteY3" fmla="*/ 142176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1393 w 1517339"/>
                    <a:gd name="connsiteY3" fmla="*/ 139795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1393 w 1517339"/>
                    <a:gd name="connsiteY3" fmla="*/ 139795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1393 w 1517339"/>
                    <a:gd name="connsiteY3" fmla="*/ 139795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1393 w 1517339"/>
                    <a:gd name="connsiteY3" fmla="*/ 139795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1393 w 1517339"/>
                    <a:gd name="connsiteY3" fmla="*/ 139795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1393 w 1517339"/>
                    <a:gd name="connsiteY3" fmla="*/ 139795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1393 w 1517339"/>
                    <a:gd name="connsiteY3" fmla="*/ 139795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1393 w 1517339"/>
                    <a:gd name="connsiteY3" fmla="*/ 139795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1393 w 1517339"/>
                    <a:gd name="connsiteY3" fmla="*/ 139795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6630 w 1517339"/>
                    <a:gd name="connsiteY3" fmla="*/ 237426 h 1374640"/>
                    <a:gd name="connsiteX4" fmla="*/ 1103761 w 1517339"/>
                    <a:gd name="connsiteY4" fmla="*/ 294026 h 1374640"/>
                    <a:gd name="connsiteX5" fmla="*/ 1049358 w 1517339"/>
                    <a:gd name="connsiteY5" fmla="*/ 155364 h 1374640"/>
                    <a:gd name="connsiteX6" fmla="*/ 1111881 w 1517339"/>
                    <a:gd name="connsiteY6" fmla="*/ 53764 h 1374640"/>
                    <a:gd name="connsiteX7" fmla="*/ 1229112 w 1517339"/>
                    <a:gd name="connsiteY7" fmla="*/ 6872 h 1374640"/>
                    <a:gd name="connsiteX8" fmla="*/ 1369789 w 1517339"/>
                    <a:gd name="connsiteY8" fmla="*/ 6872 h 1374640"/>
                    <a:gd name="connsiteX9" fmla="*/ 1447942 w 1517339"/>
                    <a:gd name="connsiteY9" fmla="*/ 69395 h 1374640"/>
                    <a:gd name="connsiteX10" fmla="*/ 1510466 w 1517339"/>
                    <a:gd name="connsiteY10" fmla="*/ 194441 h 1374640"/>
                    <a:gd name="connsiteX11" fmla="*/ 1510466 w 1517339"/>
                    <a:gd name="connsiteY11" fmla="*/ 303857 h 1374640"/>
                    <a:gd name="connsiteX12" fmla="*/ 1463573 w 1517339"/>
                    <a:gd name="connsiteY12" fmla="*/ 405457 h 1374640"/>
                    <a:gd name="connsiteX13" fmla="*/ 1385420 w 1517339"/>
                    <a:gd name="connsiteY13" fmla="*/ 452349 h 1374640"/>
                    <a:gd name="connsiteX14" fmla="*/ 1283819 w 1517339"/>
                    <a:gd name="connsiteY14" fmla="*/ 460165 h 1374640"/>
                    <a:gd name="connsiteX15" fmla="*/ 1190035 w 1517339"/>
                    <a:gd name="connsiteY15" fmla="*/ 428903 h 1374640"/>
                    <a:gd name="connsiteX16" fmla="*/ 1190035 w 1517339"/>
                    <a:gd name="connsiteY16" fmla="*/ 421088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91450 w 1517339"/>
                    <a:gd name="connsiteY61" fmla="*/ 233518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81549 w 1517339"/>
                    <a:gd name="connsiteY65" fmla="*/ 236204 h 1374640"/>
                    <a:gd name="connsiteX66" fmla="*/ 1239492 w 1517339"/>
                    <a:gd name="connsiteY66" fmla="*/ 306481 h 1374640"/>
                    <a:gd name="connsiteX67" fmla="*/ 1339504 w 1517339"/>
                    <a:gd name="connsiteY67" fmla="*/ 323151 h 1374640"/>
                    <a:gd name="connsiteX68" fmla="*/ 1399401 w 1517339"/>
                    <a:gd name="connsiteY68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39493 w 1517339"/>
                    <a:gd name="connsiteY3" fmla="*/ 175514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8537 w 1517339"/>
                    <a:gd name="connsiteY3" fmla="*/ 156464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89487 w 1517339"/>
                    <a:gd name="connsiteY3" fmla="*/ 144557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89487 w 1517339"/>
                    <a:gd name="connsiteY3" fmla="*/ 144557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89487 w 1517339"/>
                    <a:gd name="connsiteY3" fmla="*/ 144557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9 w 1517339"/>
                    <a:gd name="connsiteY66" fmla="*/ 236204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89487 w 1517339"/>
                    <a:gd name="connsiteY3" fmla="*/ 144557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3930 w 1517339"/>
                    <a:gd name="connsiteY66" fmla="*/ 231441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6631 w 1517339"/>
                    <a:gd name="connsiteY3" fmla="*/ 146938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3930 w 1517339"/>
                    <a:gd name="connsiteY66" fmla="*/ 231441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6631 w 1517339"/>
                    <a:gd name="connsiteY3" fmla="*/ 146938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3930 w 1517339"/>
                    <a:gd name="connsiteY66" fmla="*/ 231441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6631 w 1517339"/>
                    <a:gd name="connsiteY3" fmla="*/ 146938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3930 w 1517339"/>
                    <a:gd name="connsiteY66" fmla="*/ 231441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6631 w 1517339"/>
                    <a:gd name="connsiteY3" fmla="*/ 146938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3930 w 1517339"/>
                    <a:gd name="connsiteY66" fmla="*/ 231441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6631 w 1517339"/>
                    <a:gd name="connsiteY3" fmla="*/ 146938 h 1374640"/>
                    <a:gd name="connsiteX4" fmla="*/ 1196630 w 1517339"/>
                    <a:gd name="connsiteY4" fmla="*/ 237426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95836 w 1517339"/>
                    <a:gd name="connsiteY66" fmla="*/ 226679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6631 w 1517339"/>
                    <a:gd name="connsiteY3" fmla="*/ 146938 h 1374640"/>
                    <a:gd name="connsiteX4" fmla="*/ 1189486 w 1517339"/>
                    <a:gd name="connsiteY4" fmla="*/ 220757 h 1374640"/>
                    <a:gd name="connsiteX5" fmla="*/ 1103761 w 1517339"/>
                    <a:gd name="connsiteY5" fmla="*/ 294026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95836 w 1517339"/>
                    <a:gd name="connsiteY66" fmla="*/ 226679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6631 w 1517339"/>
                    <a:gd name="connsiteY3" fmla="*/ 146938 h 1374640"/>
                    <a:gd name="connsiteX4" fmla="*/ 1189486 w 1517339"/>
                    <a:gd name="connsiteY4" fmla="*/ 220757 h 1374640"/>
                    <a:gd name="connsiteX5" fmla="*/ 1101380 w 1517339"/>
                    <a:gd name="connsiteY5" fmla="*/ 284501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95836 w 1517339"/>
                    <a:gd name="connsiteY66" fmla="*/ 226679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6631 w 1517339"/>
                    <a:gd name="connsiteY3" fmla="*/ 146938 h 1374640"/>
                    <a:gd name="connsiteX4" fmla="*/ 1189486 w 1517339"/>
                    <a:gd name="connsiteY4" fmla="*/ 220757 h 1374640"/>
                    <a:gd name="connsiteX5" fmla="*/ 1101380 w 1517339"/>
                    <a:gd name="connsiteY5" fmla="*/ 284501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91073 w 1517339"/>
                    <a:gd name="connsiteY66" fmla="*/ 238585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6631 w 1517339"/>
                    <a:gd name="connsiteY3" fmla="*/ 146938 h 1374640"/>
                    <a:gd name="connsiteX4" fmla="*/ 1189486 w 1517339"/>
                    <a:gd name="connsiteY4" fmla="*/ 220757 h 1374640"/>
                    <a:gd name="connsiteX5" fmla="*/ 1101380 w 1517339"/>
                    <a:gd name="connsiteY5" fmla="*/ 284501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91073 w 1517339"/>
                    <a:gd name="connsiteY66" fmla="*/ 238585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6631 w 1517339"/>
                    <a:gd name="connsiteY3" fmla="*/ 146938 h 1374640"/>
                    <a:gd name="connsiteX4" fmla="*/ 1189486 w 1517339"/>
                    <a:gd name="connsiteY4" fmla="*/ 220757 h 1374640"/>
                    <a:gd name="connsiteX5" fmla="*/ 1101380 w 1517339"/>
                    <a:gd name="connsiteY5" fmla="*/ 284501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8691 w 1517339"/>
                    <a:gd name="connsiteY66" fmla="*/ 231442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96631 w 1517339"/>
                    <a:gd name="connsiteY3" fmla="*/ 146938 h 1374640"/>
                    <a:gd name="connsiteX4" fmla="*/ 1189486 w 1517339"/>
                    <a:gd name="connsiteY4" fmla="*/ 220757 h 1374640"/>
                    <a:gd name="connsiteX5" fmla="*/ 1096617 w 1517339"/>
                    <a:gd name="connsiteY5" fmla="*/ 289263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8691 w 1517339"/>
                    <a:gd name="connsiteY66" fmla="*/ 231442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87106 w 1517339"/>
                    <a:gd name="connsiteY3" fmla="*/ 146938 h 1374640"/>
                    <a:gd name="connsiteX4" fmla="*/ 1189486 w 1517339"/>
                    <a:gd name="connsiteY4" fmla="*/ 220757 h 1374640"/>
                    <a:gd name="connsiteX5" fmla="*/ 1096617 w 1517339"/>
                    <a:gd name="connsiteY5" fmla="*/ 289263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8691 w 1517339"/>
                    <a:gd name="connsiteY66" fmla="*/ 231442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87106 w 1517339"/>
                    <a:gd name="connsiteY3" fmla="*/ 146938 h 1374640"/>
                    <a:gd name="connsiteX4" fmla="*/ 1189486 w 1517339"/>
                    <a:gd name="connsiteY4" fmla="*/ 220757 h 1374640"/>
                    <a:gd name="connsiteX5" fmla="*/ 1096617 w 1517339"/>
                    <a:gd name="connsiteY5" fmla="*/ 289263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8691 w 1517339"/>
                    <a:gd name="connsiteY66" fmla="*/ 231442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187106 w 1517339"/>
                    <a:gd name="connsiteY3" fmla="*/ 146938 h 1374640"/>
                    <a:gd name="connsiteX4" fmla="*/ 1189486 w 1517339"/>
                    <a:gd name="connsiteY4" fmla="*/ 220757 h 1374640"/>
                    <a:gd name="connsiteX5" fmla="*/ 1096617 w 1517339"/>
                    <a:gd name="connsiteY5" fmla="*/ 289263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8691 w 1517339"/>
                    <a:gd name="connsiteY66" fmla="*/ 231442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1394 w 1517339"/>
                    <a:gd name="connsiteY3" fmla="*/ 139794 h 1374640"/>
                    <a:gd name="connsiteX4" fmla="*/ 1189486 w 1517339"/>
                    <a:gd name="connsiteY4" fmla="*/ 220757 h 1374640"/>
                    <a:gd name="connsiteX5" fmla="*/ 1096617 w 1517339"/>
                    <a:gd name="connsiteY5" fmla="*/ 289263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8691 w 1517339"/>
                    <a:gd name="connsiteY66" fmla="*/ 231442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78751 w 1517339"/>
                    <a:gd name="connsiteY2" fmla="*/ 124348 h 1374640"/>
                    <a:gd name="connsiteX3" fmla="*/ 1201394 w 1517339"/>
                    <a:gd name="connsiteY3" fmla="*/ 139794 h 1374640"/>
                    <a:gd name="connsiteX4" fmla="*/ 1189486 w 1517339"/>
                    <a:gd name="connsiteY4" fmla="*/ 220757 h 1374640"/>
                    <a:gd name="connsiteX5" fmla="*/ 1096617 w 1517339"/>
                    <a:gd name="connsiteY5" fmla="*/ 289263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8691 w 1517339"/>
                    <a:gd name="connsiteY66" fmla="*/ 231442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9486 w 1517339"/>
                    <a:gd name="connsiteY4" fmla="*/ 220757 h 1374640"/>
                    <a:gd name="connsiteX5" fmla="*/ 1096617 w 1517339"/>
                    <a:gd name="connsiteY5" fmla="*/ 289263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8691 w 1517339"/>
                    <a:gd name="connsiteY66" fmla="*/ 231442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9486 w 1517339"/>
                    <a:gd name="connsiteY4" fmla="*/ 220757 h 1374640"/>
                    <a:gd name="connsiteX5" fmla="*/ 1096617 w 1517339"/>
                    <a:gd name="connsiteY5" fmla="*/ 289263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8691 w 1517339"/>
                    <a:gd name="connsiteY66" fmla="*/ 231442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9486 w 1517339"/>
                    <a:gd name="connsiteY4" fmla="*/ 220757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8691 w 1517339"/>
                    <a:gd name="connsiteY66" fmla="*/ 231442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9486 w 1517339"/>
                    <a:gd name="connsiteY4" fmla="*/ 220757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7 w 1517339"/>
                    <a:gd name="connsiteY66" fmla="*/ 233823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7 w 1517339"/>
                    <a:gd name="connsiteY66" fmla="*/ 233823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7 w 1517339"/>
                    <a:gd name="connsiteY66" fmla="*/ 233823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7 w 1517339"/>
                    <a:gd name="connsiteY66" fmla="*/ 233823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7 w 1517339"/>
                    <a:gd name="connsiteY66" fmla="*/ 233823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7 w 1517339"/>
                    <a:gd name="connsiteY66" fmla="*/ 233823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7 w 1517339"/>
                    <a:gd name="connsiteY66" fmla="*/ 233823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7 w 1517339"/>
                    <a:gd name="connsiteY66" fmla="*/ 233823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7 w 1517339"/>
                    <a:gd name="connsiteY66" fmla="*/ 236205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1547 w 1517339"/>
                    <a:gd name="connsiteY66" fmla="*/ 236205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57735 w 1517339"/>
                    <a:gd name="connsiteY66" fmla="*/ 250493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57735 w 1517339"/>
                    <a:gd name="connsiteY66" fmla="*/ 250493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200598 w 1517339"/>
                    <a:gd name="connsiteY66" fmla="*/ 271925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200598 w 1517339"/>
                    <a:gd name="connsiteY66" fmla="*/ 271925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6311 w 1517339"/>
                    <a:gd name="connsiteY66" fmla="*/ 236206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1394 w 1517339"/>
                    <a:gd name="connsiteY3" fmla="*/ 139794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6311 w 1517339"/>
                    <a:gd name="connsiteY66" fmla="*/ 236206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90035 w 1517339"/>
                    <a:gd name="connsiteY17" fmla="*/ 421088 h 1374640"/>
                    <a:gd name="connsiteX18" fmla="*/ 1119696 w 1517339"/>
                    <a:gd name="connsiteY18" fmla="*/ 483611 h 1374640"/>
                    <a:gd name="connsiteX19" fmla="*/ 1190035 w 1517339"/>
                    <a:gd name="connsiteY19" fmla="*/ 569579 h 1374640"/>
                    <a:gd name="connsiteX20" fmla="*/ 1276004 w 1517339"/>
                    <a:gd name="connsiteY20" fmla="*/ 671179 h 1374640"/>
                    <a:gd name="connsiteX21" fmla="*/ 1182219 w 1517339"/>
                    <a:gd name="connsiteY21" fmla="*/ 741518 h 1374640"/>
                    <a:gd name="connsiteX22" fmla="*/ 1119696 w 1517339"/>
                    <a:gd name="connsiteY22" fmla="*/ 788411 h 1374640"/>
                    <a:gd name="connsiteX23" fmla="*/ 1088435 w 1517339"/>
                    <a:gd name="connsiteY23" fmla="*/ 796226 h 1374640"/>
                    <a:gd name="connsiteX24" fmla="*/ 1057173 w 1517339"/>
                    <a:gd name="connsiteY24" fmla="*/ 741518 h 1374640"/>
                    <a:gd name="connsiteX25" fmla="*/ 1018096 w 1517339"/>
                    <a:gd name="connsiteY25" fmla="*/ 671180 h 1374640"/>
                    <a:gd name="connsiteX26" fmla="*/ 986835 w 1517339"/>
                    <a:gd name="connsiteY26" fmla="*/ 624288 h 1374640"/>
                    <a:gd name="connsiteX27" fmla="*/ 869604 w 1517339"/>
                    <a:gd name="connsiteY27" fmla="*/ 710257 h 1374640"/>
                    <a:gd name="connsiteX28" fmla="*/ 689850 w 1517339"/>
                    <a:gd name="connsiteY28" fmla="*/ 858749 h 1374640"/>
                    <a:gd name="connsiteX29" fmla="*/ 580435 w 1517339"/>
                    <a:gd name="connsiteY29" fmla="*/ 960349 h 1374640"/>
                    <a:gd name="connsiteX30" fmla="*/ 439758 w 1517339"/>
                    <a:gd name="connsiteY30" fmla="*/ 1077580 h 1374640"/>
                    <a:gd name="connsiteX31" fmla="*/ 361604 w 1517339"/>
                    <a:gd name="connsiteY31" fmla="*/ 1140103 h 1374640"/>
                    <a:gd name="connsiteX32" fmla="*/ 471019 w 1517339"/>
                    <a:gd name="connsiteY32" fmla="*/ 1218257 h 1374640"/>
                    <a:gd name="connsiteX33" fmla="*/ 650773 w 1517339"/>
                    <a:gd name="connsiteY33" fmla="*/ 1210441 h 1374640"/>
                    <a:gd name="connsiteX34" fmla="*/ 799266 w 1517339"/>
                    <a:gd name="connsiteY34" fmla="*/ 1132288 h 1374640"/>
                    <a:gd name="connsiteX35" fmla="*/ 846158 w 1517339"/>
                    <a:gd name="connsiteY35" fmla="*/ 1069764 h 1374640"/>
                    <a:gd name="connsiteX36" fmla="*/ 893050 w 1517339"/>
                    <a:gd name="connsiteY36" fmla="*/ 1147918 h 1374640"/>
                    <a:gd name="connsiteX37" fmla="*/ 947758 w 1517339"/>
                    <a:gd name="connsiteY37" fmla="*/ 1210441 h 1374640"/>
                    <a:gd name="connsiteX38" fmla="*/ 877419 w 1517339"/>
                    <a:gd name="connsiteY38" fmla="*/ 1272964 h 1374640"/>
                    <a:gd name="connsiteX39" fmla="*/ 674219 w 1517339"/>
                    <a:gd name="connsiteY39" fmla="*/ 1343303 h 1374640"/>
                    <a:gd name="connsiteX40" fmla="*/ 455389 w 1517339"/>
                    <a:gd name="connsiteY40" fmla="*/ 1374564 h 1374640"/>
                    <a:gd name="connsiteX41" fmla="*/ 244373 w 1517339"/>
                    <a:gd name="connsiteY41" fmla="*/ 1335488 h 1374640"/>
                    <a:gd name="connsiteX42" fmla="*/ 111512 w 1517339"/>
                    <a:gd name="connsiteY42" fmla="*/ 1233888 h 1374640"/>
                    <a:gd name="connsiteX43" fmla="*/ 41173 w 1517339"/>
                    <a:gd name="connsiteY43" fmla="*/ 1108841 h 1374640"/>
                    <a:gd name="connsiteX44" fmla="*/ 2096 w 1517339"/>
                    <a:gd name="connsiteY44" fmla="*/ 929088 h 1374640"/>
                    <a:gd name="connsiteX45" fmla="*/ 9912 w 1517339"/>
                    <a:gd name="connsiteY45" fmla="*/ 764964 h 1374640"/>
                    <a:gd name="connsiteX46" fmla="*/ 48988 w 1517339"/>
                    <a:gd name="connsiteY46" fmla="*/ 616472 h 1374640"/>
                    <a:gd name="connsiteX47" fmla="*/ 142773 w 1517339"/>
                    <a:gd name="connsiteY47" fmla="*/ 467980 h 1374640"/>
                    <a:gd name="connsiteX48" fmla="*/ 244373 w 1517339"/>
                    <a:gd name="connsiteY48" fmla="*/ 374195 h 1374640"/>
                    <a:gd name="connsiteX49" fmla="*/ 306896 w 1517339"/>
                    <a:gd name="connsiteY49" fmla="*/ 342934 h 1374640"/>
                    <a:gd name="connsiteX50" fmla="*/ 392866 w 1517339"/>
                    <a:gd name="connsiteY50" fmla="*/ 483611 h 1374640"/>
                    <a:gd name="connsiteX51" fmla="*/ 330342 w 1517339"/>
                    <a:gd name="connsiteY51" fmla="*/ 600841 h 1374640"/>
                    <a:gd name="connsiteX52" fmla="*/ 236557 w 1517339"/>
                    <a:gd name="connsiteY52" fmla="*/ 718073 h 1374640"/>
                    <a:gd name="connsiteX53" fmla="*/ 181849 w 1517339"/>
                    <a:gd name="connsiteY53" fmla="*/ 874379 h 1374640"/>
                    <a:gd name="connsiteX54" fmla="*/ 228742 w 1517339"/>
                    <a:gd name="connsiteY54" fmla="*/ 1022872 h 1374640"/>
                    <a:gd name="connsiteX55" fmla="*/ 353789 w 1517339"/>
                    <a:gd name="connsiteY55" fmla="*/ 913457 h 1374640"/>
                    <a:gd name="connsiteX56" fmla="*/ 549173 w 1517339"/>
                    <a:gd name="connsiteY56" fmla="*/ 764964 h 1374640"/>
                    <a:gd name="connsiteX57" fmla="*/ 689851 w 1517339"/>
                    <a:gd name="connsiteY57" fmla="*/ 647733 h 1374640"/>
                    <a:gd name="connsiteX58" fmla="*/ 791451 w 1517339"/>
                    <a:gd name="connsiteY58" fmla="*/ 553949 h 1374640"/>
                    <a:gd name="connsiteX59" fmla="*/ 869604 w 1517339"/>
                    <a:gd name="connsiteY59" fmla="*/ 483611 h 1374640"/>
                    <a:gd name="connsiteX60" fmla="*/ 768004 w 1517339"/>
                    <a:gd name="connsiteY60" fmla="*/ 366380 h 1374640"/>
                    <a:gd name="connsiteX61" fmla="*/ 721112 w 1517339"/>
                    <a:gd name="connsiteY61" fmla="*/ 272595 h 1374640"/>
                    <a:gd name="connsiteX62" fmla="*/ 791450 w 1517339"/>
                    <a:gd name="connsiteY62" fmla="*/ 233518 h 1374640"/>
                    <a:gd name="connsiteX63" fmla="*/ 853973 w 1517339"/>
                    <a:gd name="connsiteY63" fmla="*/ 163180 h 1374640"/>
                    <a:gd name="connsiteX64" fmla="*/ 939942 w 1517339"/>
                    <a:gd name="connsiteY64" fmla="*/ 264780 h 1374640"/>
                    <a:gd name="connsiteX65" fmla="*/ 1010281 w 1517339"/>
                    <a:gd name="connsiteY65" fmla="*/ 366380 h 1374640"/>
                    <a:gd name="connsiteX66" fmla="*/ 1186311 w 1517339"/>
                    <a:gd name="connsiteY66" fmla="*/ 236206 h 1374640"/>
                    <a:gd name="connsiteX67" fmla="*/ 1239492 w 1517339"/>
                    <a:gd name="connsiteY67" fmla="*/ 306481 h 1374640"/>
                    <a:gd name="connsiteX68" fmla="*/ 1339504 w 1517339"/>
                    <a:gd name="connsiteY68" fmla="*/ 323151 h 1374640"/>
                    <a:gd name="connsiteX69" fmla="*/ 1399401 w 1517339"/>
                    <a:gd name="connsiteY69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91450 w 1517339"/>
                    <a:gd name="connsiteY61" fmla="*/ 233518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86311 w 1517339"/>
                    <a:gd name="connsiteY65" fmla="*/ 236206 h 1374640"/>
                    <a:gd name="connsiteX66" fmla="*/ 1239492 w 1517339"/>
                    <a:gd name="connsiteY66" fmla="*/ 306481 h 1374640"/>
                    <a:gd name="connsiteX67" fmla="*/ 1339504 w 1517339"/>
                    <a:gd name="connsiteY67" fmla="*/ 323151 h 1374640"/>
                    <a:gd name="connsiteX68" fmla="*/ 1399401 w 1517339"/>
                    <a:gd name="connsiteY68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28903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91450 w 1517339"/>
                    <a:gd name="connsiteY61" fmla="*/ 233518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86311 w 1517339"/>
                    <a:gd name="connsiteY65" fmla="*/ 236206 h 1374640"/>
                    <a:gd name="connsiteX66" fmla="*/ 1239492 w 1517339"/>
                    <a:gd name="connsiteY66" fmla="*/ 306481 h 1374640"/>
                    <a:gd name="connsiteX67" fmla="*/ 1339504 w 1517339"/>
                    <a:gd name="connsiteY67" fmla="*/ 323151 h 1374640"/>
                    <a:gd name="connsiteX68" fmla="*/ 1399401 w 1517339"/>
                    <a:gd name="connsiteY68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14615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91450 w 1517339"/>
                    <a:gd name="connsiteY61" fmla="*/ 233518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86311 w 1517339"/>
                    <a:gd name="connsiteY65" fmla="*/ 236206 h 1374640"/>
                    <a:gd name="connsiteX66" fmla="*/ 1239492 w 1517339"/>
                    <a:gd name="connsiteY66" fmla="*/ 306481 h 1374640"/>
                    <a:gd name="connsiteX67" fmla="*/ 1339504 w 1517339"/>
                    <a:gd name="connsiteY67" fmla="*/ 323151 h 1374640"/>
                    <a:gd name="connsiteX68" fmla="*/ 1399401 w 1517339"/>
                    <a:gd name="connsiteY68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14615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91450 w 1517339"/>
                    <a:gd name="connsiteY61" fmla="*/ 233518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86311 w 1517339"/>
                    <a:gd name="connsiteY65" fmla="*/ 236206 h 1374640"/>
                    <a:gd name="connsiteX66" fmla="*/ 1239492 w 1517339"/>
                    <a:gd name="connsiteY66" fmla="*/ 306481 h 1374640"/>
                    <a:gd name="connsiteX67" fmla="*/ 1339504 w 1517339"/>
                    <a:gd name="connsiteY67" fmla="*/ 323151 h 1374640"/>
                    <a:gd name="connsiteX68" fmla="*/ 1399401 w 1517339"/>
                    <a:gd name="connsiteY68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90035 w 1517339"/>
                    <a:gd name="connsiteY16" fmla="*/ 414615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91450 w 1517339"/>
                    <a:gd name="connsiteY61" fmla="*/ 233518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86311 w 1517339"/>
                    <a:gd name="connsiteY65" fmla="*/ 236206 h 1374640"/>
                    <a:gd name="connsiteX66" fmla="*/ 1239492 w 1517339"/>
                    <a:gd name="connsiteY66" fmla="*/ 306481 h 1374640"/>
                    <a:gd name="connsiteX67" fmla="*/ 1339504 w 1517339"/>
                    <a:gd name="connsiteY67" fmla="*/ 323151 h 1374640"/>
                    <a:gd name="connsiteX68" fmla="*/ 1399401 w 1517339"/>
                    <a:gd name="connsiteY68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91450 w 1517339"/>
                    <a:gd name="connsiteY61" fmla="*/ 233518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86311 w 1517339"/>
                    <a:gd name="connsiteY65" fmla="*/ 236206 h 1374640"/>
                    <a:gd name="connsiteX66" fmla="*/ 1239492 w 1517339"/>
                    <a:gd name="connsiteY66" fmla="*/ 306481 h 1374640"/>
                    <a:gd name="connsiteX67" fmla="*/ 1339504 w 1517339"/>
                    <a:gd name="connsiteY67" fmla="*/ 323151 h 1374640"/>
                    <a:gd name="connsiteX68" fmla="*/ 1399401 w 1517339"/>
                    <a:gd name="connsiteY68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91450 w 1517339"/>
                    <a:gd name="connsiteY61" fmla="*/ 233518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86311 w 1517339"/>
                    <a:gd name="connsiteY65" fmla="*/ 236206 h 1374640"/>
                    <a:gd name="connsiteX66" fmla="*/ 1239492 w 1517339"/>
                    <a:gd name="connsiteY66" fmla="*/ 306481 h 1374640"/>
                    <a:gd name="connsiteX67" fmla="*/ 1339504 w 1517339"/>
                    <a:gd name="connsiteY67" fmla="*/ 323151 h 1374640"/>
                    <a:gd name="connsiteX68" fmla="*/ 1399401 w 1517339"/>
                    <a:gd name="connsiteY68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19696 w 1517339"/>
                    <a:gd name="connsiteY21" fmla="*/ 788411 h 1374640"/>
                    <a:gd name="connsiteX22" fmla="*/ 1088435 w 1517339"/>
                    <a:gd name="connsiteY22" fmla="*/ 796226 h 1374640"/>
                    <a:gd name="connsiteX23" fmla="*/ 1057173 w 1517339"/>
                    <a:gd name="connsiteY23" fmla="*/ 741518 h 1374640"/>
                    <a:gd name="connsiteX24" fmla="*/ 1018096 w 1517339"/>
                    <a:gd name="connsiteY24" fmla="*/ 671180 h 1374640"/>
                    <a:gd name="connsiteX25" fmla="*/ 986835 w 1517339"/>
                    <a:gd name="connsiteY25" fmla="*/ 624288 h 1374640"/>
                    <a:gd name="connsiteX26" fmla="*/ 869604 w 1517339"/>
                    <a:gd name="connsiteY26" fmla="*/ 710257 h 1374640"/>
                    <a:gd name="connsiteX27" fmla="*/ 689850 w 1517339"/>
                    <a:gd name="connsiteY27" fmla="*/ 858749 h 1374640"/>
                    <a:gd name="connsiteX28" fmla="*/ 580435 w 1517339"/>
                    <a:gd name="connsiteY28" fmla="*/ 960349 h 1374640"/>
                    <a:gd name="connsiteX29" fmla="*/ 439758 w 1517339"/>
                    <a:gd name="connsiteY29" fmla="*/ 1077580 h 1374640"/>
                    <a:gd name="connsiteX30" fmla="*/ 361604 w 1517339"/>
                    <a:gd name="connsiteY30" fmla="*/ 1140103 h 1374640"/>
                    <a:gd name="connsiteX31" fmla="*/ 471019 w 1517339"/>
                    <a:gd name="connsiteY31" fmla="*/ 1218257 h 1374640"/>
                    <a:gd name="connsiteX32" fmla="*/ 650773 w 1517339"/>
                    <a:gd name="connsiteY32" fmla="*/ 1210441 h 1374640"/>
                    <a:gd name="connsiteX33" fmla="*/ 799266 w 1517339"/>
                    <a:gd name="connsiteY33" fmla="*/ 1132288 h 1374640"/>
                    <a:gd name="connsiteX34" fmla="*/ 846158 w 1517339"/>
                    <a:gd name="connsiteY34" fmla="*/ 1069764 h 1374640"/>
                    <a:gd name="connsiteX35" fmla="*/ 893050 w 1517339"/>
                    <a:gd name="connsiteY35" fmla="*/ 1147918 h 1374640"/>
                    <a:gd name="connsiteX36" fmla="*/ 947758 w 1517339"/>
                    <a:gd name="connsiteY36" fmla="*/ 1210441 h 1374640"/>
                    <a:gd name="connsiteX37" fmla="*/ 877419 w 1517339"/>
                    <a:gd name="connsiteY37" fmla="*/ 1272964 h 1374640"/>
                    <a:gd name="connsiteX38" fmla="*/ 674219 w 1517339"/>
                    <a:gd name="connsiteY38" fmla="*/ 1343303 h 1374640"/>
                    <a:gd name="connsiteX39" fmla="*/ 455389 w 1517339"/>
                    <a:gd name="connsiteY39" fmla="*/ 1374564 h 1374640"/>
                    <a:gd name="connsiteX40" fmla="*/ 244373 w 1517339"/>
                    <a:gd name="connsiteY40" fmla="*/ 1335488 h 1374640"/>
                    <a:gd name="connsiteX41" fmla="*/ 111512 w 1517339"/>
                    <a:gd name="connsiteY41" fmla="*/ 1233888 h 1374640"/>
                    <a:gd name="connsiteX42" fmla="*/ 41173 w 1517339"/>
                    <a:gd name="connsiteY42" fmla="*/ 1108841 h 1374640"/>
                    <a:gd name="connsiteX43" fmla="*/ 2096 w 1517339"/>
                    <a:gd name="connsiteY43" fmla="*/ 929088 h 1374640"/>
                    <a:gd name="connsiteX44" fmla="*/ 9912 w 1517339"/>
                    <a:gd name="connsiteY44" fmla="*/ 764964 h 1374640"/>
                    <a:gd name="connsiteX45" fmla="*/ 48988 w 1517339"/>
                    <a:gd name="connsiteY45" fmla="*/ 616472 h 1374640"/>
                    <a:gd name="connsiteX46" fmla="*/ 142773 w 1517339"/>
                    <a:gd name="connsiteY46" fmla="*/ 467980 h 1374640"/>
                    <a:gd name="connsiteX47" fmla="*/ 244373 w 1517339"/>
                    <a:gd name="connsiteY47" fmla="*/ 374195 h 1374640"/>
                    <a:gd name="connsiteX48" fmla="*/ 306896 w 1517339"/>
                    <a:gd name="connsiteY48" fmla="*/ 342934 h 1374640"/>
                    <a:gd name="connsiteX49" fmla="*/ 392866 w 1517339"/>
                    <a:gd name="connsiteY49" fmla="*/ 483611 h 1374640"/>
                    <a:gd name="connsiteX50" fmla="*/ 330342 w 1517339"/>
                    <a:gd name="connsiteY50" fmla="*/ 600841 h 1374640"/>
                    <a:gd name="connsiteX51" fmla="*/ 236557 w 1517339"/>
                    <a:gd name="connsiteY51" fmla="*/ 718073 h 1374640"/>
                    <a:gd name="connsiteX52" fmla="*/ 181849 w 1517339"/>
                    <a:gd name="connsiteY52" fmla="*/ 874379 h 1374640"/>
                    <a:gd name="connsiteX53" fmla="*/ 228742 w 1517339"/>
                    <a:gd name="connsiteY53" fmla="*/ 1022872 h 1374640"/>
                    <a:gd name="connsiteX54" fmla="*/ 353789 w 1517339"/>
                    <a:gd name="connsiteY54" fmla="*/ 913457 h 1374640"/>
                    <a:gd name="connsiteX55" fmla="*/ 549173 w 1517339"/>
                    <a:gd name="connsiteY55" fmla="*/ 764964 h 1374640"/>
                    <a:gd name="connsiteX56" fmla="*/ 689851 w 1517339"/>
                    <a:gd name="connsiteY56" fmla="*/ 647733 h 1374640"/>
                    <a:gd name="connsiteX57" fmla="*/ 791451 w 1517339"/>
                    <a:gd name="connsiteY57" fmla="*/ 553949 h 1374640"/>
                    <a:gd name="connsiteX58" fmla="*/ 869604 w 1517339"/>
                    <a:gd name="connsiteY58" fmla="*/ 483611 h 1374640"/>
                    <a:gd name="connsiteX59" fmla="*/ 768004 w 1517339"/>
                    <a:gd name="connsiteY59" fmla="*/ 366380 h 1374640"/>
                    <a:gd name="connsiteX60" fmla="*/ 721112 w 1517339"/>
                    <a:gd name="connsiteY60" fmla="*/ 272595 h 1374640"/>
                    <a:gd name="connsiteX61" fmla="*/ 784306 w 1517339"/>
                    <a:gd name="connsiteY61" fmla="*/ 209706 h 1374640"/>
                    <a:gd name="connsiteX62" fmla="*/ 853973 w 1517339"/>
                    <a:gd name="connsiteY62" fmla="*/ 163180 h 1374640"/>
                    <a:gd name="connsiteX63" fmla="*/ 939942 w 1517339"/>
                    <a:gd name="connsiteY63" fmla="*/ 264780 h 1374640"/>
                    <a:gd name="connsiteX64" fmla="*/ 1010281 w 1517339"/>
                    <a:gd name="connsiteY64" fmla="*/ 366380 h 1374640"/>
                    <a:gd name="connsiteX65" fmla="*/ 1186311 w 1517339"/>
                    <a:gd name="connsiteY65" fmla="*/ 236206 h 1374640"/>
                    <a:gd name="connsiteX66" fmla="*/ 1239492 w 1517339"/>
                    <a:gd name="connsiteY66" fmla="*/ 306481 h 1374640"/>
                    <a:gd name="connsiteX67" fmla="*/ 1339504 w 1517339"/>
                    <a:gd name="connsiteY67" fmla="*/ 323151 h 1374640"/>
                    <a:gd name="connsiteX68" fmla="*/ 1399401 w 1517339"/>
                    <a:gd name="connsiteY68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088435 w 1517339"/>
                    <a:gd name="connsiteY21" fmla="*/ 796226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82219 w 1517339"/>
                    <a:gd name="connsiteY20" fmla="*/ 741518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893050 w 1517339"/>
                    <a:gd name="connsiteY34" fmla="*/ 1147918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392866 w 1517339"/>
                    <a:gd name="connsiteY48" fmla="*/ 48361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411916 w 1517339"/>
                    <a:gd name="connsiteY48" fmla="*/ 50266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411916 w 1517339"/>
                    <a:gd name="connsiteY48" fmla="*/ 50266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411916 w 1517339"/>
                    <a:gd name="connsiteY48" fmla="*/ 50266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411916 w 1517339"/>
                    <a:gd name="connsiteY48" fmla="*/ 502661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438110 w 1517339"/>
                    <a:gd name="connsiteY48" fmla="*/ 490754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438110 w 1517339"/>
                    <a:gd name="connsiteY48" fmla="*/ 490754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44373 w 1517339"/>
                    <a:gd name="connsiteY46" fmla="*/ 374195 h 1374640"/>
                    <a:gd name="connsiteX47" fmla="*/ 306896 w 1517339"/>
                    <a:gd name="connsiteY47" fmla="*/ 342934 h 1374640"/>
                    <a:gd name="connsiteX48" fmla="*/ 438110 w 1517339"/>
                    <a:gd name="connsiteY48" fmla="*/ 490754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34848 w 1517339"/>
                    <a:gd name="connsiteY46" fmla="*/ 381339 h 1374640"/>
                    <a:gd name="connsiteX47" fmla="*/ 306896 w 1517339"/>
                    <a:gd name="connsiteY47" fmla="*/ 342934 h 1374640"/>
                    <a:gd name="connsiteX48" fmla="*/ 438110 w 1517339"/>
                    <a:gd name="connsiteY48" fmla="*/ 490754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34848 w 1517339"/>
                    <a:gd name="connsiteY46" fmla="*/ 381339 h 1374640"/>
                    <a:gd name="connsiteX47" fmla="*/ 306896 w 1517339"/>
                    <a:gd name="connsiteY47" fmla="*/ 342934 h 1374640"/>
                    <a:gd name="connsiteX48" fmla="*/ 438110 w 1517339"/>
                    <a:gd name="connsiteY48" fmla="*/ 490754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34848 w 1517339"/>
                    <a:gd name="connsiteY46" fmla="*/ 381339 h 1374640"/>
                    <a:gd name="connsiteX47" fmla="*/ 306896 w 1517339"/>
                    <a:gd name="connsiteY47" fmla="*/ 342934 h 1374640"/>
                    <a:gd name="connsiteX48" fmla="*/ 438110 w 1517339"/>
                    <a:gd name="connsiteY48" fmla="*/ 490754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34848 w 1517339"/>
                    <a:gd name="connsiteY46" fmla="*/ 381339 h 1374640"/>
                    <a:gd name="connsiteX47" fmla="*/ 290227 w 1517339"/>
                    <a:gd name="connsiteY47" fmla="*/ 321503 h 1374640"/>
                    <a:gd name="connsiteX48" fmla="*/ 438110 w 1517339"/>
                    <a:gd name="connsiteY48" fmla="*/ 490754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34848 w 1517339"/>
                    <a:gd name="connsiteY46" fmla="*/ 381339 h 1374640"/>
                    <a:gd name="connsiteX47" fmla="*/ 290227 w 1517339"/>
                    <a:gd name="connsiteY47" fmla="*/ 321503 h 1374640"/>
                    <a:gd name="connsiteX48" fmla="*/ 438110 w 1517339"/>
                    <a:gd name="connsiteY48" fmla="*/ 490754 h 1374640"/>
                    <a:gd name="connsiteX49" fmla="*/ 330342 w 1517339"/>
                    <a:gd name="connsiteY49" fmla="*/ 600841 h 1374640"/>
                    <a:gd name="connsiteX50" fmla="*/ 236557 w 1517339"/>
                    <a:gd name="connsiteY50" fmla="*/ 718073 h 1374640"/>
                    <a:gd name="connsiteX51" fmla="*/ 181849 w 1517339"/>
                    <a:gd name="connsiteY51" fmla="*/ 874379 h 1374640"/>
                    <a:gd name="connsiteX52" fmla="*/ 228742 w 1517339"/>
                    <a:gd name="connsiteY52" fmla="*/ 1022872 h 1374640"/>
                    <a:gd name="connsiteX53" fmla="*/ 353789 w 1517339"/>
                    <a:gd name="connsiteY53" fmla="*/ 913457 h 1374640"/>
                    <a:gd name="connsiteX54" fmla="*/ 549173 w 1517339"/>
                    <a:gd name="connsiteY54" fmla="*/ 764964 h 1374640"/>
                    <a:gd name="connsiteX55" fmla="*/ 689851 w 1517339"/>
                    <a:gd name="connsiteY55" fmla="*/ 647733 h 1374640"/>
                    <a:gd name="connsiteX56" fmla="*/ 791451 w 1517339"/>
                    <a:gd name="connsiteY56" fmla="*/ 553949 h 1374640"/>
                    <a:gd name="connsiteX57" fmla="*/ 869604 w 1517339"/>
                    <a:gd name="connsiteY57" fmla="*/ 483611 h 1374640"/>
                    <a:gd name="connsiteX58" fmla="*/ 768004 w 1517339"/>
                    <a:gd name="connsiteY58" fmla="*/ 366380 h 1374640"/>
                    <a:gd name="connsiteX59" fmla="*/ 721112 w 1517339"/>
                    <a:gd name="connsiteY59" fmla="*/ 272595 h 1374640"/>
                    <a:gd name="connsiteX60" fmla="*/ 784306 w 1517339"/>
                    <a:gd name="connsiteY60" fmla="*/ 209706 h 1374640"/>
                    <a:gd name="connsiteX61" fmla="*/ 853973 w 1517339"/>
                    <a:gd name="connsiteY61" fmla="*/ 163180 h 1374640"/>
                    <a:gd name="connsiteX62" fmla="*/ 939942 w 1517339"/>
                    <a:gd name="connsiteY62" fmla="*/ 264780 h 1374640"/>
                    <a:gd name="connsiteX63" fmla="*/ 1010281 w 1517339"/>
                    <a:gd name="connsiteY63" fmla="*/ 366380 h 1374640"/>
                    <a:gd name="connsiteX64" fmla="*/ 1186311 w 1517339"/>
                    <a:gd name="connsiteY64" fmla="*/ 236206 h 1374640"/>
                    <a:gd name="connsiteX65" fmla="*/ 1239492 w 1517339"/>
                    <a:gd name="connsiteY65" fmla="*/ 306481 h 1374640"/>
                    <a:gd name="connsiteX66" fmla="*/ 1339504 w 1517339"/>
                    <a:gd name="connsiteY66" fmla="*/ 323151 h 1374640"/>
                    <a:gd name="connsiteX67" fmla="*/ 1399401 w 1517339"/>
                    <a:gd name="connsiteY67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90227 w 1517339"/>
                    <a:gd name="connsiteY46" fmla="*/ 321503 h 1374640"/>
                    <a:gd name="connsiteX47" fmla="*/ 438110 w 1517339"/>
                    <a:gd name="connsiteY47" fmla="*/ 490754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84306 w 1517339"/>
                    <a:gd name="connsiteY59" fmla="*/ 209706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186311 w 1517339"/>
                    <a:gd name="connsiteY63" fmla="*/ 236206 h 1374640"/>
                    <a:gd name="connsiteX64" fmla="*/ 1239492 w 1517339"/>
                    <a:gd name="connsiteY64" fmla="*/ 306481 h 1374640"/>
                    <a:gd name="connsiteX65" fmla="*/ 1339504 w 1517339"/>
                    <a:gd name="connsiteY65" fmla="*/ 323151 h 1374640"/>
                    <a:gd name="connsiteX66" fmla="*/ 1399401 w 1517339"/>
                    <a:gd name="connsiteY66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90227 w 1517339"/>
                    <a:gd name="connsiteY46" fmla="*/ 321503 h 1374640"/>
                    <a:gd name="connsiteX47" fmla="*/ 438110 w 1517339"/>
                    <a:gd name="connsiteY47" fmla="*/ 490754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84306 w 1517339"/>
                    <a:gd name="connsiteY59" fmla="*/ 209706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186311 w 1517339"/>
                    <a:gd name="connsiteY63" fmla="*/ 236206 h 1374640"/>
                    <a:gd name="connsiteX64" fmla="*/ 1239492 w 1517339"/>
                    <a:gd name="connsiteY64" fmla="*/ 306481 h 1374640"/>
                    <a:gd name="connsiteX65" fmla="*/ 1339504 w 1517339"/>
                    <a:gd name="connsiteY65" fmla="*/ 323151 h 1374640"/>
                    <a:gd name="connsiteX66" fmla="*/ 1399401 w 1517339"/>
                    <a:gd name="connsiteY66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90227 w 1517339"/>
                    <a:gd name="connsiteY46" fmla="*/ 321503 h 1374640"/>
                    <a:gd name="connsiteX47" fmla="*/ 438110 w 1517339"/>
                    <a:gd name="connsiteY47" fmla="*/ 490754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84306 w 1517339"/>
                    <a:gd name="connsiteY59" fmla="*/ 209706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186311 w 1517339"/>
                    <a:gd name="connsiteY63" fmla="*/ 236206 h 1374640"/>
                    <a:gd name="connsiteX64" fmla="*/ 1239492 w 1517339"/>
                    <a:gd name="connsiteY64" fmla="*/ 306481 h 1374640"/>
                    <a:gd name="connsiteX65" fmla="*/ 1339504 w 1517339"/>
                    <a:gd name="connsiteY65" fmla="*/ 323151 h 1374640"/>
                    <a:gd name="connsiteX66" fmla="*/ 1399401 w 1517339"/>
                    <a:gd name="connsiteY66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90227 w 1517339"/>
                    <a:gd name="connsiteY46" fmla="*/ 321503 h 1374640"/>
                    <a:gd name="connsiteX47" fmla="*/ 438110 w 1517339"/>
                    <a:gd name="connsiteY47" fmla="*/ 490754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84306 w 1517339"/>
                    <a:gd name="connsiteY59" fmla="*/ 209706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186311 w 1517339"/>
                    <a:gd name="connsiteY63" fmla="*/ 236206 h 1374640"/>
                    <a:gd name="connsiteX64" fmla="*/ 1239492 w 1517339"/>
                    <a:gd name="connsiteY64" fmla="*/ 306481 h 1374640"/>
                    <a:gd name="connsiteX65" fmla="*/ 1339504 w 1517339"/>
                    <a:gd name="connsiteY65" fmla="*/ 323151 h 1374640"/>
                    <a:gd name="connsiteX66" fmla="*/ 1399401 w 1517339"/>
                    <a:gd name="connsiteY66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90227 w 1517339"/>
                    <a:gd name="connsiteY46" fmla="*/ 321503 h 1374640"/>
                    <a:gd name="connsiteX47" fmla="*/ 438110 w 1517339"/>
                    <a:gd name="connsiteY47" fmla="*/ 490754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84306 w 1517339"/>
                    <a:gd name="connsiteY59" fmla="*/ 209706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186311 w 1517339"/>
                    <a:gd name="connsiteY63" fmla="*/ 236206 h 1374640"/>
                    <a:gd name="connsiteX64" fmla="*/ 1239492 w 1517339"/>
                    <a:gd name="connsiteY64" fmla="*/ 306481 h 1374640"/>
                    <a:gd name="connsiteX65" fmla="*/ 1339504 w 1517339"/>
                    <a:gd name="connsiteY65" fmla="*/ 323151 h 1374640"/>
                    <a:gd name="connsiteX66" fmla="*/ 1399401 w 1517339"/>
                    <a:gd name="connsiteY66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99266 w 1517339"/>
                    <a:gd name="connsiteY32" fmla="*/ 1132288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90227 w 1517339"/>
                    <a:gd name="connsiteY46" fmla="*/ 321503 h 1374640"/>
                    <a:gd name="connsiteX47" fmla="*/ 438110 w 1517339"/>
                    <a:gd name="connsiteY47" fmla="*/ 490754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84306 w 1517339"/>
                    <a:gd name="connsiteY59" fmla="*/ 209706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186311 w 1517339"/>
                    <a:gd name="connsiteY63" fmla="*/ 236206 h 1374640"/>
                    <a:gd name="connsiteX64" fmla="*/ 1239492 w 1517339"/>
                    <a:gd name="connsiteY64" fmla="*/ 306481 h 1374640"/>
                    <a:gd name="connsiteX65" fmla="*/ 1339504 w 1517339"/>
                    <a:gd name="connsiteY65" fmla="*/ 323151 h 1374640"/>
                    <a:gd name="connsiteX66" fmla="*/ 1399401 w 1517339"/>
                    <a:gd name="connsiteY66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54023 w 1517339"/>
                    <a:gd name="connsiteY32" fmla="*/ 1139432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90227 w 1517339"/>
                    <a:gd name="connsiteY46" fmla="*/ 321503 h 1374640"/>
                    <a:gd name="connsiteX47" fmla="*/ 438110 w 1517339"/>
                    <a:gd name="connsiteY47" fmla="*/ 490754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84306 w 1517339"/>
                    <a:gd name="connsiteY59" fmla="*/ 209706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186311 w 1517339"/>
                    <a:gd name="connsiteY63" fmla="*/ 236206 h 1374640"/>
                    <a:gd name="connsiteX64" fmla="*/ 1239492 w 1517339"/>
                    <a:gd name="connsiteY64" fmla="*/ 306481 h 1374640"/>
                    <a:gd name="connsiteX65" fmla="*/ 1339504 w 1517339"/>
                    <a:gd name="connsiteY65" fmla="*/ 323151 h 1374640"/>
                    <a:gd name="connsiteX66" fmla="*/ 1399401 w 1517339"/>
                    <a:gd name="connsiteY66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50773 w 1517339"/>
                    <a:gd name="connsiteY31" fmla="*/ 1210441 h 1374640"/>
                    <a:gd name="connsiteX32" fmla="*/ 754023 w 1517339"/>
                    <a:gd name="connsiteY32" fmla="*/ 1139432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90227 w 1517339"/>
                    <a:gd name="connsiteY46" fmla="*/ 321503 h 1374640"/>
                    <a:gd name="connsiteX47" fmla="*/ 438110 w 1517339"/>
                    <a:gd name="connsiteY47" fmla="*/ 490754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84306 w 1517339"/>
                    <a:gd name="connsiteY59" fmla="*/ 209706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186311 w 1517339"/>
                    <a:gd name="connsiteY63" fmla="*/ 236206 h 1374640"/>
                    <a:gd name="connsiteX64" fmla="*/ 1239492 w 1517339"/>
                    <a:gd name="connsiteY64" fmla="*/ 306481 h 1374640"/>
                    <a:gd name="connsiteX65" fmla="*/ 1339504 w 1517339"/>
                    <a:gd name="connsiteY65" fmla="*/ 323151 h 1374640"/>
                    <a:gd name="connsiteX66" fmla="*/ 1399401 w 1517339"/>
                    <a:gd name="connsiteY66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26961 w 1517339"/>
                    <a:gd name="connsiteY31" fmla="*/ 1212822 h 1374640"/>
                    <a:gd name="connsiteX32" fmla="*/ 754023 w 1517339"/>
                    <a:gd name="connsiteY32" fmla="*/ 1139432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90227 w 1517339"/>
                    <a:gd name="connsiteY46" fmla="*/ 321503 h 1374640"/>
                    <a:gd name="connsiteX47" fmla="*/ 438110 w 1517339"/>
                    <a:gd name="connsiteY47" fmla="*/ 490754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84306 w 1517339"/>
                    <a:gd name="connsiteY59" fmla="*/ 209706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186311 w 1517339"/>
                    <a:gd name="connsiteY63" fmla="*/ 236206 h 1374640"/>
                    <a:gd name="connsiteX64" fmla="*/ 1239492 w 1517339"/>
                    <a:gd name="connsiteY64" fmla="*/ 306481 h 1374640"/>
                    <a:gd name="connsiteX65" fmla="*/ 1339504 w 1517339"/>
                    <a:gd name="connsiteY65" fmla="*/ 323151 h 1374640"/>
                    <a:gd name="connsiteX66" fmla="*/ 1399401 w 1517339"/>
                    <a:gd name="connsiteY66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26961 w 1517339"/>
                    <a:gd name="connsiteY31" fmla="*/ 1212822 h 1374640"/>
                    <a:gd name="connsiteX32" fmla="*/ 754023 w 1517339"/>
                    <a:gd name="connsiteY32" fmla="*/ 1139432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90227 w 1517339"/>
                    <a:gd name="connsiteY46" fmla="*/ 321503 h 1374640"/>
                    <a:gd name="connsiteX47" fmla="*/ 438110 w 1517339"/>
                    <a:gd name="connsiteY47" fmla="*/ 490754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84306 w 1517339"/>
                    <a:gd name="connsiteY59" fmla="*/ 209706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186311 w 1517339"/>
                    <a:gd name="connsiteY63" fmla="*/ 236206 h 1374640"/>
                    <a:gd name="connsiteX64" fmla="*/ 1239492 w 1517339"/>
                    <a:gd name="connsiteY64" fmla="*/ 306481 h 1374640"/>
                    <a:gd name="connsiteX65" fmla="*/ 1339504 w 1517339"/>
                    <a:gd name="connsiteY65" fmla="*/ 323151 h 1374640"/>
                    <a:gd name="connsiteX66" fmla="*/ 1399401 w 1517339"/>
                    <a:gd name="connsiteY66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26961 w 1517339"/>
                    <a:gd name="connsiteY31" fmla="*/ 1212822 h 1374640"/>
                    <a:gd name="connsiteX32" fmla="*/ 754023 w 1517339"/>
                    <a:gd name="connsiteY32" fmla="*/ 1139432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90227 w 1517339"/>
                    <a:gd name="connsiteY46" fmla="*/ 321503 h 1374640"/>
                    <a:gd name="connsiteX47" fmla="*/ 438110 w 1517339"/>
                    <a:gd name="connsiteY47" fmla="*/ 490754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84306 w 1517339"/>
                    <a:gd name="connsiteY59" fmla="*/ 209706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186311 w 1517339"/>
                    <a:gd name="connsiteY63" fmla="*/ 236206 h 1374640"/>
                    <a:gd name="connsiteX64" fmla="*/ 1239492 w 1517339"/>
                    <a:gd name="connsiteY64" fmla="*/ 306481 h 1374640"/>
                    <a:gd name="connsiteX65" fmla="*/ 1339504 w 1517339"/>
                    <a:gd name="connsiteY65" fmla="*/ 323151 h 1374640"/>
                    <a:gd name="connsiteX66" fmla="*/ 1399401 w 1517339"/>
                    <a:gd name="connsiteY66" fmla="*/ 236876 h 1374640"/>
                    <a:gd name="connsiteX0" fmla="*/ 1399401 w 1517339"/>
                    <a:gd name="connsiteY0" fmla="*/ 236876 h 1374640"/>
                    <a:gd name="connsiteX1" fmla="*/ 1364418 w 1517339"/>
                    <a:gd name="connsiteY1" fmla="*/ 148159 h 1374640"/>
                    <a:gd name="connsiteX2" fmla="*/ 1295419 w 1517339"/>
                    <a:gd name="connsiteY2" fmla="*/ 117204 h 1374640"/>
                    <a:gd name="connsiteX3" fmla="*/ 1208537 w 1517339"/>
                    <a:gd name="connsiteY3" fmla="*/ 146938 h 1374640"/>
                    <a:gd name="connsiteX4" fmla="*/ 1187105 w 1517339"/>
                    <a:gd name="connsiteY4" fmla="*/ 232663 h 1374640"/>
                    <a:gd name="connsiteX5" fmla="*/ 1098998 w 1517339"/>
                    <a:gd name="connsiteY5" fmla="*/ 296407 h 1374640"/>
                    <a:gd name="connsiteX6" fmla="*/ 1049358 w 1517339"/>
                    <a:gd name="connsiteY6" fmla="*/ 155364 h 1374640"/>
                    <a:gd name="connsiteX7" fmla="*/ 1111881 w 1517339"/>
                    <a:gd name="connsiteY7" fmla="*/ 53764 h 1374640"/>
                    <a:gd name="connsiteX8" fmla="*/ 1229112 w 1517339"/>
                    <a:gd name="connsiteY8" fmla="*/ 6872 h 1374640"/>
                    <a:gd name="connsiteX9" fmla="*/ 1369789 w 1517339"/>
                    <a:gd name="connsiteY9" fmla="*/ 6872 h 1374640"/>
                    <a:gd name="connsiteX10" fmla="*/ 1447942 w 1517339"/>
                    <a:gd name="connsiteY10" fmla="*/ 69395 h 1374640"/>
                    <a:gd name="connsiteX11" fmla="*/ 1510466 w 1517339"/>
                    <a:gd name="connsiteY11" fmla="*/ 194441 h 1374640"/>
                    <a:gd name="connsiteX12" fmla="*/ 1510466 w 1517339"/>
                    <a:gd name="connsiteY12" fmla="*/ 303857 h 1374640"/>
                    <a:gd name="connsiteX13" fmla="*/ 1463573 w 1517339"/>
                    <a:gd name="connsiteY13" fmla="*/ 405457 h 1374640"/>
                    <a:gd name="connsiteX14" fmla="*/ 1385420 w 1517339"/>
                    <a:gd name="connsiteY14" fmla="*/ 452349 h 1374640"/>
                    <a:gd name="connsiteX15" fmla="*/ 1283819 w 1517339"/>
                    <a:gd name="connsiteY15" fmla="*/ 460165 h 1374640"/>
                    <a:gd name="connsiteX16" fmla="*/ 1187654 w 1517339"/>
                    <a:gd name="connsiteY16" fmla="*/ 407472 h 1374640"/>
                    <a:gd name="connsiteX17" fmla="*/ 1119696 w 1517339"/>
                    <a:gd name="connsiteY17" fmla="*/ 483611 h 1374640"/>
                    <a:gd name="connsiteX18" fmla="*/ 1190035 w 1517339"/>
                    <a:gd name="connsiteY18" fmla="*/ 569579 h 1374640"/>
                    <a:gd name="connsiteX19" fmla="*/ 1276004 w 1517339"/>
                    <a:gd name="connsiteY19" fmla="*/ 671179 h 1374640"/>
                    <a:gd name="connsiteX20" fmla="*/ 1196506 w 1517339"/>
                    <a:gd name="connsiteY20" fmla="*/ 736756 h 1374640"/>
                    <a:gd name="connsiteX21" fmla="*/ 1102722 w 1517339"/>
                    <a:gd name="connsiteY21" fmla="*/ 803369 h 1374640"/>
                    <a:gd name="connsiteX22" fmla="*/ 1057173 w 1517339"/>
                    <a:gd name="connsiteY22" fmla="*/ 741518 h 1374640"/>
                    <a:gd name="connsiteX23" fmla="*/ 1018096 w 1517339"/>
                    <a:gd name="connsiteY23" fmla="*/ 671180 h 1374640"/>
                    <a:gd name="connsiteX24" fmla="*/ 986835 w 1517339"/>
                    <a:gd name="connsiteY24" fmla="*/ 624288 h 1374640"/>
                    <a:gd name="connsiteX25" fmla="*/ 869604 w 1517339"/>
                    <a:gd name="connsiteY25" fmla="*/ 710257 h 1374640"/>
                    <a:gd name="connsiteX26" fmla="*/ 689850 w 1517339"/>
                    <a:gd name="connsiteY26" fmla="*/ 858749 h 1374640"/>
                    <a:gd name="connsiteX27" fmla="*/ 580435 w 1517339"/>
                    <a:gd name="connsiteY27" fmla="*/ 960349 h 1374640"/>
                    <a:gd name="connsiteX28" fmla="*/ 439758 w 1517339"/>
                    <a:gd name="connsiteY28" fmla="*/ 1077580 h 1374640"/>
                    <a:gd name="connsiteX29" fmla="*/ 361604 w 1517339"/>
                    <a:gd name="connsiteY29" fmla="*/ 1140103 h 1374640"/>
                    <a:gd name="connsiteX30" fmla="*/ 471019 w 1517339"/>
                    <a:gd name="connsiteY30" fmla="*/ 1218257 h 1374640"/>
                    <a:gd name="connsiteX31" fmla="*/ 626961 w 1517339"/>
                    <a:gd name="connsiteY31" fmla="*/ 1212822 h 1374640"/>
                    <a:gd name="connsiteX32" fmla="*/ 754023 w 1517339"/>
                    <a:gd name="connsiteY32" fmla="*/ 1139432 h 1374640"/>
                    <a:gd name="connsiteX33" fmla="*/ 846158 w 1517339"/>
                    <a:gd name="connsiteY33" fmla="*/ 1069764 h 1374640"/>
                    <a:gd name="connsiteX34" fmla="*/ 900193 w 1517339"/>
                    <a:gd name="connsiteY34" fmla="*/ 1145537 h 1374640"/>
                    <a:gd name="connsiteX35" fmla="*/ 947758 w 1517339"/>
                    <a:gd name="connsiteY35" fmla="*/ 1210441 h 1374640"/>
                    <a:gd name="connsiteX36" fmla="*/ 877419 w 1517339"/>
                    <a:gd name="connsiteY36" fmla="*/ 1272964 h 1374640"/>
                    <a:gd name="connsiteX37" fmla="*/ 674219 w 1517339"/>
                    <a:gd name="connsiteY37" fmla="*/ 1343303 h 1374640"/>
                    <a:gd name="connsiteX38" fmla="*/ 455389 w 1517339"/>
                    <a:gd name="connsiteY38" fmla="*/ 1374564 h 1374640"/>
                    <a:gd name="connsiteX39" fmla="*/ 244373 w 1517339"/>
                    <a:gd name="connsiteY39" fmla="*/ 1335488 h 1374640"/>
                    <a:gd name="connsiteX40" fmla="*/ 111512 w 1517339"/>
                    <a:gd name="connsiteY40" fmla="*/ 1233888 h 1374640"/>
                    <a:gd name="connsiteX41" fmla="*/ 41173 w 1517339"/>
                    <a:gd name="connsiteY41" fmla="*/ 1108841 h 1374640"/>
                    <a:gd name="connsiteX42" fmla="*/ 2096 w 1517339"/>
                    <a:gd name="connsiteY42" fmla="*/ 929088 h 1374640"/>
                    <a:gd name="connsiteX43" fmla="*/ 9912 w 1517339"/>
                    <a:gd name="connsiteY43" fmla="*/ 764964 h 1374640"/>
                    <a:gd name="connsiteX44" fmla="*/ 48988 w 1517339"/>
                    <a:gd name="connsiteY44" fmla="*/ 616472 h 1374640"/>
                    <a:gd name="connsiteX45" fmla="*/ 142773 w 1517339"/>
                    <a:gd name="connsiteY45" fmla="*/ 467980 h 1374640"/>
                    <a:gd name="connsiteX46" fmla="*/ 290227 w 1517339"/>
                    <a:gd name="connsiteY46" fmla="*/ 321503 h 1374640"/>
                    <a:gd name="connsiteX47" fmla="*/ 438110 w 1517339"/>
                    <a:gd name="connsiteY47" fmla="*/ 490754 h 1374640"/>
                    <a:gd name="connsiteX48" fmla="*/ 330342 w 1517339"/>
                    <a:gd name="connsiteY48" fmla="*/ 600841 h 1374640"/>
                    <a:gd name="connsiteX49" fmla="*/ 236557 w 1517339"/>
                    <a:gd name="connsiteY49" fmla="*/ 718073 h 1374640"/>
                    <a:gd name="connsiteX50" fmla="*/ 181849 w 1517339"/>
                    <a:gd name="connsiteY50" fmla="*/ 874379 h 1374640"/>
                    <a:gd name="connsiteX51" fmla="*/ 228742 w 1517339"/>
                    <a:gd name="connsiteY51" fmla="*/ 1022872 h 1374640"/>
                    <a:gd name="connsiteX52" fmla="*/ 353789 w 1517339"/>
                    <a:gd name="connsiteY52" fmla="*/ 913457 h 1374640"/>
                    <a:gd name="connsiteX53" fmla="*/ 549173 w 1517339"/>
                    <a:gd name="connsiteY53" fmla="*/ 764964 h 1374640"/>
                    <a:gd name="connsiteX54" fmla="*/ 689851 w 1517339"/>
                    <a:gd name="connsiteY54" fmla="*/ 647733 h 1374640"/>
                    <a:gd name="connsiteX55" fmla="*/ 791451 w 1517339"/>
                    <a:gd name="connsiteY55" fmla="*/ 553949 h 1374640"/>
                    <a:gd name="connsiteX56" fmla="*/ 869604 w 1517339"/>
                    <a:gd name="connsiteY56" fmla="*/ 483611 h 1374640"/>
                    <a:gd name="connsiteX57" fmla="*/ 768004 w 1517339"/>
                    <a:gd name="connsiteY57" fmla="*/ 366380 h 1374640"/>
                    <a:gd name="connsiteX58" fmla="*/ 721112 w 1517339"/>
                    <a:gd name="connsiteY58" fmla="*/ 272595 h 1374640"/>
                    <a:gd name="connsiteX59" fmla="*/ 784306 w 1517339"/>
                    <a:gd name="connsiteY59" fmla="*/ 209706 h 1374640"/>
                    <a:gd name="connsiteX60" fmla="*/ 853973 w 1517339"/>
                    <a:gd name="connsiteY60" fmla="*/ 163180 h 1374640"/>
                    <a:gd name="connsiteX61" fmla="*/ 939942 w 1517339"/>
                    <a:gd name="connsiteY61" fmla="*/ 264780 h 1374640"/>
                    <a:gd name="connsiteX62" fmla="*/ 1010281 w 1517339"/>
                    <a:gd name="connsiteY62" fmla="*/ 366380 h 1374640"/>
                    <a:gd name="connsiteX63" fmla="*/ 1186311 w 1517339"/>
                    <a:gd name="connsiteY63" fmla="*/ 236206 h 1374640"/>
                    <a:gd name="connsiteX64" fmla="*/ 1239492 w 1517339"/>
                    <a:gd name="connsiteY64" fmla="*/ 306481 h 1374640"/>
                    <a:gd name="connsiteX65" fmla="*/ 1339504 w 1517339"/>
                    <a:gd name="connsiteY65" fmla="*/ 323151 h 1374640"/>
                    <a:gd name="connsiteX66" fmla="*/ 1399401 w 1517339"/>
                    <a:gd name="connsiteY66" fmla="*/ 236876 h 1374640"/>
                    <a:gd name="connsiteX0" fmla="*/ 1399401 w 1517339"/>
                    <a:gd name="connsiteY0" fmla="*/ 236876 h 1374630"/>
                    <a:gd name="connsiteX1" fmla="*/ 1364418 w 1517339"/>
                    <a:gd name="connsiteY1" fmla="*/ 148159 h 1374630"/>
                    <a:gd name="connsiteX2" fmla="*/ 1295419 w 1517339"/>
                    <a:gd name="connsiteY2" fmla="*/ 117204 h 1374630"/>
                    <a:gd name="connsiteX3" fmla="*/ 1208537 w 1517339"/>
                    <a:gd name="connsiteY3" fmla="*/ 146938 h 1374630"/>
                    <a:gd name="connsiteX4" fmla="*/ 1187105 w 1517339"/>
                    <a:gd name="connsiteY4" fmla="*/ 232663 h 1374630"/>
                    <a:gd name="connsiteX5" fmla="*/ 1098998 w 1517339"/>
                    <a:gd name="connsiteY5" fmla="*/ 296407 h 1374630"/>
                    <a:gd name="connsiteX6" fmla="*/ 1049358 w 1517339"/>
                    <a:gd name="connsiteY6" fmla="*/ 155364 h 1374630"/>
                    <a:gd name="connsiteX7" fmla="*/ 1111881 w 1517339"/>
                    <a:gd name="connsiteY7" fmla="*/ 53764 h 1374630"/>
                    <a:gd name="connsiteX8" fmla="*/ 1229112 w 1517339"/>
                    <a:gd name="connsiteY8" fmla="*/ 6872 h 1374630"/>
                    <a:gd name="connsiteX9" fmla="*/ 1369789 w 1517339"/>
                    <a:gd name="connsiteY9" fmla="*/ 6872 h 1374630"/>
                    <a:gd name="connsiteX10" fmla="*/ 1447942 w 1517339"/>
                    <a:gd name="connsiteY10" fmla="*/ 69395 h 1374630"/>
                    <a:gd name="connsiteX11" fmla="*/ 1510466 w 1517339"/>
                    <a:gd name="connsiteY11" fmla="*/ 194441 h 1374630"/>
                    <a:gd name="connsiteX12" fmla="*/ 1510466 w 1517339"/>
                    <a:gd name="connsiteY12" fmla="*/ 303857 h 1374630"/>
                    <a:gd name="connsiteX13" fmla="*/ 1463573 w 1517339"/>
                    <a:gd name="connsiteY13" fmla="*/ 405457 h 1374630"/>
                    <a:gd name="connsiteX14" fmla="*/ 1385420 w 1517339"/>
                    <a:gd name="connsiteY14" fmla="*/ 452349 h 1374630"/>
                    <a:gd name="connsiteX15" fmla="*/ 1283819 w 1517339"/>
                    <a:gd name="connsiteY15" fmla="*/ 460165 h 1374630"/>
                    <a:gd name="connsiteX16" fmla="*/ 1187654 w 1517339"/>
                    <a:gd name="connsiteY16" fmla="*/ 407472 h 1374630"/>
                    <a:gd name="connsiteX17" fmla="*/ 1119696 w 1517339"/>
                    <a:gd name="connsiteY17" fmla="*/ 483611 h 1374630"/>
                    <a:gd name="connsiteX18" fmla="*/ 1190035 w 1517339"/>
                    <a:gd name="connsiteY18" fmla="*/ 569579 h 1374630"/>
                    <a:gd name="connsiteX19" fmla="*/ 1276004 w 1517339"/>
                    <a:gd name="connsiteY19" fmla="*/ 671179 h 1374630"/>
                    <a:gd name="connsiteX20" fmla="*/ 1196506 w 1517339"/>
                    <a:gd name="connsiteY20" fmla="*/ 736756 h 1374630"/>
                    <a:gd name="connsiteX21" fmla="*/ 1102722 w 1517339"/>
                    <a:gd name="connsiteY21" fmla="*/ 803369 h 1374630"/>
                    <a:gd name="connsiteX22" fmla="*/ 1057173 w 1517339"/>
                    <a:gd name="connsiteY22" fmla="*/ 741518 h 1374630"/>
                    <a:gd name="connsiteX23" fmla="*/ 1018096 w 1517339"/>
                    <a:gd name="connsiteY23" fmla="*/ 671180 h 1374630"/>
                    <a:gd name="connsiteX24" fmla="*/ 986835 w 1517339"/>
                    <a:gd name="connsiteY24" fmla="*/ 624288 h 1374630"/>
                    <a:gd name="connsiteX25" fmla="*/ 869604 w 1517339"/>
                    <a:gd name="connsiteY25" fmla="*/ 710257 h 1374630"/>
                    <a:gd name="connsiteX26" fmla="*/ 689850 w 1517339"/>
                    <a:gd name="connsiteY26" fmla="*/ 858749 h 1374630"/>
                    <a:gd name="connsiteX27" fmla="*/ 580435 w 1517339"/>
                    <a:gd name="connsiteY27" fmla="*/ 960349 h 1374630"/>
                    <a:gd name="connsiteX28" fmla="*/ 439758 w 1517339"/>
                    <a:gd name="connsiteY28" fmla="*/ 1077580 h 1374630"/>
                    <a:gd name="connsiteX29" fmla="*/ 361604 w 1517339"/>
                    <a:gd name="connsiteY29" fmla="*/ 1140103 h 1374630"/>
                    <a:gd name="connsiteX30" fmla="*/ 471019 w 1517339"/>
                    <a:gd name="connsiteY30" fmla="*/ 1218257 h 1374630"/>
                    <a:gd name="connsiteX31" fmla="*/ 626961 w 1517339"/>
                    <a:gd name="connsiteY31" fmla="*/ 1212822 h 1374630"/>
                    <a:gd name="connsiteX32" fmla="*/ 754023 w 1517339"/>
                    <a:gd name="connsiteY32" fmla="*/ 1139432 h 1374630"/>
                    <a:gd name="connsiteX33" fmla="*/ 846158 w 1517339"/>
                    <a:gd name="connsiteY33" fmla="*/ 1069764 h 1374630"/>
                    <a:gd name="connsiteX34" fmla="*/ 900193 w 1517339"/>
                    <a:gd name="connsiteY34" fmla="*/ 1145537 h 1374630"/>
                    <a:gd name="connsiteX35" fmla="*/ 947758 w 1517339"/>
                    <a:gd name="connsiteY35" fmla="*/ 1210441 h 1374630"/>
                    <a:gd name="connsiteX36" fmla="*/ 839319 w 1517339"/>
                    <a:gd name="connsiteY36" fmla="*/ 1287251 h 1374630"/>
                    <a:gd name="connsiteX37" fmla="*/ 674219 w 1517339"/>
                    <a:gd name="connsiteY37" fmla="*/ 1343303 h 1374630"/>
                    <a:gd name="connsiteX38" fmla="*/ 455389 w 1517339"/>
                    <a:gd name="connsiteY38" fmla="*/ 1374564 h 1374630"/>
                    <a:gd name="connsiteX39" fmla="*/ 244373 w 1517339"/>
                    <a:gd name="connsiteY39" fmla="*/ 1335488 h 1374630"/>
                    <a:gd name="connsiteX40" fmla="*/ 111512 w 1517339"/>
                    <a:gd name="connsiteY40" fmla="*/ 1233888 h 1374630"/>
                    <a:gd name="connsiteX41" fmla="*/ 41173 w 1517339"/>
                    <a:gd name="connsiteY41" fmla="*/ 1108841 h 1374630"/>
                    <a:gd name="connsiteX42" fmla="*/ 2096 w 1517339"/>
                    <a:gd name="connsiteY42" fmla="*/ 929088 h 1374630"/>
                    <a:gd name="connsiteX43" fmla="*/ 9912 w 1517339"/>
                    <a:gd name="connsiteY43" fmla="*/ 764964 h 1374630"/>
                    <a:gd name="connsiteX44" fmla="*/ 48988 w 1517339"/>
                    <a:gd name="connsiteY44" fmla="*/ 616472 h 1374630"/>
                    <a:gd name="connsiteX45" fmla="*/ 142773 w 1517339"/>
                    <a:gd name="connsiteY45" fmla="*/ 467980 h 1374630"/>
                    <a:gd name="connsiteX46" fmla="*/ 290227 w 1517339"/>
                    <a:gd name="connsiteY46" fmla="*/ 321503 h 1374630"/>
                    <a:gd name="connsiteX47" fmla="*/ 438110 w 1517339"/>
                    <a:gd name="connsiteY47" fmla="*/ 490754 h 1374630"/>
                    <a:gd name="connsiteX48" fmla="*/ 330342 w 1517339"/>
                    <a:gd name="connsiteY48" fmla="*/ 600841 h 1374630"/>
                    <a:gd name="connsiteX49" fmla="*/ 236557 w 1517339"/>
                    <a:gd name="connsiteY49" fmla="*/ 718073 h 1374630"/>
                    <a:gd name="connsiteX50" fmla="*/ 181849 w 1517339"/>
                    <a:gd name="connsiteY50" fmla="*/ 874379 h 1374630"/>
                    <a:gd name="connsiteX51" fmla="*/ 228742 w 1517339"/>
                    <a:gd name="connsiteY51" fmla="*/ 1022872 h 1374630"/>
                    <a:gd name="connsiteX52" fmla="*/ 353789 w 1517339"/>
                    <a:gd name="connsiteY52" fmla="*/ 913457 h 1374630"/>
                    <a:gd name="connsiteX53" fmla="*/ 549173 w 1517339"/>
                    <a:gd name="connsiteY53" fmla="*/ 764964 h 1374630"/>
                    <a:gd name="connsiteX54" fmla="*/ 689851 w 1517339"/>
                    <a:gd name="connsiteY54" fmla="*/ 647733 h 1374630"/>
                    <a:gd name="connsiteX55" fmla="*/ 791451 w 1517339"/>
                    <a:gd name="connsiteY55" fmla="*/ 553949 h 1374630"/>
                    <a:gd name="connsiteX56" fmla="*/ 869604 w 1517339"/>
                    <a:gd name="connsiteY56" fmla="*/ 483611 h 1374630"/>
                    <a:gd name="connsiteX57" fmla="*/ 768004 w 1517339"/>
                    <a:gd name="connsiteY57" fmla="*/ 366380 h 1374630"/>
                    <a:gd name="connsiteX58" fmla="*/ 721112 w 1517339"/>
                    <a:gd name="connsiteY58" fmla="*/ 272595 h 1374630"/>
                    <a:gd name="connsiteX59" fmla="*/ 784306 w 1517339"/>
                    <a:gd name="connsiteY59" fmla="*/ 209706 h 1374630"/>
                    <a:gd name="connsiteX60" fmla="*/ 853973 w 1517339"/>
                    <a:gd name="connsiteY60" fmla="*/ 163180 h 1374630"/>
                    <a:gd name="connsiteX61" fmla="*/ 939942 w 1517339"/>
                    <a:gd name="connsiteY61" fmla="*/ 264780 h 1374630"/>
                    <a:gd name="connsiteX62" fmla="*/ 1010281 w 1517339"/>
                    <a:gd name="connsiteY62" fmla="*/ 366380 h 1374630"/>
                    <a:gd name="connsiteX63" fmla="*/ 1186311 w 1517339"/>
                    <a:gd name="connsiteY63" fmla="*/ 236206 h 1374630"/>
                    <a:gd name="connsiteX64" fmla="*/ 1239492 w 1517339"/>
                    <a:gd name="connsiteY64" fmla="*/ 306481 h 1374630"/>
                    <a:gd name="connsiteX65" fmla="*/ 1339504 w 1517339"/>
                    <a:gd name="connsiteY65" fmla="*/ 323151 h 1374630"/>
                    <a:gd name="connsiteX66" fmla="*/ 1399401 w 1517339"/>
                    <a:gd name="connsiteY66" fmla="*/ 236876 h 1374630"/>
                    <a:gd name="connsiteX0" fmla="*/ 1399401 w 1517339"/>
                    <a:gd name="connsiteY0" fmla="*/ 236876 h 1374630"/>
                    <a:gd name="connsiteX1" fmla="*/ 1364418 w 1517339"/>
                    <a:gd name="connsiteY1" fmla="*/ 148159 h 1374630"/>
                    <a:gd name="connsiteX2" fmla="*/ 1295419 w 1517339"/>
                    <a:gd name="connsiteY2" fmla="*/ 117204 h 1374630"/>
                    <a:gd name="connsiteX3" fmla="*/ 1208537 w 1517339"/>
                    <a:gd name="connsiteY3" fmla="*/ 146938 h 1374630"/>
                    <a:gd name="connsiteX4" fmla="*/ 1187105 w 1517339"/>
                    <a:gd name="connsiteY4" fmla="*/ 232663 h 1374630"/>
                    <a:gd name="connsiteX5" fmla="*/ 1098998 w 1517339"/>
                    <a:gd name="connsiteY5" fmla="*/ 296407 h 1374630"/>
                    <a:gd name="connsiteX6" fmla="*/ 1049358 w 1517339"/>
                    <a:gd name="connsiteY6" fmla="*/ 155364 h 1374630"/>
                    <a:gd name="connsiteX7" fmla="*/ 1111881 w 1517339"/>
                    <a:gd name="connsiteY7" fmla="*/ 53764 h 1374630"/>
                    <a:gd name="connsiteX8" fmla="*/ 1229112 w 1517339"/>
                    <a:gd name="connsiteY8" fmla="*/ 6872 h 1374630"/>
                    <a:gd name="connsiteX9" fmla="*/ 1369789 w 1517339"/>
                    <a:gd name="connsiteY9" fmla="*/ 6872 h 1374630"/>
                    <a:gd name="connsiteX10" fmla="*/ 1447942 w 1517339"/>
                    <a:gd name="connsiteY10" fmla="*/ 69395 h 1374630"/>
                    <a:gd name="connsiteX11" fmla="*/ 1510466 w 1517339"/>
                    <a:gd name="connsiteY11" fmla="*/ 194441 h 1374630"/>
                    <a:gd name="connsiteX12" fmla="*/ 1510466 w 1517339"/>
                    <a:gd name="connsiteY12" fmla="*/ 303857 h 1374630"/>
                    <a:gd name="connsiteX13" fmla="*/ 1463573 w 1517339"/>
                    <a:gd name="connsiteY13" fmla="*/ 405457 h 1374630"/>
                    <a:gd name="connsiteX14" fmla="*/ 1385420 w 1517339"/>
                    <a:gd name="connsiteY14" fmla="*/ 452349 h 1374630"/>
                    <a:gd name="connsiteX15" fmla="*/ 1283819 w 1517339"/>
                    <a:gd name="connsiteY15" fmla="*/ 460165 h 1374630"/>
                    <a:gd name="connsiteX16" fmla="*/ 1187654 w 1517339"/>
                    <a:gd name="connsiteY16" fmla="*/ 407472 h 1374630"/>
                    <a:gd name="connsiteX17" fmla="*/ 1119696 w 1517339"/>
                    <a:gd name="connsiteY17" fmla="*/ 483611 h 1374630"/>
                    <a:gd name="connsiteX18" fmla="*/ 1190035 w 1517339"/>
                    <a:gd name="connsiteY18" fmla="*/ 569579 h 1374630"/>
                    <a:gd name="connsiteX19" fmla="*/ 1276004 w 1517339"/>
                    <a:gd name="connsiteY19" fmla="*/ 671179 h 1374630"/>
                    <a:gd name="connsiteX20" fmla="*/ 1196506 w 1517339"/>
                    <a:gd name="connsiteY20" fmla="*/ 736756 h 1374630"/>
                    <a:gd name="connsiteX21" fmla="*/ 1102722 w 1517339"/>
                    <a:gd name="connsiteY21" fmla="*/ 803369 h 1374630"/>
                    <a:gd name="connsiteX22" fmla="*/ 1057173 w 1517339"/>
                    <a:gd name="connsiteY22" fmla="*/ 741518 h 1374630"/>
                    <a:gd name="connsiteX23" fmla="*/ 1018096 w 1517339"/>
                    <a:gd name="connsiteY23" fmla="*/ 671180 h 1374630"/>
                    <a:gd name="connsiteX24" fmla="*/ 986835 w 1517339"/>
                    <a:gd name="connsiteY24" fmla="*/ 624288 h 1374630"/>
                    <a:gd name="connsiteX25" fmla="*/ 869604 w 1517339"/>
                    <a:gd name="connsiteY25" fmla="*/ 710257 h 1374630"/>
                    <a:gd name="connsiteX26" fmla="*/ 689850 w 1517339"/>
                    <a:gd name="connsiteY26" fmla="*/ 858749 h 1374630"/>
                    <a:gd name="connsiteX27" fmla="*/ 580435 w 1517339"/>
                    <a:gd name="connsiteY27" fmla="*/ 960349 h 1374630"/>
                    <a:gd name="connsiteX28" fmla="*/ 439758 w 1517339"/>
                    <a:gd name="connsiteY28" fmla="*/ 1077580 h 1374630"/>
                    <a:gd name="connsiteX29" fmla="*/ 361604 w 1517339"/>
                    <a:gd name="connsiteY29" fmla="*/ 1140103 h 1374630"/>
                    <a:gd name="connsiteX30" fmla="*/ 471019 w 1517339"/>
                    <a:gd name="connsiteY30" fmla="*/ 1218257 h 1374630"/>
                    <a:gd name="connsiteX31" fmla="*/ 626961 w 1517339"/>
                    <a:gd name="connsiteY31" fmla="*/ 1212822 h 1374630"/>
                    <a:gd name="connsiteX32" fmla="*/ 754023 w 1517339"/>
                    <a:gd name="connsiteY32" fmla="*/ 1139432 h 1374630"/>
                    <a:gd name="connsiteX33" fmla="*/ 846158 w 1517339"/>
                    <a:gd name="connsiteY33" fmla="*/ 1069764 h 1374630"/>
                    <a:gd name="connsiteX34" fmla="*/ 900193 w 1517339"/>
                    <a:gd name="connsiteY34" fmla="*/ 1145537 h 1374630"/>
                    <a:gd name="connsiteX35" fmla="*/ 947758 w 1517339"/>
                    <a:gd name="connsiteY35" fmla="*/ 1210441 h 1374630"/>
                    <a:gd name="connsiteX36" fmla="*/ 839319 w 1517339"/>
                    <a:gd name="connsiteY36" fmla="*/ 1287251 h 1374630"/>
                    <a:gd name="connsiteX37" fmla="*/ 674219 w 1517339"/>
                    <a:gd name="connsiteY37" fmla="*/ 1343303 h 1374630"/>
                    <a:gd name="connsiteX38" fmla="*/ 455389 w 1517339"/>
                    <a:gd name="connsiteY38" fmla="*/ 1374564 h 1374630"/>
                    <a:gd name="connsiteX39" fmla="*/ 244373 w 1517339"/>
                    <a:gd name="connsiteY39" fmla="*/ 1335488 h 1374630"/>
                    <a:gd name="connsiteX40" fmla="*/ 111512 w 1517339"/>
                    <a:gd name="connsiteY40" fmla="*/ 1233888 h 1374630"/>
                    <a:gd name="connsiteX41" fmla="*/ 41173 w 1517339"/>
                    <a:gd name="connsiteY41" fmla="*/ 1108841 h 1374630"/>
                    <a:gd name="connsiteX42" fmla="*/ 2096 w 1517339"/>
                    <a:gd name="connsiteY42" fmla="*/ 929088 h 1374630"/>
                    <a:gd name="connsiteX43" fmla="*/ 9912 w 1517339"/>
                    <a:gd name="connsiteY43" fmla="*/ 764964 h 1374630"/>
                    <a:gd name="connsiteX44" fmla="*/ 48988 w 1517339"/>
                    <a:gd name="connsiteY44" fmla="*/ 616472 h 1374630"/>
                    <a:gd name="connsiteX45" fmla="*/ 142773 w 1517339"/>
                    <a:gd name="connsiteY45" fmla="*/ 467980 h 1374630"/>
                    <a:gd name="connsiteX46" fmla="*/ 290227 w 1517339"/>
                    <a:gd name="connsiteY46" fmla="*/ 321503 h 1374630"/>
                    <a:gd name="connsiteX47" fmla="*/ 438110 w 1517339"/>
                    <a:gd name="connsiteY47" fmla="*/ 490754 h 1374630"/>
                    <a:gd name="connsiteX48" fmla="*/ 330342 w 1517339"/>
                    <a:gd name="connsiteY48" fmla="*/ 600841 h 1374630"/>
                    <a:gd name="connsiteX49" fmla="*/ 236557 w 1517339"/>
                    <a:gd name="connsiteY49" fmla="*/ 718073 h 1374630"/>
                    <a:gd name="connsiteX50" fmla="*/ 181849 w 1517339"/>
                    <a:gd name="connsiteY50" fmla="*/ 874379 h 1374630"/>
                    <a:gd name="connsiteX51" fmla="*/ 228742 w 1517339"/>
                    <a:gd name="connsiteY51" fmla="*/ 1022872 h 1374630"/>
                    <a:gd name="connsiteX52" fmla="*/ 353789 w 1517339"/>
                    <a:gd name="connsiteY52" fmla="*/ 913457 h 1374630"/>
                    <a:gd name="connsiteX53" fmla="*/ 549173 w 1517339"/>
                    <a:gd name="connsiteY53" fmla="*/ 764964 h 1374630"/>
                    <a:gd name="connsiteX54" fmla="*/ 689851 w 1517339"/>
                    <a:gd name="connsiteY54" fmla="*/ 647733 h 1374630"/>
                    <a:gd name="connsiteX55" fmla="*/ 791451 w 1517339"/>
                    <a:gd name="connsiteY55" fmla="*/ 553949 h 1374630"/>
                    <a:gd name="connsiteX56" fmla="*/ 869604 w 1517339"/>
                    <a:gd name="connsiteY56" fmla="*/ 483611 h 1374630"/>
                    <a:gd name="connsiteX57" fmla="*/ 768004 w 1517339"/>
                    <a:gd name="connsiteY57" fmla="*/ 366380 h 1374630"/>
                    <a:gd name="connsiteX58" fmla="*/ 721112 w 1517339"/>
                    <a:gd name="connsiteY58" fmla="*/ 272595 h 1374630"/>
                    <a:gd name="connsiteX59" fmla="*/ 784306 w 1517339"/>
                    <a:gd name="connsiteY59" fmla="*/ 209706 h 1374630"/>
                    <a:gd name="connsiteX60" fmla="*/ 853973 w 1517339"/>
                    <a:gd name="connsiteY60" fmla="*/ 163180 h 1374630"/>
                    <a:gd name="connsiteX61" fmla="*/ 939942 w 1517339"/>
                    <a:gd name="connsiteY61" fmla="*/ 264780 h 1374630"/>
                    <a:gd name="connsiteX62" fmla="*/ 1010281 w 1517339"/>
                    <a:gd name="connsiteY62" fmla="*/ 366380 h 1374630"/>
                    <a:gd name="connsiteX63" fmla="*/ 1186311 w 1517339"/>
                    <a:gd name="connsiteY63" fmla="*/ 236206 h 1374630"/>
                    <a:gd name="connsiteX64" fmla="*/ 1239492 w 1517339"/>
                    <a:gd name="connsiteY64" fmla="*/ 306481 h 1374630"/>
                    <a:gd name="connsiteX65" fmla="*/ 1339504 w 1517339"/>
                    <a:gd name="connsiteY65" fmla="*/ 323151 h 1374630"/>
                    <a:gd name="connsiteX66" fmla="*/ 1399401 w 1517339"/>
                    <a:gd name="connsiteY66" fmla="*/ 236876 h 1374630"/>
                    <a:gd name="connsiteX0" fmla="*/ 1399401 w 1517339"/>
                    <a:gd name="connsiteY0" fmla="*/ 236876 h 1374630"/>
                    <a:gd name="connsiteX1" fmla="*/ 1364418 w 1517339"/>
                    <a:gd name="connsiteY1" fmla="*/ 148159 h 1374630"/>
                    <a:gd name="connsiteX2" fmla="*/ 1295419 w 1517339"/>
                    <a:gd name="connsiteY2" fmla="*/ 117204 h 1374630"/>
                    <a:gd name="connsiteX3" fmla="*/ 1208537 w 1517339"/>
                    <a:gd name="connsiteY3" fmla="*/ 146938 h 1374630"/>
                    <a:gd name="connsiteX4" fmla="*/ 1187105 w 1517339"/>
                    <a:gd name="connsiteY4" fmla="*/ 232663 h 1374630"/>
                    <a:gd name="connsiteX5" fmla="*/ 1098998 w 1517339"/>
                    <a:gd name="connsiteY5" fmla="*/ 296407 h 1374630"/>
                    <a:gd name="connsiteX6" fmla="*/ 1049358 w 1517339"/>
                    <a:gd name="connsiteY6" fmla="*/ 155364 h 1374630"/>
                    <a:gd name="connsiteX7" fmla="*/ 1111881 w 1517339"/>
                    <a:gd name="connsiteY7" fmla="*/ 53764 h 1374630"/>
                    <a:gd name="connsiteX8" fmla="*/ 1229112 w 1517339"/>
                    <a:gd name="connsiteY8" fmla="*/ 6872 h 1374630"/>
                    <a:gd name="connsiteX9" fmla="*/ 1369789 w 1517339"/>
                    <a:gd name="connsiteY9" fmla="*/ 6872 h 1374630"/>
                    <a:gd name="connsiteX10" fmla="*/ 1447942 w 1517339"/>
                    <a:gd name="connsiteY10" fmla="*/ 69395 h 1374630"/>
                    <a:gd name="connsiteX11" fmla="*/ 1510466 w 1517339"/>
                    <a:gd name="connsiteY11" fmla="*/ 194441 h 1374630"/>
                    <a:gd name="connsiteX12" fmla="*/ 1510466 w 1517339"/>
                    <a:gd name="connsiteY12" fmla="*/ 303857 h 1374630"/>
                    <a:gd name="connsiteX13" fmla="*/ 1463573 w 1517339"/>
                    <a:gd name="connsiteY13" fmla="*/ 405457 h 1374630"/>
                    <a:gd name="connsiteX14" fmla="*/ 1385420 w 1517339"/>
                    <a:gd name="connsiteY14" fmla="*/ 452349 h 1374630"/>
                    <a:gd name="connsiteX15" fmla="*/ 1283819 w 1517339"/>
                    <a:gd name="connsiteY15" fmla="*/ 460165 h 1374630"/>
                    <a:gd name="connsiteX16" fmla="*/ 1187654 w 1517339"/>
                    <a:gd name="connsiteY16" fmla="*/ 407472 h 1374630"/>
                    <a:gd name="connsiteX17" fmla="*/ 1119696 w 1517339"/>
                    <a:gd name="connsiteY17" fmla="*/ 483611 h 1374630"/>
                    <a:gd name="connsiteX18" fmla="*/ 1190035 w 1517339"/>
                    <a:gd name="connsiteY18" fmla="*/ 569579 h 1374630"/>
                    <a:gd name="connsiteX19" fmla="*/ 1276004 w 1517339"/>
                    <a:gd name="connsiteY19" fmla="*/ 671179 h 1374630"/>
                    <a:gd name="connsiteX20" fmla="*/ 1196506 w 1517339"/>
                    <a:gd name="connsiteY20" fmla="*/ 736756 h 1374630"/>
                    <a:gd name="connsiteX21" fmla="*/ 1102722 w 1517339"/>
                    <a:gd name="connsiteY21" fmla="*/ 803369 h 1374630"/>
                    <a:gd name="connsiteX22" fmla="*/ 1057173 w 1517339"/>
                    <a:gd name="connsiteY22" fmla="*/ 741518 h 1374630"/>
                    <a:gd name="connsiteX23" fmla="*/ 1018096 w 1517339"/>
                    <a:gd name="connsiteY23" fmla="*/ 671180 h 1374630"/>
                    <a:gd name="connsiteX24" fmla="*/ 986835 w 1517339"/>
                    <a:gd name="connsiteY24" fmla="*/ 624288 h 1374630"/>
                    <a:gd name="connsiteX25" fmla="*/ 869604 w 1517339"/>
                    <a:gd name="connsiteY25" fmla="*/ 710257 h 1374630"/>
                    <a:gd name="connsiteX26" fmla="*/ 689850 w 1517339"/>
                    <a:gd name="connsiteY26" fmla="*/ 858749 h 1374630"/>
                    <a:gd name="connsiteX27" fmla="*/ 580435 w 1517339"/>
                    <a:gd name="connsiteY27" fmla="*/ 960349 h 1374630"/>
                    <a:gd name="connsiteX28" fmla="*/ 439758 w 1517339"/>
                    <a:gd name="connsiteY28" fmla="*/ 1077580 h 1374630"/>
                    <a:gd name="connsiteX29" fmla="*/ 361604 w 1517339"/>
                    <a:gd name="connsiteY29" fmla="*/ 1140103 h 1374630"/>
                    <a:gd name="connsiteX30" fmla="*/ 471019 w 1517339"/>
                    <a:gd name="connsiteY30" fmla="*/ 1218257 h 1374630"/>
                    <a:gd name="connsiteX31" fmla="*/ 626961 w 1517339"/>
                    <a:gd name="connsiteY31" fmla="*/ 1212822 h 1374630"/>
                    <a:gd name="connsiteX32" fmla="*/ 754023 w 1517339"/>
                    <a:gd name="connsiteY32" fmla="*/ 1139432 h 1374630"/>
                    <a:gd name="connsiteX33" fmla="*/ 846158 w 1517339"/>
                    <a:gd name="connsiteY33" fmla="*/ 1069764 h 1374630"/>
                    <a:gd name="connsiteX34" fmla="*/ 900193 w 1517339"/>
                    <a:gd name="connsiteY34" fmla="*/ 1145537 h 1374630"/>
                    <a:gd name="connsiteX35" fmla="*/ 947758 w 1517339"/>
                    <a:gd name="connsiteY35" fmla="*/ 1210441 h 1374630"/>
                    <a:gd name="connsiteX36" fmla="*/ 839319 w 1517339"/>
                    <a:gd name="connsiteY36" fmla="*/ 1287251 h 1374630"/>
                    <a:gd name="connsiteX37" fmla="*/ 674219 w 1517339"/>
                    <a:gd name="connsiteY37" fmla="*/ 1343303 h 1374630"/>
                    <a:gd name="connsiteX38" fmla="*/ 455389 w 1517339"/>
                    <a:gd name="connsiteY38" fmla="*/ 1374564 h 1374630"/>
                    <a:gd name="connsiteX39" fmla="*/ 244373 w 1517339"/>
                    <a:gd name="connsiteY39" fmla="*/ 1335488 h 1374630"/>
                    <a:gd name="connsiteX40" fmla="*/ 111512 w 1517339"/>
                    <a:gd name="connsiteY40" fmla="*/ 1233888 h 1374630"/>
                    <a:gd name="connsiteX41" fmla="*/ 41173 w 1517339"/>
                    <a:gd name="connsiteY41" fmla="*/ 1108841 h 1374630"/>
                    <a:gd name="connsiteX42" fmla="*/ 2096 w 1517339"/>
                    <a:gd name="connsiteY42" fmla="*/ 929088 h 1374630"/>
                    <a:gd name="connsiteX43" fmla="*/ 9912 w 1517339"/>
                    <a:gd name="connsiteY43" fmla="*/ 764964 h 1374630"/>
                    <a:gd name="connsiteX44" fmla="*/ 48988 w 1517339"/>
                    <a:gd name="connsiteY44" fmla="*/ 616472 h 1374630"/>
                    <a:gd name="connsiteX45" fmla="*/ 142773 w 1517339"/>
                    <a:gd name="connsiteY45" fmla="*/ 467980 h 1374630"/>
                    <a:gd name="connsiteX46" fmla="*/ 290227 w 1517339"/>
                    <a:gd name="connsiteY46" fmla="*/ 321503 h 1374630"/>
                    <a:gd name="connsiteX47" fmla="*/ 438110 w 1517339"/>
                    <a:gd name="connsiteY47" fmla="*/ 490754 h 1374630"/>
                    <a:gd name="connsiteX48" fmla="*/ 330342 w 1517339"/>
                    <a:gd name="connsiteY48" fmla="*/ 600841 h 1374630"/>
                    <a:gd name="connsiteX49" fmla="*/ 236557 w 1517339"/>
                    <a:gd name="connsiteY49" fmla="*/ 718073 h 1374630"/>
                    <a:gd name="connsiteX50" fmla="*/ 181849 w 1517339"/>
                    <a:gd name="connsiteY50" fmla="*/ 874379 h 1374630"/>
                    <a:gd name="connsiteX51" fmla="*/ 228742 w 1517339"/>
                    <a:gd name="connsiteY51" fmla="*/ 1022872 h 1374630"/>
                    <a:gd name="connsiteX52" fmla="*/ 353789 w 1517339"/>
                    <a:gd name="connsiteY52" fmla="*/ 913457 h 1374630"/>
                    <a:gd name="connsiteX53" fmla="*/ 549173 w 1517339"/>
                    <a:gd name="connsiteY53" fmla="*/ 764964 h 1374630"/>
                    <a:gd name="connsiteX54" fmla="*/ 689851 w 1517339"/>
                    <a:gd name="connsiteY54" fmla="*/ 647733 h 1374630"/>
                    <a:gd name="connsiteX55" fmla="*/ 791451 w 1517339"/>
                    <a:gd name="connsiteY55" fmla="*/ 553949 h 1374630"/>
                    <a:gd name="connsiteX56" fmla="*/ 869604 w 1517339"/>
                    <a:gd name="connsiteY56" fmla="*/ 483611 h 1374630"/>
                    <a:gd name="connsiteX57" fmla="*/ 768004 w 1517339"/>
                    <a:gd name="connsiteY57" fmla="*/ 366380 h 1374630"/>
                    <a:gd name="connsiteX58" fmla="*/ 721112 w 1517339"/>
                    <a:gd name="connsiteY58" fmla="*/ 272595 h 1374630"/>
                    <a:gd name="connsiteX59" fmla="*/ 784306 w 1517339"/>
                    <a:gd name="connsiteY59" fmla="*/ 209706 h 1374630"/>
                    <a:gd name="connsiteX60" fmla="*/ 853973 w 1517339"/>
                    <a:gd name="connsiteY60" fmla="*/ 163180 h 1374630"/>
                    <a:gd name="connsiteX61" fmla="*/ 939942 w 1517339"/>
                    <a:gd name="connsiteY61" fmla="*/ 264780 h 1374630"/>
                    <a:gd name="connsiteX62" fmla="*/ 1010281 w 1517339"/>
                    <a:gd name="connsiteY62" fmla="*/ 366380 h 1374630"/>
                    <a:gd name="connsiteX63" fmla="*/ 1186311 w 1517339"/>
                    <a:gd name="connsiteY63" fmla="*/ 236206 h 1374630"/>
                    <a:gd name="connsiteX64" fmla="*/ 1239492 w 1517339"/>
                    <a:gd name="connsiteY64" fmla="*/ 306481 h 1374630"/>
                    <a:gd name="connsiteX65" fmla="*/ 1339504 w 1517339"/>
                    <a:gd name="connsiteY65" fmla="*/ 323151 h 1374630"/>
                    <a:gd name="connsiteX66" fmla="*/ 1399401 w 1517339"/>
                    <a:gd name="connsiteY66" fmla="*/ 236876 h 1374630"/>
                    <a:gd name="connsiteX0" fmla="*/ 1399401 w 1517339"/>
                    <a:gd name="connsiteY0" fmla="*/ 236876 h 1374630"/>
                    <a:gd name="connsiteX1" fmla="*/ 1364418 w 1517339"/>
                    <a:gd name="connsiteY1" fmla="*/ 148159 h 1374630"/>
                    <a:gd name="connsiteX2" fmla="*/ 1295419 w 1517339"/>
                    <a:gd name="connsiteY2" fmla="*/ 117204 h 1374630"/>
                    <a:gd name="connsiteX3" fmla="*/ 1208537 w 1517339"/>
                    <a:gd name="connsiteY3" fmla="*/ 146938 h 1374630"/>
                    <a:gd name="connsiteX4" fmla="*/ 1187105 w 1517339"/>
                    <a:gd name="connsiteY4" fmla="*/ 232663 h 1374630"/>
                    <a:gd name="connsiteX5" fmla="*/ 1098998 w 1517339"/>
                    <a:gd name="connsiteY5" fmla="*/ 296407 h 1374630"/>
                    <a:gd name="connsiteX6" fmla="*/ 1049358 w 1517339"/>
                    <a:gd name="connsiteY6" fmla="*/ 155364 h 1374630"/>
                    <a:gd name="connsiteX7" fmla="*/ 1111881 w 1517339"/>
                    <a:gd name="connsiteY7" fmla="*/ 53764 h 1374630"/>
                    <a:gd name="connsiteX8" fmla="*/ 1229112 w 1517339"/>
                    <a:gd name="connsiteY8" fmla="*/ 6872 h 1374630"/>
                    <a:gd name="connsiteX9" fmla="*/ 1369789 w 1517339"/>
                    <a:gd name="connsiteY9" fmla="*/ 6872 h 1374630"/>
                    <a:gd name="connsiteX10" fmla="*/ 1447942 w 1517339"/>
                    <a:gd name="connsiteY10" fmla="*/ 69395 h 1374630"/>
                    <a:gd name="connsiteX11" fmla="*/ 1510466 w 1517339"/>
                    <a:gd name="connsiteY11" fmla="*/ 194441 h 1374630"/>
                    <a:gd name="connsiteX12" fmla="*/ 1510466 w 1517339"/>
                    <a:gd name="connsiteY12" fmla="*/ 303857 h 1374630"/>
                    <a:gd name="connsiteX13" fmla="*/ 1463573 w 1517339"/>
                    <a:gd name="connsiteY13" fmla="*/ 405457 h 1374630"/>
                    <a:gd name="connsiteX14" fmla="*/ 1385420 w 1517339"/>
                    <a:gd name="connsiteY14" fmla="*/ 452349 h 1374630"/>
                    <a:gd name="connsiteX15" fmla="*/ 1283819 w 1517339"/>
                    <a:gd name="connsiteY15" fmla="*/ 460165 h 1374630"/>
                    <a:gd name="connsiteX16" fmla="*/ 1187654 w 1517339"/>
                    <a:gd name="connsiteY16" fmla="*/ 407472 h 1374630"/>
                    <a:gd name="connsiteX17" fmla="*/ 1119696 w 1517339"/>
                    <a:gd name="connsiteY17" fmla="*/ 483611 h 1374630"/>
                    <a:gd name="connsiteX18" fmla="*/ 1190035 w 1517339"/>
                    <a:gd name="connsiteY18" fmla="*/ 569579 h 1374630"/>
                    <a:gd name="connsiteX19" fmla="*/ 1276004 w 1517339"/>
                    <a:gd name="connsiteY19" fmla="*/ 671179 h 1374630"/>
                    <a:gd name="connsiteX20" fmla="*/ 1196506 w 1517339"/>
                    <a:gd name="connsiteY20" fmla="*/ 736756 h 1374630"/>
                    <a:gd name="connsiteX21" fmla="*/ 1102722 w 1517339"/>
                    <a:gd name="connsiteY21" fmla="*/ 803369 h 1374630"/>
                    <a:gd name="connsiteX22" fmla="*/ 1057173 w 1517339"/>
                    <a:gd name="connsiteY22" fmla="*/ 741518 h 1374630"/>
                    <a:gd name="connsiteX23" fmla="*/ 1018096 w 1517339"/>
                    <a:gd name="connsiteY23" fmla="*/ 671180 h 1374630"/>
                    <a:gd name="connsiteX24" fmla="*/ 986835 w 1517339"/>
                    <a:gd name="connsiteY24" fmla="*/ 624288 h 1374630"/>
                    <a:gd name="connsiteX25" fmla="*/ 869604 w 1517339"/>
                    <a:gd name="connsiteY25" fmla="*/ 710257 h 1374630"/>
                    <a:gd name="connsiteX26" fmla="*/ 689850 w 1517339"/>
                    <a:gd name="connsiteY26" fmla="*/ 858749 h 1374630"/>
                    <a:gd name="connsiteX27" fmla="*/ 580435 w 1517339"/>
                    <a:gd name="connsiteY27" fmla="*/ 960349 h 1374630"/>
                    <a:gd name="connsiteX28" fmla="*/ 439758 w 1517339"/>
                    <a:gd name="connsiteY28" fmla="*/ 1077580 h 1374630"/>
                    <a:gd name="connsiteX29" fmla="*/ 361604 w 1517339"/>
                    <a:gd name="connsiteY29" fmla="*/ 1140103 h 1374630"/>
                    <a:gd name="connsiteX30" fmla="*/ 471019 w 1517339"/>
                    <a:gd name="connsiteY30" fmla="*/ 1218257 h 1374630"/>
                    <a:gd name="connsiteX31" fmla="*/ 626961 w 1517339"/>
                    <a:gd name="connsiteY31" fmla="*/ 1212822 h 1374630"/>
                    <a:gd name="connsiteX32" fmla="*/ 754023 w 1517339"/>
                    <a:gd name="connsiteY32" fmla="*/ 1139432 h 1374630"/>
                    <a:gd name="connsiteX33" fmla="*/ 846158 w 1517339"/>
                    <a:gd name="connsiteY33" fmla="*/ 1069764 h 1374630"/>
                    <a:gd name="connsiteX34" fmla="*/ 900193 w 1517339"/>
                    <a:gd name="connsiteY34" fmla="*/ 1145537 h 1374630"/>
                    <a:gd name="connsiteX35" fmla="*/ 947758 w 1517339"/>
                    <a:gd name="connsiteY35" fmla="*/ 1210441 h 1374630"/>
                    <a:gd name="connsiteX36" fmla="*/ 839319 w 1517339"/>
                    <a:gd name="connsiteY36" fmla="*/ 1287251 h 1374630"/>
                    <a:gd name="connsiteX37" fmla="*/ 674219 w 1517339"/>
                    <a:gd name="connsiteY37" fmla="*/ 1343303 h 1374630"/>
                    <a:gd name="connsiteX38" fmla="*/ 455389 w 1517339"/>
                    <a:gd name="connsiteY38" fmla="*/ 1374564 h 1374630"/>
                    <a:gd name="connsiteX39" fmla="*/ 244373 w 1517339"/>
                    <a:gd name="connsiteY39" fmla="*/ 1335488 h 1374630"/>
                    <a:gd name="connsiteX40" fmla="*/ 111512 w 1517339"/>
                    <a:gd name="connsiteY40" fmla="*/ 1233888 h 1374630"/>
                    <a:gd name="connsiteX41" fmla="*/ 41173 w 1517339"/>
                    <a:gd name="connsiteY41" fmla="*/ 1108841 h 1374630"/>
                    <a:gd name="connsiteX42" fmla="*/ 2096 w 1517339"/>
                    <a:gd name="connsiteY42" fmla="*/ 929088 h 1374630"/>
                    <a:gd name="connsiteX43" fmla="*/ 9912 w 1517339"/>
                    <a:gd name="connsiteY43" fmla="*/ 764964 h 1374630"/>
                    <a:gd name="connsiteX44" fmla="*/ 48988 w 1517339"/>
                    <a:gd name="connsiteY44" fmla="*/ 616472 h 1374630"/>
                    <a:gd name="connsiteX45" fmla="*/ 142773 w 1517339"/>
                    <a:gd name="connsiteY45" fmla="*/ 467980 h 1374630"/>
                    <a:gd name="connsiteX46" fmla="*/ 290227 w 1517339"/>
                    <a:gd name="connsiteY46" fmla="*/ 321503 h 1374630"/>
                    <a:gd name="connsiteX47" fmla="*/ 438110 w 1517339"/>
                    <a:gd name="connsiteY47" fmla="*/ 490754 h 1374630"/>
                    <a:gd name="connsiteX48" fmla="*/ 330342 w 1517339"/>
                    <a:gd name="connsiteY48" fmla="*/ 600841 h 1374630"/>
                    <a:gd name="connsiteX49" fmla="*/ 236557 w 1517339"/>
                    <a:gd name="connsiteY49" fmla="*/ 718073 h 1374630"/>
                    <a:gd name="connsiteX50" fmla="*/ 181849 w 1517339"/>
                    <a:gd name="connsiteY50" fmla="*/ 874379 h 1374630"/>
                    <a:gd name="connsiteX51" fmla="*/ 228742 w 1517339"/>
                    <a:gd name="connsiteY51" fmla="*/ 1022872 h 1374630"/>
                    <a:gd name="connsiteX52" fmla="*/ 353789 w 1517339"/>
                    <a:gd name="connsiteY52" fmla="*/ 913457 h 1374630"/>
                    <a:gd name="connsiteX53" fmla="*/ 549173 w 1517339"/>
                    <a:gd name="connsiteY53" fmla="*/ 764964 h 1374630"/>
                    <a:gd name="connsiteX54" fmla="*/ 689851 w 1517339"/>
                    <a:gd name="connsiteY54" fmla="*/ 647733 h 1374630"/>
                    <a:gd name="connsiteX55" fmla="*/ 791451 w 1517339"/>
                    <a:gd name="connsiteY55" fmla="*/ 553949 h 1374630"/>
                    <a:gd name="connsiteX56" fmla="*/ 869604 w 1517339"/>
                    <a:gd name="connsiteY56" fmla="*/ 483611 h 1374630"/>
                    <a:gd name="connsiteX57" fmla="*/ 768004 w 1517339"/>
                    <a:gd name="connsiteY57" fmla="*/ 366380 h 1374630"/>
                    <a:gd name="connsiteX58" fmla="*/ 721112 w 1517339"/>
                    <a:gd name="connsiteY58" fmla="*/ 272595 h 1374630"/>
                    <a:gd name="connsiteX59" fmla="*/ 784306 w 1517339"/>
                    <a:gd name="connsiteY59" fmla="*/ 209706 h 1374630"/>
                    <a:gd name="connsiteX60" fmla="*/ 853973 w 1517339"/>
                    <a:gd name="connsiteY60" fmla="*/ 163180 h 1374630"/>
                    <a:gd name="connsiteX61" fmla="*/ 939942 w 1517339"/>
                    <a:gd name="connsiteY61" fmla="*/ 264780 h 1374630"/>
                    <a:gd name="connsiteX62" fmla="*/ 1010281 w 1517339"/>
                    <a:gd name="connsiteY62" fmla="*/ 366380 h 1374630"/>
                    <a:gd name="connsiteX63" fmla="*/ 1186311 w 1517339"/>
                    <a:gd name="connsiteY63" fmla="*/ 236206 h 1374630"/>
                    <a:gd name="connsiteX64" fmla="*/ 1239492 w 1517339"/>
                    <a:gd name="connsiteY64" fmla="*/ 306481 h 1374630"/>
                    <a:gd name="connsiteX65" fmla="*/ 1339504 w 1517339"/>
                    <a:gd name="connsiteY65" fmla="*/ 323151 h 1374630"/>
                    <a:gd name="connsiteX66" fmla="*/ 1399401 w 1517339"/>
                    <a:gd name="connsiteY66" fmla="*/ 236876 h 1374630"/>
                    <a:gd name="connsiteX0" fmla="*/ 1399401 w 1517339"/>
                    <a:gd name="connsiteY0" fmla="*/ 236876 h 1374630"/>
                    <a:gd name="connsiteX1" fmla="*/ 1364418 w 1517339"/>
                    <a:gd name="connsiteY1" fmla="*/ 148159 h 1374630"/>
                    <a:gd name="connsiteX2" fmla="*/ 1295419 w 1517339"/>
                    <a:gd name="connsiteY2" fmla="*/ 117204 h 1374630"/>
                    <a:gd name="connsiteX3" fmla="*/ 1208537 w 1517339"/>
                    <a:gd name="connsiteY3" fmla="*/ 146938 h 1374630"/>
                    <a:gd name="connsiteX4" fmla="*/ 1187105 w 1517339"/>
                    <a:gd name="connsiteY4" fmla="*/ 232663 h 1374630"/>
                    <a:gd name="connsiteX5" fmla="*/ 1098998 w 1517339"/>
                    <a:gd name="connsiteY5" fmla="*/ 296407 h 1374630"/>
                    <a:gd name="connsiteX6" fmla="*/ 1049358 w 1517339"/>
                    <a:gd name="connsiteY6" fmla="*/ 155364 h 1374630"/>
                    <a:gd name="connsiteX7" fmla="*/ 1111881 w 1517339"/>
                    <a:gd name="connsiteY7" fmla="*/ 53764 h 1374630"/>
                    <a:gd name="connsiteX8" fmla="*/ 1229112 w 1517339"/>
                    <a:gd name="connsiteY8" fmla="*/ 6872 h 1374630"/>
                    <a:gd name="connsiteX9" fmla="*/ 1369789 w 1517339"/>
                    <a:gd name="connsiteY9" fmla="*/ 6872 h 1374630"/>
                    <a:gd name="connsiteX10" fmla="*/ 1447942 w 1517339"/>
                    <a:gd name="connsiteY10" fmla="*/ 69395 h 1374630"/>
                    <a:gd name="connsiteX11" fmla="*/ 1510466 w 1517339"/>
                    <a:gd name="connsiteY11" fmla="*/ 194441 h 1374630"/>
                    <a:gd name="connsiteX12" fmla="*/ 1510466 w 1517339"/>
                    <a:gd name="connsiteY12" fmla="*/ 303857 h 1374630"/>
                    <a:gd name="connsiteX13" fmla="*/ 1463573 w 1517339"/>
                    <a:gd name="connsiteY13" fmla="*/ 405457 h 1374630"/>
                    <a:gd name="connsiteX14" fmla="*/ 1385420 w 1517339"/>
                    <a:gd name="connsiteY14" fmla="*/ 452349 h 1374630"/>
                    <a:gd name="connsiteX15" fmla="*/ 1283819 w 1517339"/>
                    <a:gd name="connsiteY15" fmla="*/ 460165 h 1374630"/>
                    <a:gd name="connsiteX16" fmla="*/ 1187654 w 1517339"/>
                    <a:gd name="connsiteY16" fmla="*/ 407472 h 1374630"/>
                    <a:gd name="connsiteX17" fmla="*/ 1119696 w 1517339"/>
                    <a:gd name="connsiteY17" fmla="*/ 483611 h 1374630"/>
                    <a:gd name="connsiteX18" fmla="*/ 1190035 w 1517339"/>
                    <a:gd name="connsiteY18" fmla="*/ 569579 h 1374630"/>
                    <a:gd name="connsiteX19" fmla="*/ 1276004 w 1517339"/>
                    <a:gd name="connsiteY19" fmla="*/ 671179 h 1374630"/>
                    <a:gd name="connsiteX20" fmla="*/ 1196506 w 1517339"/>
                    <a:gd name="connsiteY20" fmla="*/ 736756 h 1374630"/>
                    <a:gd name="connsiteX21" fmla="*/ 1102722 w 1517339"/>
                    <a:gd name="connsiteY21" fmla="*/ 803369 h 1374630"/>
                    <a:gd name="connsiteX22" fmla="*/ 1057173 w 1517339"/>
                    <a:gd name="connsiteY22" fmla="*/ 741518 h 1374630"/>
                    <a:gd name="connsiteX23" fmla="*/ 1018096 w 1517339"/>
                    <a:gd name="connsiteY23" fmla="*/ 671180 h 1374630"/>
                    <a:gd name="connsiteX24" fmla="*/ 986835 w 1517339"/>
                    <a:gd name="connsiteY24" fmla="*/ 624288 h 1374630"/>
                    <a:gd name="connsiteX25" fmla="*/ 869604 w 1517339"/>
                    <a:gd name="connsiteY25" fmla="*/ 710257 h 1374630"/>
                    <a:gd name="connsiteX26" fmla="*/ 689850 w 1517339"/>
                    <a:gd name="connsiteY26" fmla="*/ 858749 h 1374630"/>
                    <a:gd name="connsiteX27" fmla="*/ 580435 w 1517339"/>
                    <a:gd name="connsiteY27" fmla="*/ 960349 h 1374630"/>
                    <a:gd name="connsiteX28" fmla="*/ 439758 w 1517339"/>
                    <a:gd name="connsiteY28" fmla="*/ 1077580 h 1374630"/>
                    <a:gd name="connsiteX29" fmla="*/ 361604 w 1517339"/>
                    <a:gd name="connsiteY29" fmla="*/ 1140103 h 1374630"/>
                    <a:gd name="connsiteX30" fmla="*/ 471019 w 1517339"/>
                    <a:gd name="connsiteY30" fmla="*/ 1218257 h 1374630"/>
                    <a:gd name="connsiteX31" fmla="*/ 626961 w 1517339"/>
                    <a:gd name="connsiteY31" fmla="*/ 1212822 h 1374630"/>
                    <a:gd name="connsiteX32" fmla="*/ 754023 w 1517339"/>
                    <a:gd name="connsiteY32" fmla="*/ 1139432 h 1374630"/>
                    <a:gd name="connsiteX33" fmla="*/ 846158 w 1517339"/>
                    <a:gd name="connsiteY33" fmla="*/ 1069764 h 1374630"/>
                    <a:gd name="connsiteX34" fmla="*/ 900193 w 1517339"/>
                    <a:gd name="connsiteY34" fmla="*/ 1145537 h 1374630"/>
                    <a:gd name="connsiteX35" fmla="*/ 947758 w 1517339"/>
                    <a:gd name="connsiteY35" fmla="*/ 1210441 h 1374630"/>
                    <a:gd name="connsiteX36" fmla="*/ 839319 w 1517339"/>
                    <a:gd name="connsiteY36" fmla="*/ 1287251 h 1374630"/>
                    <a:gd name="connsiteX37" fmla="*/ 674219 w 1517339"/>
                    <a:gd name="connsiteY37" fmla="*/ 1343303 h 1374630"/>
                    <a:gd name="connsiteX38" fmla="*/ 455389 w 1517339"/>
                    <a:gd name="connsiteY38" fmla="*/ 1374564 h 1374630"/>
                    <a:gd name="connsiteX39" fmla="*/ 244373 w 1517339"/>
                    <a:gd name="connsiteY39" fmla="*/ 1335488 h 1374630"/>
                    <a:gd name="connsiteX40" fmla="*/ 111512 w 1517339"/>
                    <a:gd name="connsiteY40" fmla="*/ 1233888 h 1374630"/>
                    <a:gd name="connsiteX41" fmla="*/ 41173 w 1517339"/>
                    <a:gd name="connsiteY41" fmla="*/ 1108841 h 1374630"/>
                    <a:gd name="connsiteX42" fmla="*/ 2096 w 1517339"/>
                    <a:gd name="connsiteY42" fmla="*/ 929088 h 1374630"/>
                    <a:gd name="connsiteX43" fmla="*/ 9912 w 1517339"/>
                    <a:gd name="connsiteY43" fmla="*/ 764964 h 1374630"/>
                    <a:gd name="connsiteX44" fmla="*/ 48988 w 1517339"/>
                    <a:gd name="connsiteY44" fmla="*/ 616472 h 1374630"/>
                    <a:gd name="connsiteX45" fmla="*/ 142773 w 1517339"/>
                    <a:gd name="connsiteY45" fmla="*/ 467980 h 1374630"/>
                    <a:gd name="connsiteX46" fmla="*/ 290227 w 1517339"/>
                    <a:gd name="connsiteY46" fmla="*/ 321503 h 1374630"/>
                    <a:gd name="connsiteX47" fmla="*/ 438110 w 1517339"/>
                    <a:gd name="connsiteY47" fmla="*/ 490754 h 1374630"/>
                    <a:gd name="connsiteX48" fmla="*/ 330342 w 1517339"/>
                    <a:gd name="connsiteY48" fmla="*/ 600841 h 1374630"/>
                    <a:gd name="connsiteX49" fmla="*/ 236557 w 1517339"/>
                    <a:gd name="connsiteY49" fmla="*/ 718073 h 1374630"/>
                    <a:gd name="connsiteX50" fmla="*/ 181849 w 1517339"/>
                    <a:gd name="connsiteY50" fmla="*/ 874379 h 1374630"/>
                    <a:gd name="connsiteX51" fmla="*/ 228742 w 1517339"/>
                    <a:gd name="connsiteY51" fmla="*/ 1022872 h 1374630"/>
                    <a:gd name="connsiteX52" fmla="*/ 353789 w 1517339"/>
                    <a:gd name="connsiteY52" fmla="*/ 913457 h 1374630"/>
                    <a:gd name="connsiteX53" fmla="*/ 549173 w 1517339"/>
                    <a:gd name="connsiteY53" fmla="*/ 764964 h 1374630"/>
                    <a:gd name="connsiteX54" fmla="*/ 689851 w 1517339"/>
                    <a:gd name="connsiteY54" fmla="*/ 647733 h 1374630"/>
                    <a:gd name="connsiteX55" fmla="*/ 791451 w 1517339"/>
                    <a:gd name="connsiteY55" fmla="*/ 553949 h 1374630"/>
                    <a:gd name="connsiteX56" fmla="*/ 869604 w 1517339"/>
                    <a:gd name="connsiteY56" fmla="*/ 483611 h 1374630"/>
                    <a:gd name="connsiteX57" fmla="*/ 768004 w 1517339"/>
                    <a:gd name="connsiteY57" fmla="*/ 366380 h 1374630"/>
                    <a:gd name="connsiteX58" fmla="*/ 721112 w 1517339"/>
                    <a:gd name="connsiteY58" fmla="*/ 272595 h 1374630"/>
                    <a:gd name="connsiteX59" fmla="*/ 784306 w 1517339"/>
                    <a:gd name="connsiteY59" fmla="*/ 209706 h 1374630"/>
                    <a:gd name="connsiteX60" fmla="*/ 853973 w 1517339"/>
                    <a:gd name="connsiteY60" fmla="*/ 163180 h 1374630"/>
                    <a:gd name="connsiteX61" fmla="*/ 939942 w 1517339"/>
                    <a:gd name="connsiteY61" fmla="*/ 264780 h 1374630"/>
                    <a:gd name="connsiteX62" fmla="*/ 1010281 w 1517339"/>
                    <a:gd name="connsiteY62" fmla="*/ 366380 h 1374630"/>
                    <a:gd name="connsiteX63" fmla="*/ 1186311 w 1517339"/>
                    <a:gd name="connsiteY63" fmla="*/ 236206 h 1374630"/>
                    <a:gd name="connsiteX64" fmla="*/ 1239492 w 1517339"/>
                    <a:gd name="connsiteY64" fmla="*/ 306481 h 1374630"/>
                    <a:gd name="connsiteX65" fmla="*/ 1339504 w 1517339"/>
                    <a:gd name="connsiteY65" fmla="*/ 323151 h 1374630"/>
                    <a:gd name="connsiteX66" fmla="*/ 1399401 w 1517339"/>
                    <a:gd name="connsiteY66" fmla="*/ 236876 h 1374630"/>
                    <a:gd name="connsiteX0" fmla="*/ 1399401 w 1517339"/>
                    <a:gd name="connsiteY0" fmla="*/ 236876 h 1374630"/>
                    <a:gd name="connsiteX1" fmla="*/ 1364418 w 1517339"/>
                    <a:gd name="connsiteY1" fmla="*/ 148159 h 1374630"/>
                    <a:gd name="connsiteX2" fmla="*/ 1295419 w 1517339"/>
                    <a:gd name="connsiteY2" fmla="*/ 117204 h 1374630"/>
                    <a:gd name="connsiteX3" fmla="*/ 1208537 w 1517339"/>
                    <a:gd name="connsiteY3" fmla="*/ 146938 h 1374630"/>
                    <a:gd name="connsiteX4" fmla="*/ 1187105 w 1517339"/>
                    <a:gd name="connsiteY4" fmla="*/ 232663 h 1374630"/>
                    <a:gd name="connsiteX5" fmla="*/ 1098998 w 1517339"/>
                    <a:gd name="connsiteY5" fmla="*/ 296407 h 1374630"/>
                    <a:gd name="connsiteX6" fmla="*/ 1049358 w 1517339"/>
                    <a:gd name="connsiteY6" fmla="*/ 155364 h 1374630"/>
                    <a:gd name="connsiteX7" fmla="*/ 1111881 w 1517339"/>
                    <a:gd name="connsiteY7" fmla="*/ 53764 h 1374630"/>
                    <a:gd name="connsiteX8" fmla="*/ 1229112 w 1517339"/>
                    <a:gd name="connsiteY8" fmla="*/ 6872 h 1374630"/>
                    <a:gd name="connsiteX9" fmla="*/ 1369789 w 1517339"/>
                    <a:gd name="connsiteY9" fmla="*/ 6872 h 1374630"/>
                    <a:gd name="connsiteX10" fmla="*/ 1447942 w 1517339"/>
                    <a:gd name="connsiteY10" fmla="*/ 69395 h 1374630"/>
                    <a:gd name="connsiteX11" fmla="*/ 1510466 w 1517339"/>
                    <a:gd name="connsiteY11" fmla="*/ 194441 h 1374630"/>
                    <a:gd name="connsiteX12" fmla="*/ 1510466 w 1517339"/>
                    <a:gd name="connsiteY12" fmla="*/ 303857 h 1374630"/>
                    <a:gd name="connsiteX13" fmla="*/ 1463573 w 1517339"/>
                    <a:gd name="connsiteY13" fmla="*/ 405457 h 1374630"/>
                    <a:gd name="connsiteX14" fmla="*/ 1385420 w 1517339"/>
                    <a:gd name="connsiteY14" fmla="*/ 452349 h 1374630"/>
                    <a:gd name="connsiteX15" fmla="*/ 1283819 w 1517339"/>
                    <a:gd name="connsiteY15" fmla="*/ 460165 h 1374630"/>
                    <a:gd name="connsiteX16" fmla="*/ 1187654 w 1517339"/>
                    <a:gd name="connsiteY16" fmla="*/ 407472 h 1374630"/>
                    <a:gd name="connsiteX17" fmla="*/ 1119696 w 1517339"/>
                    <a:gd name="connsiteY17" fmla="*/ 483611 h 1374630"/>
                    <a:gd name="connsiteX18" fmla="*/ 1190035 w 1517339"/>
                    <a:gd name="connsiteY18" fmla="*/ 569579 h 1374630"/>
                    <a:gd name="connsiteX19" fmla="*/ 1276004 w 1517339"/>
                    <a:gd name="connsiteY19" fmla="*/ 671179 h 1374630"/>
                    <a:gd name="connsiteX20" fmla="*/ 1196506 w 1517339"/>
                    <a:gd name="connsiteY20" fmla="*/ 736756 h 1374630"/>
                    <a:gd name="connsiteX21" fmla="*/ 1102722 w 1517339"/>
                    <a:gd name="connsiteY21" fmla="*/ 803369 h 1374630"/>
                    <a:gd name="connsiteX22" fmla="*/ 1057173 w 1517339"/>
                    <a:gd name="connsiteY22" fmla="*/ 741518 h 1374630"/>
                    <a:gd name="connsiteX23" fmla="*/ 1018096 w 1517339"/>
                    <a:gd name="connsiteY23" fmla="*/ 671180 h 1374630"/>
                    <a:gd name="connsiteX24" fmla="*/ 986835 w 1517339"/>
                    <a:gd name="connsiteY24" fmla="*/ 624288 h 1374630"/>
                    <a:gd name="connsiteX25" fmla="*/ 869604 w 1517339"/>
                    <a:gd name="connsiteY25" fmla="*/ 710257 h 1374630"/>
                    <a:gd name="connsiteX26" fmla="*/ 689850 w 1517339"/>
                    <a:gd name="connsiteY26" fmla="*/ 858749 h 1374630"/>
                    <a:gd name="connsiteX27" fmla="*/ 580435 w 1517339"/>
                    <a:gd name="connsiteY27" fmla="*/ 960349 h 1374630"/>
                    <a:gd name="connsiteX28" fmla="*/ 439758 w 1517339"/>
                    <a:gd name="connsiteY28" fmla="*/ 1077580 h 1374630"/>
                    <a:gd name="connsiteX29" fmla="*/ 361604 w 1517339"/>
                    <a:gd name="connsiteY29" fmla="*/ 1140103 h 1374630"/>
                    <a:gd name="connsiteX30" fmla="*/ 471019 w 1517339"/>
                    <a:gd name="connsiteY30" fmla="*/ 1218257 h 1374630"/>
                    <a:gd name="connsiteX31" fmla="*/ 626961 w 1517339"/>
                    <a:gd name="connsiteY31" fmla="*/ 1212822 h 1374630"/>
                    <a:gd name="connsiteX32" fmla="*/ 754023 w 1517339"/>
                    <a:gd name="connsiteY32" fmla="*/ 1139432 h 1374630"/>
                    <a:gd name="connsiteX33" fmla="*/ 846158 w 1517339"/>
                    <a:gd name="connsiteY33" fmla="*/ 1069764 h 1374630"/>
                    <a:gd name="connsiteX34" fmla="*/ 900193 w 1517339"/>
                    <a:gd name="connsiteY34" fmla="*/ 1145537 h 1374630"/>
                    <a:gd name="connsiteX35" fmla="*/ 947758 w 1517339"/>
                    <a:gd name="connsiteY35" fmla="*/ 1210441 h 1374630"/>
                    <a:gd name="connsiteX36" fmla="*/ 839319 w 1517339"/>
                    <a:gd name="connsiteY36" fmla="*/ 1287251 h 1374630"/>
                    <a:gd name="connsiteX37" fmla="*/ 674219 w 1517339"/>
                    <a:gd name="connsiteY37" fmla="*/ 1343303 h 1374630"/>
                    <a:gd name="connsiteX38" fmla="*/ 455389 w 1517339"/>
                    <a:gd name="connsiteY38" fmla="*/ 1374564 h 1374630"/>
                    <a:gd name="connsiteX39" fmla="*/ 244373 w 1517339"/>
                    <a:gd name="connsiteY39" fmla="*/ 1335488 h 1374630"/>
                    <a:gd name="connsiteX40" fmla="*/ 111512 w 1517339"/>
                    <a:gd name="connsiteY40" fmla="*/ 1233888 h 1374630"/>
                    <a:gd name="connsiteX41" fmla="*/ 41173 w 1517339"/>
                    <a:gd name="connsiteY41" fmla="*/ 1108841 h 1374630"/>
                    <a:gd name="connsiteX42" fmla="*/ 2096 w 1517339"/>
                    <a:gd name="connsiteY42" fmla="*/ 929088 h 1374630"/>
                    <a:gd name="connsiteX43" fmla="*/ 9912 w 1517339"/>
                    <a:gd name="connsiteY43" fmla="*/ 764964 h 1374630"/>
                    <a:gd name="connsiteX44" fmla="*/ 48988 w 1517339"/>
                    <a:gd name="connsiteY44" fmla="*/ 616472 h 1374630"/>
                    <a:gd name="connsiteX45" fmla="*/ 142773 w 1517339"/>
                    <a:gd name="connsiteY45" fmla="*/ 467980 h 1374630"/>
                    <a:gd name="connsiteX46" fmla="*/ 290227 w 1517339"/>
                    <a:gd name="connsiteY46" fmla="*/ 321503 h 1374630"/>
                    <a:gd name="connsiteX47" fmla="*/ 438110 w 1517339"/>
                    <a:gd name="connsiteY47" fmla="*/ 490754 h 1374630"/>
                    <a:gd name="connsiteX48" fmla="*/ 330342 w 1517339"/>
                    <a:gd name="connsiteY48" fmla="*/ 600841 h 1374630"/>
                    <a:gd name="connsiteX49" fmla="*/ 236557 w 1517339"/>
                    <a:gd name="connsiteY49" fmla="*/ 718073 h 1374630"/>
                    <a:gd name="connsiteX50" fmla="*/ 181849 w 1517339"/>
                    <a:gd name="connsiteY50" fmla="*/ 874379 h 1374630"/>
                    <a:gd name="connsiteX51" fmla="*/ 228742 w 1517339"/>
                    <a:gd name="connsiteY51" fmla="*/ 1022872 h 1374630"/>
                    <a:gd name="connsiteX52" fmla="*/ 353789 w 1517339"/>
                    <a:gd name="connsiteY52" fmla="*/ 913457 h 1374630"/>
                    <a:gd name="connsiteX53" fmla="*/ 549173 w 1517339"/>
                    <a:gd name="connsiteY53" fmla="*/ 764964 h 1374630"/>
                    <a:gd name="connsiteX54" fmla="*/ 689851 w 1517339"/>
                    <a:gd name="connsiteY54" fmla="*/ 647733 h 1374630"/>
                    <a:gd name="connsiteX55" fmla="*/ 791451 w 1517339"/>
                    <a:gd name="connsiteY55" fmla="*/ 553949 h 1374630"/>
                    <a:gd name="connsiteX56" fmla="*/ 869604 w 1517339"/>
                    <a:gd name="connsiteY56" fmla="*/ 483611 h 1374630"/>
                    <a:gd name="connsiteX57" fmla="*/ 768004 w 1517339"/>
                    <a:gd name="connsiteY57" fmla="*/ 366380 h 1374630"/>
                    <a:gd name="connsiteX58" fmla="*/ 721112 w 1517339"/>
                    <a:gd name="connsiteY58" fmla="*/ 272595 h 1374630"/>
                    <a:gd name="connsiteX59" fmla="*/ 784306 w 1517339"/>
                    <a:gd name="connsiteY59" fmla="*/ 209706 h 1374630"/>
                    <a:gd name="connsiteX60" fmla="*/ 853973 w 1517339"/>
                    <a:gd name="connsiteY60" fmla="*/ 163180 h 1374630"/>
                    <a:gd name="connsiteX61" fmla="*/ 939942 w 1517339"/>
                    <a:gd name="connsiteY61" fmla="*/ 264780 h 1374630"/>
                    <a:gd name="connsiteX62" fmla="*/ 1010281 w 1517339"/>
                    <a:gd name="connsiteY62" fmla="*/ 366380 h 1374630"/>
                    <a:gd name="connsiteX63" fmla="*/ 1186311 w 1517339"/>
                    <a:gd name="connsiteY63" fmla="*/ 236206 h 1374630"/>
                    <a:gd name="connsiteX64" fmla="*/ 1239492 w 1517339"/>
                    <a:gd name="connsiteY64" fmla="*/ 306481 h 1374630"/>
                    <a:gd name="connsiteX65" fmla="*/ 1339504 w 1517339"/>
                    <a:gd name="connsiteY65" fmla="*/ 323151 h 1374630"/>
                    <a:gd name="connsiteX66" fmla="*/ 1399401 w 1517339"/>
                    <a:gd name="connsiteY66" fmla="*/ 236876 h 1374630"/>
                    <a:gd name="connsiteX0" fmla="*/ 1399401 w 1517339"/>
                    <a:gd name="connsiteY0" fmla="*/ 236876 h 1374630"/>
                    <a:gd name="connsiteX1" fmla="*/ 1364418 w 1517339"/>
                    <a:gd name="connsiteY1" fmla="*/ 148159 h 1374630"/>
                    <a:gd name="connsiteX2" fmla="*/ 1295419 w 1517339"/>
                    <a:gd name="connsiteY2" fmla="*/ 117204 h 1374630"/>
                    <a:gd name="connsiteX3" fmla="*/ 1208537 w 1517339"/>
                    <a:gd name="connsiteY3" fmla="*/ 146938 h 1374630"/>
                    <a:gd name="connsiteX4" fmla="*/ 1187105 w 1517339"/>
                    <a:gd name="connsiteY4" fmla="*/ 232663 h 1374630"/>
                    <a:gd name="connsiteX5" fmla="*/ 1098998 w 1517339"/>
                    <a:gd name="connsiteY5" fmla="*/ 296407 h 1374630"/>
                    <a:gd name="connsiteX6" fmla="*/ 1049358 w 1517339"/>
                    <a:gd name="connsiteY6" fmla="*/ 155364 h 1374630"/>
                    <a:gd name="connsiteX7" fmla="*/ 1111881 w 1517339"/>
                    <a:gd name="connsiteY7" fmla="*/ 53764 h 1374630"/>
                    <a:gd name="connsiteX8" fmla="*/ 1229112 w 1517339"/>
                    <a:gd name="connsiteY8" fmla="*/ 6872 h 1374630"/>
                    <a:gd name="connsiteX9" fmla="*/ 1369789 w 1517339"/>
                    <a:gd name="connsiteY9" fmla="*/ 6872 h 1374630"/>
                    <a:gd name="connsiteX10" fmla="*/ 1447942 w 1517339"/>
                    <a:gd name="connsiteY10" fmla="*/ 69395 h 1374630"/>
                    <a:gd name="connsiteX11" fmla="*/ 1510466 w 1517339"/>
                    <a:gd name="connsiteY11" fmla="*/ 194441 h 1374630"/>
                    <a:gd name="connsiteX12" fmla="*/ 1510466 w 1517339"/>
                    <a:gd name="connsiteY12" fmla="*/ 303857 h 1374630"/>
                    <a:gd name="connsiteX13" fmla="*/ 1463573 w 1517339"/>
                    <a:gd name="connsiteY13" fmla="*/ 405457 h 1374630"/>
                    <a:gd name="connsiteX14" fmla="*/ 1385420 w 1517339"/>
                    <a:gd name="connsiteY14" fmla="*/ 452349 h 1374630"/>
                    <a:gd name="connsiteX15" fmla="*/ 1283819 w 1517339"/>
                    <a:gd name="connsiteY15" fmla="*/ 460165 h 1374630"/>
                    <a:gd name="connsiteX16" fmla="*/ 1187654 w 1517339"/>
                    <a:gd name="connsiteY16" fmla="*/ 407472 h 1374630"/>
                    <a:gd name="connsiteX17" fmla="*/ 1119696 w 1517339"/>
                    <a:gd name="connsiteY17" fmla="*/ 483611 h 1374630"/>
                    <a:gd name="connsiteX18" fmla="*/ 1190035 w 1517339"/>
                    <a:gd name="connsiteY18" fmla="*/ 569579 h 1374630"/>
                    <a:gd name="connsiteX19" fmla="*/ 1276004 w 1517339"/>
                    <a:gd name="connsiteY19" fmla="*/ 671179 h 1374630"/>
                    <a:gd name="connsiteX20" fmla="*/ 1196506 w 1517339"/>
                    <a:gd name="connsiteY20" fmla="*/ 736756 h 1374630"/>
                    <a:gd name="connsiteX21" fmla="*/ 1102722 w 1517339"/>
                    <a:gd name="connsiteY21" fmla="*/ 803369 h 1374630"/>
                    <a:gd name="connsiteX22" fmla="*/ 1057173 w 1517339"/>
                    <a:gd name="connsiteY22" fmla="*/ 741518 h 1374630"/>
                    <a:gd name="connsiteX23" fmla="*/ 1018096 w 1517339"/>
                    <a:gd name="connsiteY23" fmla="*/ 671180 h 1374630"/>
                    <a:gd name="connsiteX24" fmla="*/ 986835 w 1517339"/>
                    <a:gd name="connsiteY24" fmla="*/ 624288 h 1374630"/>
                    <a:gd name="connsiteX25" fmla="*/ 869604 w 1517339"/>
                    <a:gd name="connsiteY25" fmla="*/ 710257 h 1374630"/>
                    <a:gd name="connsiteX26" fmla="*/ 689850 w 1517339"/>
                    <a:gd name="connsiteY26" fmla="*/ 858749 h 1374630"/>
                    <a:gd name="connsiteX27" fmla="*/ 580435 w 1517339"/>
                    <a:gd name="connsiteY27" fmla="*/ 960349 h 1374630"/>
                    <a:gd name="connsiteX28" fmla="*/ 439758 w 1517339"/>
                    <a:gd name="connsiteY28" fmla="*/ 1077580 h 1374630"/>
                    <a:gd name="connsiteX29" fmla="*/ 361604 w 1517339"/>
                    <a:gd name="connsiteY29" fmla="*/ 1140103 h 1374630"/>
                    <a:gd name="connsiteX30" fmla="*/ 471019 w 1517339"/>
                    <a:gd name="connsiteY30" fmla="*/ 1218257 h 1374630"/>
                    <a:gd name="connsiteX31" fmla="*/ 626961 w 1517339"/>
                    <a:gd name="connsiteY31" fmla="*/ 1212822 h 1374630"/>
                    <a:gd name="connsiteX32" fmla="*/ 754023 w 1517339"/>
                    <a:gd name="connsiteY32" fmla="*/ 1139432 h 1374630"/>
                    <a:gd name="connsiteX33" fmla="*/ 846158 w 1517339"/>
                    <a:gd name="connsiteY33" fmla="*/ 1069764 h 1374630"/>
                    <a:gd name="connsiteX34" fmla="*/ 900193 w 1517339"/>
                    <a:gd name="connsiteY34" fmla="*/ 1145537 h 1374630"/>
                    <a:gd name="connsiteX35" fmla="*/ 947758 w 1517339"/>
                    <a:gd name="connsiteY35" fmla="*/ 1210441 h 1374630"/>
                    <a:gd name="connsiteX36" fmla="*/ 839319 w 1517339"/>
                    <a:gd name="connsiteY36" fmla="*/ 1287251 h 1374630"/>
                    <a:gd name="connsiteX37" fmla="*/ 674219 w 1517339"/>
                    <a:gd name="connsiteY37" fmla="*/ 1343303 h 1374630"/>
                    <a:gd name="connsiteX38" fmla="*/ 455389 w 1517339"/>
                    <a:gd name="connsiteY38" fmla="*/ 1374564 h 1374630"/>
                    <a:gd name="connsiteX39" fmla="*/ 244373 w 1517339"/>
                    <a:gd name="connsiteY39" fmla="*/ 1335488 h 1374630"/>
                    <a:gd name="connsiteX40" fmla="*/ 111512 w 1517339"/>
                    <a:gd name="connsiteY40" fmla="*/ 1233888 h 1374630"/>
                    <a:gd name="connsiteX41" fmla="*/ 41173 w 1517339"/>
                    <a:gd name="connsiteY41" fmla="*/ 1108841 h 1374630"/>
                    <a:gd name="connsiteX42" fmla="*/ 2096 w 1517339"/>
                    <a:gd name="connsiteY42" fmla="*/ 929088 h 1374630"/>
                    <a:gd name="connsiteX43" fmla="*/ 9912 w 1517339"/>
                    <a:gd name="connsiteY43" fmla="*/ 764964 h 1374630"/>
                    <a:gd name="connsiteX44" fmla="*/ 48988 w 1517339"/>
                    <a:gd name="connsiteY44" fmla="*/ 616472 h 1374630"/>
                    <a:gd name="connsiteX45" fmla="*/ 142773 w 1517339"/>
                    <a:gd name="connsiteY45" fmla="*/ 467980 h 1374630"/>
                    <a:gd name="connsiteX46" fmla="*/ 290227 w 1517339"/>
                    <a:gd name="connsiteY46" fmla="*/ 321503 h 1374630"/>
                    <a:gd name="connsiteX47" fmla="*/ 438110 w 1517339"/>
                    <a:gd name="connsiteY47" fmla="*/ 490754 h 1374630"/>
                    <a:gd name="connsiteX48" fmla="*/ 330342 w 1517339"/>
                    <a:gd name="connsiteY48" fmla="*/ 600841 h 1374630"/>
                    <a:gd name="connsiteX49" fmla="*/ 236557 w 1517339"/>
                    <a:gd name="connsiteY49" fmla="*/ 718073 h 1374630"/>
                    <a:gd name="connsiteX50" fmla="*/ 181849 w 1517339"/>
                    <a:gd name="connsiteY50" fmla="*/ 874379 h 1374630"/>
                    <a:gd name="connsiteX51" fmla="*/ 228742 w 1517339"/>
                    <a:gd name="connsiteY51" fmla="*/ 1022872 h 1374630"/>
                    <a:gd name="connsiteX52" fmla="*/ 353789 w 1517339"/>
                    <a:gd name="connsiteY52" fmla="*/ 913457 h 1374630"/>
                    <a:gd name="connsiteX53" fmla="*/ 549173 w 1517339"/>
                    <a:gd name="connsiteY53" fmla="*/ 764964 h 1374630"/>
                    <a:gd name="connsiteX54" fmla="*/ 689851 w 1517339"/>
                    <a:gd name="connsiteY54" fmla="*/ 647733 h 1374630"/>
                    <a:gd name="connsiteX55" fmla="*/ 791451 w 1517339"/>
                    <a:gd name="connsiteY55" fmla="*/ 553949 h 1374630"/>
                    <a:gd name="connsiteX56" fmla="*/ 869604 w 1517339"/>
                    <a:gd name="connsiteY56" fmla="*/ 483611 h 1374630"/>
                    <a:gd name="connsiteX57" fmla="*/ 768004 w 1517339"/>
                    <a:gd name="connsiteY57" fmla="*/ 366380 h 1374630"/>
                    <a:gd name="connsiteX58" fmla="*/ 721112 w 1517339"/>
                    <a:gd name="connsiteY58" fmla="*/ 272595 h 1374630"/>
                    <a:gd name="connsiteX59" fmla="*/ 784306 w 1517339"/>
                    <a:gd name="connsiteY59" fmla="*/ 209706 h 1374630"/>
                    <a:gd name="connsiteX60" fmla="*/ 853973 w 1517339"/>
                    <a:gd name="connsiteY60" fmla="*/ 163180 h 1374630"/>
                    <a:gd name="connsiteX61" fmla="*/ 939942 w 1517339"/>
                    <a:gd name="connsiteY61" fmla="*/ 264780 h 1374630"/>
                    <a:gd name="connsiteX62" fmla="*/ 1010281 w 1517339"/>
                    <a:gd name="connsiteY62" fmla="*/ 366380 h 1374630"/>
                    <a:gd name="connsiteX63" fmla="*/ 1186311 w 1517339"/>
                    <a:gd name="connsiteY63" fmla="*/ 236206 h 1374630"/>
                    <a:gd name="connsiteX64" fmla="*/ 1239492 w 1517339"/>
                    <a:gd name="connsiteY64" fmla="*/ 306481 h 1374630"/>
                    <a:gd name="connsiteX65" fmla="*/ 1339504 w 1517339"/>
                    <a:gd name="connsiteY65" fmla="*/ 323151 h 1374630"/>
                    <a:gd name="connsiteX66" fmla="*/ 1399401 w 1517339"/>
                    <a:gd name="connsiteY66" fmla="*/ 236876 h 1374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1517339" h="1374630">
                      <a:moveTo>
                        <a:pt x="1399401" y="236876"/>
                      </a:moveTo>
                      <a:cubicBezTo>
                        <a:pt x="1403553" y="207711"/>
                        <a:pt x="1381351" y="158579"/>
                        <a:pt x="1364418" y="148159"/>
                      </a:cubicBezTo>
                      <a:cubicBezTo>
                        <a:pt x="1347485" y="137739"/>
                        <a:pt x="1349578" y="122170"/>
                        <a:pt x="1295419" y="117204"/>
                      </a:cubicBezTo>
                      <a:cubicBezTo>
                        <a:pt x="1241260" y="112238"/>
                        <a:pt x="1243655" y="109042"/>
                        <a:pt x="1208537" y="146938"/>
                      </a:cubicBezTo>
                      <a:cubicBezTo>
                        <a:pt x="1173419" y="184834"/>
                        <a:pt x="1183533" y="201004"/>
                        <a:pt x="1187105" y="232663"/>
                      </a:cubicBezTo>
                      <a:cubicBezTo>
                        <a:pt x="1104952" y="297659"/>
                        <a:pt x="1140609" y="268015"/>
                        <a:pt x="1098998" y="296407"/>
                      </a:cubicBezTo>
                      <a:cubicBezTo>
                        <a:pt x="1078818" y="286699"/>
                        <a:pt x="1047211" y="195804"/>
                        <a:pt x="1049358" y="155364"/>
                      </a:cubicBezTo>
                      <a:cubicBezTo>
                        <a:pt x="1051505" y="114924"/>
                        <a:pt x="1081922" y="78513"/>
                        <a:pt x="1111881" y="53764"/>
                      </a:cubicBezTo>
                      <a:cubicBezTo>
                        <a:pt x="1141840" y="29015"/>
                        <a:pt x="1186127" y="14687"/>
                        <a:pt x="1229112" y="6872"/>
                      </a:cubicBezTo>
                      <a:cubicBezTo>
                        <a:pt x="1272097" y="-943"/>
                        <a:pt x="1333317" y="-3548"/>
                        <a:pt x="1369789" y="6872"/>
                      </a:cubicBezTo>
                      <a:cubicBezTo>
                        <a:pt x="1406261" y="17292"/>
                        <a:pt x="1424496" y="38133"/>
                        <a:pt x="1447942" y="69395"/>
                      </a:cubicBezTo>
                      <a:cubicBezTo>
                        <a:pt x="1471388" y="100657"/>
                        <a:pt x="1500045" y="155364"/>
                        <a:pt x="1510466" y="194441"/>
                      </a:cubicBezTo>
                      <a:cubicBezTo>
                        <a:pt x="1520887" y="233518"/>
                        <a:pt x="1518282" y="268688"/>
                        <a:pt x="1510466" y="303857"/>
                      </a:cubicBezTo>
                      <a:cubicBezTo>
                        <a:pt x="1502650" y="339026"/>
                        <a:pt x="1484414" y="380708"/>
                        <a:pt x="1463573" y="405457"/>
                      </a:cubicBezTo>
                      <a:cubicBezTo>
                        <a:pt x="1442732" y="430206"/>
                        <a:pt x="1415379" y="443231"/>
                        <a:pt x="1385420" y="452349"/>
                      </a:cubicBezTo>
                      <a:cubicBezTo>
                        <a:pt x="1355461" y="461467"/>
                        <a:pt x="1316780" y="467644"/>
                        <a:pt x="1283819" y="460165"/>
                      </a:cubicBezTo>
                      <a:cubicBezTo>
                        <a:pt x="1250858" y="452686"/>
                        <a:pt x="1231676" y="434520"/>
                        <a:pt x="1187654" y="407472"/>
                      </a:cubicBezTo>
                      <a:cubicBezTo>
                        <a:pt x="1117438" y="475674"/>
                        <a:pt x="1119299" y="456593"/>
                        <a:pt x="1119696" y="483611"/>
                      </a:cubicBezTo>
                      <a:cubicBezTo>
                        <a:pt x="1120093" y="510629"/>
                        <a:pt x="1163984" y="538318"/>
                        <a:pt x="1190035" y="569579"/>
                      </a:cubicBezTo>
                      <a:cubicBezTo>
                        <a:pt x="1216086" y="600840"/>
                        <a:pt x="1274926" y="643316"/>
                        <a:pt x="1276004" y="671179"/>
                      </a:cubicBezTo>
                      <a:cubicBezTo>
                        <a:pt x="1277082" y="699042"/>
                        <a:pt x="1225386" y="714724"/>
                        <a:pt x="1196506" y="736756"/>
                      </a:cubicBezTo>
                      <a:cubicBezTo>
                        <a:pt x="1167626" y="758788"/>
                        <a:pt x="1125944" y="802575"/>
                        <a:pt x="1102722" y="803369"/>
                      </a:cubicBezTo>
                      <a:cubicBezTo>
                        <a:pt x="1079500" y="804163"/>
                        <a:pt x="1071277" y="763549"/>
                        <a:pt x="1057173" y="741518"/>
                      </a:cubicBezTo>
                      <a:cubicBezTo>
                        <a:pt x="1043069" y="719487"/>
                        <a:pt x="1029819" y="690718"/>
                        <a:pt x="1018096" y="671180"/>
                      </a:cubicBezTo>
                      <a:cubicBezTo>
                        <a:pt x="1006373" y="651642"/>
                        <a:pt x="1011584" y="617775"/>
                        <a:pt x="986835" y="624288"/>
                      </a:cubicBezTo>
                      <a:cubicBezTo>
                        <a:pt x="962086" y="630801"/>
                        <a:pt x="919101" y="671180"/>
                        <a:pt x="869604" y="710257"/>
                      </a:cubicBezTo>
                      <a:cubicBezTo>
                        <a:pt x="820107" y="749334"/>
                        <a:pt x="738045" y="817067"/>
                        <a:pt x="689850" y="858749"/>
                      </a:cubicBezTo>
                      <a:cubicBezTo>
                        <a:pt x="641655" y="900431"/>
                        <a:pt x="622117" y="923877"/>
                        <a:pt x="580435" y="960349"/>
                      </a:cubicBezTo>
                      <a:cubicBezTo>
                        <a:pt x="538753" y="996821"/>
                        <a:pt x="476230" y="1047621"/>
                        <a:pt x="439758" y="1077580"/>
                      </a:cubicBezTo>
                      <a:cubicBezTo>
                        <a:pt x="403286" y="1107539"/>
                        <a:pt x="356394" y="1116657"/>
                        <a:pt x="361604" y="1140103"/>
                      </a:cubicBezTo>
                      <a:cubicBezTo>
                        <a:pt x="366814" y="1163549"/>
                        <a:pt x="426793" y="1206137"/>
                        <a:pt x="471019" y="1218257"/>
                      </a:cubicBezTo>
                      <a:cubicBezTo>
                        <a:pt x="515245" y="1230377"/>
                        <a:pt x="579794" y="1225959"/>
                        <a:pt x="626961" y="1212822"/>
                      </a:cubicBezTo>
                      <a:cubicBezTo>
                        <a:pt x="674128" y="1199685"/>
                        <a:pt x="717490" y="1163275"/>
                        <a:pt x="754023" y="1139432"/>
                      </a:cubicBezTo>
                      <a:cubicBezTo>
                        <a:pt x="790556" y="1115589"/>
                        <a:pt x="750755" y="1150900"/>
                        <a:pt x="846158" y="1069764"/>
                      </a:cubicBezTo>
                      <a:cubicBezTo>
                        <a:pt x="901079" y="1145791"/>
                        <a:pt x="883260" y="1122091"/>
                        <a:pt x="900193" y="1145537"/>
                      </a:cubicBezTo>
                      <a:cubicBezTo>
                        <a:pt x="917126" y="1168983"/>
                        <a:pt x="915836" y="1163009"/>
                        <a:pt x="947758" y="1210441"/>
                      </a:cubicBezTo>
                      <a:cubicBezTo>
                        <a:pt x="867762" y="1272161"/>
                        <a:pt x="884909" y="1265107"/>
                        <a:pt x="839319" y="1287251"/>
                      </a:cubicBezTo>
                      <a:cubicBezTo>
                        <a:pt x="793729" y="1309395"/>
                        <a:pt x="738207" y="1328751"/>
                        <a:pt x="674219" y="1343303"/>
                      </a:cubicBezTo>
                      <a:cubicBezTo>
                        <a:pt x="610231" y="1357855"/>
                        <a:pt x="527030" y="1375866"/>
                        <a:pt x="455389" y="1374564"/>
                      </a:cubicBezTo>
                      <a:cubicBezTo>
                        <a:pt x="383748" y="1373262"/>
                        <a:pt x="301686" y="1358934"/>
                        <a:pt x="244373" y="1335488"/>
                      </a:cubicBezTo>
                      <a:cubicBezTo>
                        <a:pt x="187060" y="1312042"/>
                        <a:pt x="145379" y="1271663"/>
                        <a:pt x="111512" y="1233888"/>
                      </a:cubicBezTo>
                      <a:cubicBezTo>
                        <a:pt x="77645" y="1196114"/>
                        <a:pt x="59409" y="1159641"/>
                        <a:pt x="41173" y="1108841"/>
                      </a:cubicBezTo>
                      <a:cubicBezTo>
                        <a:pt x="22937" y="1058041"/>
                        <a:pt x="7306" y="986401"/>
                        <a:pt x="2096" y="929088"/>
                      </a:cubicBezTo>
                      <a:cubicBezTo>
                        <a:pt x="-3114" y="871775"/>
                        <a:pt x="2097" y="817067"/>
                        <a:pt x="9912" y="764964"/>
                      </a:cubicBezTo>
                      <a:cubicBezTo>
                        <a:pt x="17727" y="712861"/>
                        <a:pt x="26845" y="665969"/>
                        <a:pt x="48988" y="616472"/>
                      </a:cubicBezTo>
                      <a:cubicBezTo>
                        <a:pt x="71131" y="566975"/>
                        <a:pt x="102567" y="517141"/>
                        <a:pt x="142773" y="467980"/>
                      </a:cubicBezTo>
                      <a:cubicBezTo>
                        <a:pt x="182979" y="418819"/>
                        <a:pt x="205285" y="391526"/>
                        <a:pt x="290227" y="321503"/>
                      </a:cubicBezTo>
                      <a:cubicBezTo>
                        <a:pt x="324104" y="339739"/>
                        <a:pt x="358003" y="390621"/>
                        <a:pt x="438110" y="490754"/>
                      </a:cubicBezTo>
                      <a:cubicBezTo>
                        <a:pt x="389630" y="548026"/>
                        <a:pt x="363934" y="562955"/>
                        <a:pt x="330342" y="600841"/>
                      </a:cubicBezTo>
                      <a:cubicBezTo>
                        <a:pt x="296750" y="638728"/>
                        <a:pt x="261306" y="672483"/>
                        <a:pt x="236557" y="718073"/>
                      </a:cubicBezTo>
                      <a:cubicBezTo>
                        <a:pt x="211808" y="763663"/>
                        <a:pt x="183151" y="823579"/>
                        <a:pt x="181849" y="874379"/>
                      </a:cubicBezTo>
                      <a:cubicBezTo>
                        <a:pt x="180547" y="925179"/>
                        <a:pt x="200085" y="1016359"/>
                        <a:pt x="228742" y="1022872"/>
                      </a:cubicBezTo>
                      <a:cubicBezTo>
                        <a:pt x="257399" y="1029385"/>
                        <a:pt x="300384" y="956442"/>
                        <a:pt x="353789" y="913457"/>
                      </a:cubicBezTo>
                      <a:cubicBezTo>
                        <a:pt x="407194" y="870472"/>
                        <a:pt x="493163" y="809251"/>
                        <a:pt x="549173" y="764964"/>
                      </a:cubicBezTo>
                      <a:cubicBezTo>
                        <a:pt x="605183" y="720677"/>
                        <a:pt x="649471" y="682902"/>
                        <a:pt x="689851" y="647733"/>
                      </a:cubicBezTo>
                      <a:cubicBezTo>
                        <a:pt x="730231" y="612564"/>
                        <a:pt x="761492" y="581302"/>
                        <a:pt x="791451" y="553949"/>
                      </a:cubicBezTo>
                      <a:cubicBezTo>
                        <a:pt x="821410" y="526596"/>
                        <a:pt x="873512" y="514872"/>
                        <a:pt x="869604" y="483611"/>
                      </a:cubicBezTo>
                      <a:cubicBezTo>
                        <a:pt x="865696" y="452350"/>
                        <a:pt x="792753" y="401549"/>
                        <a:pt x="768004" y="366380"/>
                      </a:cubicBezTo>
                      <a:cubicBezTo>
                        <a:pt x="743255" y="331211"/>
                        <a:pt x="718395" y="298707"/>
                        <a:pt x="721112" y="272595"/>
                      </a:cubicBezTo>
                      <a:cubicBezTo>
                        <a:pt x="723829" y="246483"/>
                        <a:pt x="762163" y="227942"/>
                        <a:pt x="784306" y="209706"/>
                      </a:cubicBezTo>
                      <a:cubicBezTo>
                        <a:pt x="806449" y="191470"/>
                        <a:pt x="828034" y="154001"/>
                        <a:pt x="853973" y="163180"/>
                      </a:cubicBezTo>
                      <a:cubicBezTo>
                        <a:pt x="879912" y="172359"/>
                        <a:pt x="913891" y="230913"/>
                        <a:pt x="939942" y="264780"/>
                      </a:cubicBezTo>
                      <a:cubicBezTo>
                        <a:pt x="965993" y="298647"/>
                        <a:pt x="970014" y="371539"/>
                        <a:pt x="1010281" y="366380"/>
                      </a:cubicBezTo>
                      <a:cubicBezTo>
                        <a:pt x="1081504" y="318359"/>
                        <a:pt x="1101675" y="294609"/>
                        <a:pt x="1186311" y="236206"/>
                      </a:cubicBezTo>
                      <a:cubicBezTo>
                        <a:pt x="1201891" y="263529"/>
                        <a:pt x="1215150" y="295959"/>
                        <a:pt x="1239492" y="306481"/>
                      </a:cubicBezTo>
                      <a:cubicBezTo>
                        <a:pt x="1263834" y="317003"/>
                        <a:pt x="1317218" y="326815"/>
                        <a:pt x="1339504" y="323151"/>
                      </a:cubicBezTo>
                      <a:cubicBezTo>
                        <a:pt x="1384942" y="306197"/>
                        <a:pt x="1395249" y="266041"/>
                        <a:pt x="1399401" y="23687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None/>
                    <a:tabLst/>
                  </a:pPr>
                  <a:endParaRPr kumimoji="0" lang="en-GB" sz="1800" b="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charset="0"/>
                  </a:endParaRPr>
                </a:p>
              </p:txBody>
            </p:sp>
          </p:grpSp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2BA6D8D0-1483-45F5-9949-52D1895590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46228" t="28269" r="47647" b="60841"/>
              <a:stretch/>
            </p:blipFill>
            <p:spPr>
              <a:xfrm>
                <a:off x="4580567" y="5407905"/>
                <a:ext cx="1395030" cy="1395030"/>
              </a:xfrm>
              <a:prstGeom prst="ellipse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360FE58F-DE10-451B-925B-5CF2263421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53373" t="39159" r="40502" b="49950"/>
              <a:stretch/>
            </p:blipFill>
            <p:spPr>
              <a:xfrm>
                <a:off x="3619970" y="2022251"/>
                <a:ext cx="1421998" cy="1421998"/>
              </a:xfrm>
              <a:prstGeom prst="ellipse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81D9D857-D621-41AC-B426-E5CE45D94E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45207" t="46418" r="48668" b="43601"/>
              <a:stretch/>
            </p:blipFill>
            <p:spPr>
              <a:xfrm>
                <a:off x="5496264" y="1106948"/>
                <a:ext cx="1421999" cy="1303499"/>
              </a:xfrm>
              <a:prstGeom prst="ellipse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964929F5-FE7E-4C1F-8C09-33E037A888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36530" t="50956" r="57346" b="39062"/>
              <a:stretch/>
            </p:blipFill>
            <p:spPr>
              <a:xfrm>
                <a:off x="3260091" y="4032737"/>
                <a:ext cx="1404141" cy="1287129"/>
              </a:xfrm>
              <a:prstGeom prst="ellipse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40004FA9-2462-4EDE-A29B-25383234FC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44185" t="61843" r="50200" b="28174"/>
              <a:stretch/>
            </p:blipFill>
            <p:spPr>
              <a:xfrm>
                <a:off x="7438393" y="1984568"/>
                <a:ext cx="1380019" cy="1380019"/>
              </a:xfrm>
              <a:prstGeom prst="ellipse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40C0EAAD-43D2-4379-9085-4C80A8C0A6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31424" t="65475" r="62450" b="23643"/>
              <a:stretch/>
            </p:blipFill>
            <p:spPr>
              <a:xfrm>
                <a:off x="6680653" y="5279544"/>
                <a:ext cx="1431132" cy="1375611"/>
              </a:xfrm>
              <a:prstGeom prst="ellipse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0D72ABF9-B150-468D-84C2-23581660A5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l="27697" t="50955" r="66180" b="39062"/>
              <a:stretch/>
            </p:blipFill>
            <p:spPr>
              <a:xfrm>
                <a:off x="7785887" y="3829442"/>
                <a:ext cx="1434335" cy="1314925"/>
              </a:xfrm>
              <a:prstGeom prst="ellipse">
                <a:avLst/>
              </a:prstGeom>
            </p:spPr>
          </p:pic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A2D53082-553F-4DDA-BDDB-8B23C1A1E013}"/>
                  </a:ext>
                </a:extLst>
              </p:cNvPr>
              <p:cNvSpPr/>
              <p:nvPr/>
            </p:nvSpPr>
            <p:spPr bwMode="auto">
              <a:xfrm>
                <a:off x="5513718" y="1131987"/>
                <a:ext cx="1411272" cy="1259115"/>
              </a:xfrm>
              <a:prstGeom prst="ellipse">
                <a:avLst/>
              </a:prstGeom>
              <a:noFill/>
              <a:ln w="76200" cap="flat" cmpd="sng" algn="ctr">
                <a:solidFill>
                  <a:srgbClr val="52C4E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A7B222E-E151-4A0F-BE02-547316A1EF6F}"/>
                  </a:ext>
                </a:extLst>
              </p:cNvPr>
              <p:cNvSpPr/>
              <p:nvPr/>
            </p:nvSpPr>
            <p:spPr bwMode="auto">
              <a:xfrm>
                <a:off x="7816871" y="3814581"/>
                <a:ext cx="1403351" cy="1329786"/>
              </a:xfrm>
              <a:prstGeom prst="ellipse">
                <a:avLst/>
              </a:prstGeom>
              <a:noFill/>
              <a:ln w="76200" cap="flat" cmpd="sng" algn="ctr">
                <a:solidFill>
                  <a:srgbClr val="52C4E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DCEF9C0-ADD5-48CA-BCD8-55CCDADDD1FC}"/>
                  </a:ext>
                </a:extLst>
              </p:cNvPr>
              <p:cNvSpPr/>
              <p:nvPr/>
            </p:nvSpPr>
            <p:spPr bwMode="auto">
              <a:xfrm>
                <a:off x="7426759" y="2029762"/>
                <a:ext cx="1350865" cy="1331399"/>
              </a:xfrm>
              <a:prstGeom prst="ellipse">
                <a:avLst/>
              </a:prstGeom>
              <a:noFill/>
              <a:ln w="76200" cap="flat" cmpd="sng" algn="ctr">
                <a:solidFill>
                  <a:srgbClr val="52C4E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4B4FA733-9DC3-4DEE-BE89-A085EC0E2D37}"/>
                  </a:ext>
                </a:extLst>
              </p:cNvPr>
              <p:cNvSpPr/>
              <p:nvPr/>
            </p:nvSpPr>
            <p:spPr bwMode="auto">
              <a:xfrm>
                <a:off x="4592370" y="5460686"/>
                <a:ext cx="1395030" cy="135269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52C4E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872A0B2-40E3-468C-B7D0-FB4B8B54663E}"/>
                  </a:ext>
                </a:extLst>
              </p:cNvPr>
              <p:cNvSpPr/>
              <p:nvPr/>
            </p:nvSpPr>
            <p:spPr bwMode="auto">
              <a:xfrm>
                <a:off x="3271243" y="4032330"/>
                <a:ext cx="1379197" cy="1294858"/>
              </a:xfrm>
              <a:prstGeom prst="ellipse">
                <a:avLst/>
              </a:prstGeom>
              <a:noFill/>
              <a:ln w="76200" cap="flat" cmpd="sng" algn="ctr">
                <a:solidFill>
                  <a:srgbClr val="52C4E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4F47FF17-6AEB-4136-BF08-4C309528A59D}"/>
                  </a:ext>
                </a:extLst>
              </p:cNvPr>
              <p:cNvSpPr/>
              <p:nvPr/>
            </p:nvSpPr>
            <p:spPr bwMode="auto">
              <a:xfrm>
                <a:off x="5435888" y="3292831"/>
                <a:ext cx="1803034" cy="1781112"/>
              </a:xfrm>
              <a:prstGeom prst="ellipse">
                <a:avLst/>
              </a:prstGeom>
              <a:solidFill>
                <a:schemeClr val="bg1"/>
              </a:solidFill>
              <a:ln w="76200" cap="flat" cmpd="sng" algn="ctr">
                <a:solidFill>
                  <a:srgbClr val="53C3E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C53F7057-3681-4482-80A4-1798DB88AA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2659" y="3977193"/>
                <a:ext cx="1452367" cy="483965"/>
              </a:xfrm>
              <a:prstGeom prst="rect">
                <a:avLst/>
              </a:prstGeom>
            </p:spPr>
          </p:pic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00D7D155-ABDD-4002-8151-04216AD6CB1F}"/>
                  </a:ext>
                </a:extLst>
              </p:cNvPr>
              <p:cNvSpPr/>
              <p:nvPr/>
            </p:nvSpPr>
            <p:spPr bwMode="auto">
              <a:xfrm>
                <a:off x="6694573" y="5327188"/>
                <a:ext cx="1346070" cy="1291290"/>
              </a:xfrm>
              <a:prstGeom prst="ellipse">
                <a:avLst/>
              </a:prstGeom>
              <a:noFill/>
              <a:ln w="76200" cap="flat" cmpd="sng" algn="ctr">
                <a:solidFill>
                  <a:srgbClr val="52C4E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C8D1C9CF-9535-432F-9E3E-3F03018EE29D}"/>
                  </a:ext>
                </a:extLst>
              </p:cNvPr>
              <p:cNvSpPr/>
              <p:nvPr/>
            </p:nvSpPr>
            <p:spPr bwMode="auto">
              <a:xfrm>
                <a:off x="3636182" y="2003257"/>
                <a:ext cx="1380356" cy="1429635"/>
              </a:xfrm>
              <a:prstGeom prst="ellipse">
                <a:avLst/>
              </a:prstGeom>
              <a:noFill/>
              <a:ln w="76200" cap="flat" cmpd="sng" algn="ctr">
                <a:solidFill>
                  <a:srgbClr val="52C4EA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GB" sz="1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338" y="5299000"/>
            <a:ext cx="1981879" cy="589059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26" y="5095410"/>
            <a:ext cx="2593434" cy="925142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33" y="5148304"/>
            <a:ext cx="1053609" cy="1053609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654" y="4180184"/>
            <a:ext cx="1919640" cy="767856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44" y="4212121"/>
            <a:ext cx="2332802" cy="712801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26" y="3408849"/>
            <a:ext cx="4749788" cy="818929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87" y="2541461"/>
            <a:ext cx="1768447" cy="742747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101" y="2417725"/>
            <a:ext cx="1462462" cy="877477"/>
          </a:xfrm>
          <a:prstGeom prst="rect">
            <a:avLst/>
          </a:prstGeom>
        </p:spPr>
      </p:pic>
      <p:sp>
        <p:nvSpPr>
          <p:cNvPr id="146" name="AutoShape 2" descr="https://nocacuk.sharepoint.com/sites/Marketing/SiteAssets/SitePages/Branding-and-Guidelines/BODC-LOGO---OPAQUE-WHITE--RGB-.png?web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9" name="Content Placeholder 148"/>
          <p:cNvPicPr>
            <a:picLocks noGrp="1" noChangeAspect="1"/>
          </p:cNvPicPr>
          <p:nvPr>
            <p:ph sz="quarter" idx="3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988" y="2471546"/>
            <a:ext cx="1705780" cy="895882"/>
          </a:xfr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568" y="4209388"/>
            <a:ext cx="937652" cy="86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3813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894" y="195538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4157" y="248983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4949" y="5142503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launched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86684" y="3991323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09493" y="5126177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2013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2014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2015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2017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950823" y="2831571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2018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346128" y="220249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2020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2022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2023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2009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2008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76200" cap="flat" cmpd="sng" algn="ctr">
            <a:solidFill>
              <a:srgbClr val="F47F3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358121" y="3487230"/>
            <a:ext cx="2208708" cy="1069186"/>
          </a:xfrm>
          <a:prstGeom prst="bentConnector3">
            <a:avLst>
              <a:gd name="adj1" fmla="val 87457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2021</a:t>
            </a:r>
            <a:endParaRPr lang="en-GB" sz="1400" dirty="0">
              <a:solidFill>
                <a:srgbClr val="4086BB"/>
              </a:solidFill>
            </a:endParaRPr>
          </a:p>
        </p:txBody>
      </p:sp>
      <p:cxnSp>
        <p:nvCxnSpPr>
          <p:cNvPr id="80" name="Elbow Connector 79"/>
          <p:cNvCxnSpPr>
            <a:stCxn id="36" idx="0"/>
            <a:endCxn id="74" idx="4"/>
          </p:cNvCxnSpPr>
          <p:nvPr/>
        </p:nvCxnSpPr>
        <p:spPr bwMode="auto">
          <a:xfrm rot="5400000" flipH="1" flipV="1">
            <a:off x="8680564" y="2962860"/>
            <a:ext cx="1335830" cy="72109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70551" y="3640953"/>
            <a:ext cx="1992566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16200000" flipH="1">
            <a:off x="10412164" y="2886283"/>
            <a:ext cx="1506074" cy="3266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6612077" y="278844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>
                <a:solidFill>
                  <a:srgbClr val="4086BB"/>
                </a:solidFill>
              </a:rPr>
              <a:t>2016</a:t>
            </a:r>
            <a:endParaRPr lang="en-GB" sz="1400" dirty="0">
              <a:solidFill>
                <a:srgbClr val="4086BB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176691" y="5343821"/>
            <a:ext cx="1602494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Value chains in public marine data</a:t>
            </a:r>
          </a:p>
        </p:txBody>
      </p:sp>
      <p:cxnSp>
        <p:nvCxnSpPr>
          <p:cNvPr id="97" name="Elbow Connector 96"/>
          <p:cNvCxnSpPr>
            <a:stCxn id="75" idx="4"/>
            <a:endCxn id="95" idx="0"/>
          </p:cNvCxnSpPr>
          <p:nvPr/>
        </p:nvCxnSpPr>
        <p:spPr bwMode="auto">
          <a:xfrm rot="5400000">
            <a:off x="8745985" y="3652994"/>
            <a:ext cx="2922781" cy="458873"/>
          </a:xfrm>
          <a:prstGeom prst="bentConnector3">
            <a:avLst>
              <a:gd name="adj1" fmla="val 33612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044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A6B24A-C56A-4F9A-855C-433C81D16AD0}"/>
              </a:ext>
            </a:extLst>
          </p:cNvPr>
          <p:cNvGrpSpPr/>
          <p:nvPr/>
        </p:nvGrpSpPr>
        <p:grpSpPr>
          <a:xfrm>
            <a:off x="4763" y="0"/>
            <a:ext cx="12268953" cy="6858000"/>
            <a:chOff x="-56725" y="0"/>
            <a:chExt cx="12212929" cy="78996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B8BE5C-E341-4669-91B7-812EE0E35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060204" y="2"/>
              <a:ext cx="6096000" cy="789966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0570E8-FFA7-400C-B4F9-A2D58D068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6725" y="0"/>
              <a:ext cx="6152726" cy="7899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4741238-38AB-48F9-90E7-3212E2EB9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5004" y="3949829"/>
              <a:ext cx="1835880" cy="9059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0B68703-BEBA-4FD5-B182-2635EB6BC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8787" y="685449"/>
              <a:ext cx="843517" cy="16663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83A5B2-B5F2-4142-A381-F8FC19571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4" t="-661" r="3592" b="-2277"/>
            <a:stretch/>
          </p:blipFill>
          <p:spPr>
            <a:xfrm rot="18162334">
              <a:off x="4847177" y="990398"/>
              <a:ext cx="4188945" cy="6065369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8F0C7FB-878E-4E5F-89B8-46782319E0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346" y="4802915"/>
            <a:ext cx="1835880" cy="905925"/>
          </a:xfrm>
          <a:prstGeom prst="rect">
            <a:avLst/>
          </a:prstGeom>
        </p:spPr>
      </p:pic>
      <p:sp>
        <p:nvSpPr>
          <p:cNvPr id="13" name="Freeform: Shape 2">
            <a:extLst>
              <a:ext uri="{FF2B5EF4-FFF2-40B4-BE49-F238E27FC236}">
                <a16:creationId xmlns:a16="http://schemas.microsoft.com/office/drawing/2014/main" id="{4135AC73-59B7-4582-BBDE-6B63474C46B8}"/>
              </a:ext>
            </a:extLst>
          </p:cNvPr>
          <p:cNvSpPr/>
          <p:nvPr/>
        </p:nvSpPr>
        <p:spPr>
          <a:xfrm>
            <a:off x="5739820" y="4250910"/>
            <a:ext cx="876050" cy="658197"/>
          </a:xfrm>
          <a:custGeom>
            <a:avLst/>
            <a:gdLst>
              <a:gd name="connsiteX0" fmla="*/ 0 w 805343"/>
              <a:gd name="connsiteY0" fmla="*/ 469783 h 545284"/>
              <a:gd name="connsiteX1" fmla="*/ 25167 w 805343"/>
              <a:gd name="connsiteY1" fmla="*/ 419450 h 545284"/>
              <a:gd name="connsiteX2" fmla="*/ 41945 w 805343"/>
              <a:gd name="connsiteY2" fmla="*/ 360727 h 545284"/>
              <a:gd name="connsiteX3" fmla="*/ 33556 w 805343"/>
              <a:gd name="connsiteY3" fmla="*/ 327171 h 545284"/>
              <a:gd name="connsiteX4" fmla="*/ 16778 w 805343"/>
              <a:gd name="connsiteY4" fmla="*/ 302004 h 545284"/>
              <a:gd name="connsiteX5" fmla="*/ 8389 w 805343"/>
              <a:gd name="connsiteY5" fmla="*/ 276837 h 545284"/>
              <a:gd name="connsiteX6" fmla="*/ 50334 w 805343"/>
              <a:gd name="connsiteY6" fmla="*/ 209725 h 545284"/>
              <a:gd name="connsiteX7" fmla="*/ 67112 w 805343"/>
              <a:gd name="connsiteY7" fmla="*/ 184558 h 545284"/>
              <a:gd name="connsiteX8" fmla="*/ 92279 w 805343"/>
              <a:gd name="connsiteY8" fmla="*/ 167780 h 545284"/>
              <a:gd name="connsiteX9" fmla="*/ 83890 w 805343"/>
              <a:gd name="connsiteY9" fmla="*/ 117446 h 545284"/>
              <a:gd name="connsiteX10" fmla="*/ 92279 w 805343"/>
              <a:gd name="connsiteY10" fmla="*/ 50334 h 545284"/>
              <a:gd name="connsiteX11" fmla="*/ 117446 w 805343"/>
              <a:gd name="connsiteY11" fmla="*/ 41945 h 545284"/>
              <a:gd name="connsiteX12" fmla="*/ 192946 w 805343"/>
              <a:gd name="connsiteY12" fmla="*/ 25167 h 545284"/>
              <a:gd name="connsiteX13" fmla="*/ 243280 w 805343"/>
              <a:gd name="connsiteY13" fmla="*/ 0 h 545284"/>
              <a:gd name="connsiteX14" fmla="*/ 276836 w 805343"/>
              <a:gd name="connsiteY14" fmla="*/ 8389 h 545284"/>
              <a:gd name="connsiteX15" fmla="*/ 327170 w 805343"/>
              <a:gd name="connsiteY15" fmla="*/ 25167 h 545284"/>
              <a:gd name="connsiteX16" fmla="*/ 503339 w 805343"/>
              <a:gd name="connsiteY16" fmla="*/ 41945 h 545284"/>
              <a:gd name="connsiteX17" fmla="*/ 528506 w 805343"/>
              <a:gd name="connsiteY17" fmla="*/ 50334 h 545284"/>
              <a:gd name="connsiteX18" fmla="*/ 536895 w 805343"/>
              <a:gd name="connsiteY18" fmla="*/ 75501 h 545284"/>
              <a:gd name="connsiteX19" fmla="*/ 545284 w 805343"/>
              <a:gd name="connsiteY19" fmla="*/ 109057 h 545284"/>
              <a:gd name="connsiteX20" fmla="*/ 553673 w 805343"/>
              <a:gd name="connsiteY20" fmla="*/ 134224 h 545284"/>
              <a:gd name="connsiteX21" fmla="*/ 562062 w 805343"/>
              <a:gd name="connsiteY21" fmla="*/ 184558 h 545284"/>
              <a:gd name="connsiteX22" fmla="*/ 570451 w 805343"/>
              <a:gd name="connsiteY22" fmla="*/ 209725 h 545284"/>
              <a:gd name="connsiteX23" fmla="*/ 595618 w 805343"/>
              <a:gd name="connsiteY23" fmla="*/ 218114 h 545284"/>
              <a:gd name="connsiteX24" fmla="*/ 629174 w 805343"/>
              <a:gd name="connsiteY24" fmla="*/ 268448 h 545284"/>
              <a:gd name="connsiteX25" fmla="*/ 645952 w 805343"/>
              <a:gd name="connsiteY25" fmla="*/ 293615 h 545284"/>
              <a:gd name="connsiteX26" fmla="*/ 671119 w 805343"/>
              <a:gd name="connsiteY26" fmla="*/ 310393 h 545284"/>
              <a:gd name="connsiteX27" fmla="*/ 687897 w 805343"/>
              <a:gd name="connsiteY27" fmla="*/ 335560 h 545284"/>
              <a:gd name="connsiteX28" fmla="*/ 713064 w 805343"/>
              <a:gd name="connsiteY28" fmla="*/ 343949 h 545284"/>
              <a:gd name="connsiteX29" fmla="*/ 746620 w 805343"/>
              <a:gd name="connsiteY29" fmla="*/ 394283 h 545284"/>
              <a:gd name="connsiteX30" fmla="*/ 771787 w 805343"/>
              <a:gd name="connsiteY30" fmla="*/ 419450 h 545284"/>
              <a:gd name="connsiteX31" fmla="*/ 796954 w 805343"/>
              <a:gd name="connsiteY31" fmla="*/ 494950 h 545284"/>
              <a:gd name="connsiteX32" fmla="*/ 805343 w 805343"/>
              <a:gd name="connsiteY32" fmla="*/ 520117 h 545284"/>
              <a:gd name="connsiteX33" fmla="*/ 805343 w 805343"/>
              <a:gd name="connsiteY33" fmla="*/ 545284 h 54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343" h="545284">
                <a:moveTo>
                  <a:pt x="0" y="469783"/>
                </a:moveTo>
                <a:cubicBezTo>
                  <a:pt x="8389" y="453005"/>
                  <a:pt x="17549" y="436591"/>
                  <a:pt x="25167" y="419450"/>
                </a:cubicBezTo>
                <a:cubicBezTo>
                  <a:pt x="32044" y="403977"/>
                  <a:pt x="38136" y="375961"/>
                  <a:pt x="41945" y="360727"/>
                </a:cubicBezTo>
                <a:cubicBezTo>
                  <a:pt x="39149" y="349542"/>
                  <a:pt x="38098" y="337768"/>
                  <a:pt x="33556" y="327171"/>
                </a:cubicBezTo>
                <a:cubicBezTo>
                  <a:pt x="29584" y="317904"/>
                  <a:pt x="21287" y="311022"/>
                  <a:pt x="16778" y="302004"/>
                </a:cubicBezTo>
                <a:cubicBezTo>
                  <a:pt x="12823" y="294095"/>
                  <a:pt x="11185" y="285226"/>
                  <a:pt x="8389" y="276837"/>
                </a:cubicBezTo>
                <a:cubicBezTo>
                  <a:pt x="28355" y="216938"/>
                  <a:pt x="10452" y="236313"/>
                  <a:pt x="50334" y="209725"/>
                </a:cubicBezTo>
                <a:cubicBezTo>
                  <a:pt x="55927" y="201336"/>
                  <a:pt x="59983" y="191687"/>
                  <a:pt x="67112" y="184558"/>
                </a:cubicBezTo>
                <a:cubicBezTo>
                  <a:pt x="74241" y="177429"/>
                  <a:pt x="89834" y="177561"/>
                  <a:pt x="92279" y="167780"/>
                </a:cubicBezTo>
                <a:cubicBezTo>
                  <a:pt x="96404" y="151278"/>
                  <a:pt x="86686" y="134224"/>
                  <a:pt x="83890" y="117446"/>
                </a:cubicBezTo>
                <a:cubicBezTo>
                  <a:pt x="86686" y="95075"/>
                  <a:pt x="83123" y="70936"/>
                  <a:pt x="92279" y="50334"/>
                </a:cubicBezTo>
                <a:cubicBezTo>
                  <a:pt x="95870" y="42253"/>
                  <a:pt x="108814" y="43863"/>
                  <a:pt x="117446" y="41945"/>
                </a:cubicBezTo>
                <a:cubicBezTo>
                  <a:pt x="140644" y="36790"/>
                  <a:pt x="170285" y="36498"/>
                  <a:pt x="192946" y="25167"/>
                </a:cubicBezTo>
                <a:cubicBezTo>
                  <a:pt x="257995" y="-7358"/>
                  <a:pt x="180022" y="21086"/>
                  <a:pt x="243280" y="0"/>
                </a:cubicBezTo>
                <a:cubicBezTo>
                  <a:pt x="254465" y="2796"/>
                  <a:pt x="265793" y="5076"/>
                  <a:pt x="276836" y="8389"/>
                </a:cubicBezTo>
                <a:cubicBezTo>
                  <a:pt x="293776" y="13471"/>
                  <a:pt x="309593" y="23214"/>
                  <a:pt x="327170" y="25167"/>
                </a:cubicBezTo>
                <a:cubicBezTo>
                  <a:pt x="436137" y="37274"/>
                  <a:pt x="377437" y="31453"/>
                  <a:pt x="503339" y="41945"/>
                </a:cubicBezTo>
                <a:cubicBezTo>
                  <a:pt x="511728" y="44741"/>
                  <a:pt x="522253" y="44081"/>
                  <a:pt x="528506" y="50334"/>
                </a:cubicBezTo>
                <a:cubicBezTo>
                  <a:pt x="534759" y="56587"/>
                  <a:pt x="534466" y="66998"/>
                  <a:pt x="536895" y="75501"/>
                </a:cubicBezTo>
                <a:cubicBezTo>
                  <a:pt x="540062" y="86587"/>
                  <a:pt x="542117" y="97971"/>
                  <a:pt x="545284" y="109057"/>
                </a:cubicBezTo>
                <a:cubicBezTo>
                  <a:pt x="547713" y="117560"/>
                  <a:pt x="551755" y="125592"/>
                  <a:pt x="553673" y="134224"/>
                </a:cubicBezTo>
                <a:cubicBezTo>
                  <a:pt x="557363" y="150828"/>
                  <a:pt x="558372" y="167954"/>
                  <a:pt x="562062" y="184558"/>
                </a:cubicBezTo>
                <a:cubicBezTo>
                  <a:pt x="563980" y="193190"/>
                  <a:pt x="564198" y="203472"/>
                  <a:pt x="570451" y="209725"/>
                </a:cubicBezTo>
                <a:cubicBezTo>
                  <a:pt x="576704" y="215978"/>
                  <a:pt x="587229" y="215318"/>
                  <a:pt x="595618" y="218114"/>
                </a:cubicBezTo>
                <a:lnTo>
                  <a:pt x="629174" y="268448"/>
                </a:lnTo>
                <a:cubicBezTo>
                  <a:pt x="634767" y="276837"/>
                  <a:pt x="637563" y="288022"/>
                  <a:pt x="645952" y="293615"/>
                </a:cubicBezTo>
                <a:lnTo>
                  <a:pt x="671119" y="310393"/>
                </a:lnTo>
                <a:cubicBezTo>
                  <a:pt x="676712" y="318782"/>
                  <a:pt x="680024" y="329262"/>
                  <a:pt x="687897" y="335560"/>
                </a:cubicBezTo>
                <a:cubicBezTo>
                  <a:pt x="694802" y="341084"/>
                  <a:pt x="706811" y="337696"/>
                  <a:pt x="713064" y="343949"/>
                </a:cubicBezTo>
                <a:cubicBezTo>
                  <a:pt x="727323" y="358208"/>
                  <a:pt x="732361" y="380024"/>
                  <a:pt x="746620" y="394283"/>
                </a:cubicBezTo>
                <a:lnTo>
                  <a:pt x="771787" y="419450"/>
                </a:lnTo>
                <a:lnTo>
                  <a:pt x="796954" y="494950"/>
                </a:lnTo>
                <a:cubicBezTo>
                  <a:pt x="799750" y="503339"/>
                  <a:pt x="805343" y="511274"/>
                  <a:pt x="805343" y="520117"/>
                </a:cubicBezTo>
                <a:lnTo>
                  <a:pt x="805343" y="545284"/>
                </a:lnTo>
              </a:path>
            </a:pathLst>
          </a:custGeom>
          <a:solidFill>
            <a:srgbClr val="2F72A7"/>
          </a:solidFill>
          <a:ln>
            <a:solidFill>
              <a:srgbClr val="2F72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2CFA01-3C61-484F-A73B-8220ADB7EBB8}"/>
              </a:ext>
            </a:extLst>
          </p:cNvPr>
          <p:cNvGrpSpPr/>
          <p:nvPr/>
        </p:nvGrpSpPr>
        <p:grpSpPr>
          <a:xfrm>
            <a:off x="9560011" y="6394807"/>
            <a:ext cx="2720089" cy="392545"/>
            <a:chOff x="9558243" y="6977723"/>
            <a:chExt cx="2720089" cy="39254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279B0C-9B23-4BA0-973F-F4267D0956A9}"/>
                </a:ext>
              </a:extLst>
            </p:cNvPr>
            <p:cNvSpPr txBox="1"/>
            <p:nvPr/>
          </p:nvSpPr>
          <p:spPr>
            <a:xfrm>
              <a:off x="9558243" y="6994250"/>
              <a:ext cx="2720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GB" b="1" dirty="0"/>
                <a:t>@</a:t>
              </a:r>
              <a:r>
                <a:rPr lang="en-GB" b="1" dirty="0" err="1" smtClean="0"/>
                <a:t>MEDIN_marine</a:t>
              </a:r>
              <a:endParaRPr lang="en-GB" b="1" dirty="0" smtClean="0"/>
            </a:p>
          </p:txBody>
        </p:sp>
        <p:pic>
          <p:nvPicPr>
            <p:cNvPr id="16" name="Picture 4" descr="Twitter Logo transparent PNG - StickPNG">
              <a:extLst>
                <a:ext uri="{FF2B5EF4-FFF2-40B4-BE49-F238E27FC236}">
                  <a16:creationId xmlns:a16="http://schemas.microsoft.com/office/drawing/2014/main" id="{B61B06EC-502D-4B79-A764-58D2393911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0847" y="6977723"/>
              <a:ext cx="392545" cy="392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AEA2C1C-FE11-4B36-A83A-BE418FA2D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55" y="238361"/>
            <a:ext cx="3626320" cy="1080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6924" y="61423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i="1" dirty="0"/>
              <a:t>With thanks and acknowledgement to all the </a:t>
            </a:r>
            <a:r>
              <a:rPr lang="en-GB" i="1" dirty="0" smtClean="0"/>
              <a:t>sponsors and partners </a:t>
            </a:r>
            <a:r>
              <a:rPr lang="en-GB" i="1" dirty="0"/>
              <a:t>helping to deliver MEDIN’s vision.</a:t>
            </a:r>
          </a:p>
        </p:txBody>
      </p:sp>
      <p:sp>
        <p:nvSpPr>
          <p:cNvPr id="19" name="Oval 18"/>
          <p:cNvSpPr/>
          <p:nvPr/>
        </p:nvSpPr>
        <p:spPr bwMode="auto">
          <a:xfrm>
            <a:off x="287085" y="221342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991859" y="201131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431947" y="242088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887098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5322796" y="2652481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38898" y="276414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754783" y="266128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920" y="193812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2005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8682" y="272163"/>
            <a:ext cx="1504485" cy="978729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established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09541" y="24555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2010</a:t>
            </a:r>
            <a:endParaRPr lang="en-GB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992591" y="2437944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2011</a:t>
            </a:r>
            <a:endParaRPr lang="en-GB" sz="1400" dirty="0"/>
          </a:p>
        </p:txBody>
      </p:sp>
      <p:cxnSp>
        <p:nvCxnSpPr>
          <p:cNvPr id="30" name="Elbow Connector 29"/>
          <p:cNvCxnSpPr>
            <a:stCxn id="27" idx="2"/>
            <a:endCxn id="20" idx="0"/>
          </p:cNvCxnSpPr>
          <p:nvPr/>
        </p:nvCxnSpPr>
        <p:spPr bwMode="auto">
          <a:xfrm rot="16200000" flipH="1">
            <a:off x="557186" y="1504631"/>
            <a:ext cx="760421" cy="252942"/>
          </a:xfrm>
          <a:prstGeom prst="bentConnector3">
            <a:avLst>
              <a:gd name="adj1" fmla="val 6061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852374" y="5676402"/>
            <a:ext cx="1504485" cy="978729"/>
          </a:xfrm>
          <a:prstGeom prst="rect">
            <a:avLst/>
          </a:prstGeom>
          <a:solidFill>
            <a:srgbClr val="FFFFFF">
              <a:alpha val="72157"/>
            </a:srgbClr>
          </a:solidFill>
          <a:ln w="28575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UKDMOS launched</a:t>
            </a: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74992" y="43489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  <a:ln w="28575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Metadata standard published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78804" y="411677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established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340981" y="3815974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DAC network expanded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259938" y="3674010"/>
            <a:ext cx="1602494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Training workshops moved online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01349" y="1395065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‘2 clicks to data’ initiative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04036" y="370316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First data guideline published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516229" y="5078029"/>
            <a:ext cx="1836778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Benefit to cost ratio estimated at 8:1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637266" y="24250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2012</a:t>
            </a:r>
            <a:endParaRPr lang="en-GB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4356747" y="277074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2013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110081" y="237210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2014</a:t>
            </a:r>
            <a:endParaRPr lang="en-GB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5807875" y="289510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2015</a:t>
            </a:r>
            <a:endParaRPr lang="en-GB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560918" y="278859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2016</a:t>
            </a:r>
            <a:endParaRPr lang="en-GB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7260294" y="275259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2017</a:t>
            </a:r>
            <a:endParaRPr lang="en-GB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959670" y="286759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2018</a:t>
            </a:r>
            <a:endParaRPr lang="en-GB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8684634" y="2483234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2019</a:t>
            </a:r>
            <a:endParaRPr lang="en-GB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9444345" y="266414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2020</a:t>
            </a:r>
            <a:endParaRPr lang="en-GB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10878106" y="173383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2022</a:t>
            </a:r>
            <a:endParaRPr lang="en-GB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11599616" y="241101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2023</a:t>
            </a:r>
            <a:endParaRPr lang="en-GB" sz="1400" dirty="0"/>
          </a:p>
        </p:txBody>
      </p:sp>
      <p:cxnSp>
        <p:nvCxnSpPr>
          <p:cNvPr id="51" name="Elbow Connector 50"/>
          <p:cNvCxnSpPr>
            <a:stCxn id="38" idx="2"/>
            <a:endCxn id="21" idx="7"/>
          </p:cNvCxnSpPr>
          <p:nvPr/>
        </p:nvCxnSpPr>
        <p:spPr bwMode="auto">
          <a:xfrm rot="5400000">
            <a:off x="2831410" y="1017109"/>
            <a:ext cx="1148333" cy="1701407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1268770" y="226131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2009</a:t>
            </a:r>
            <a:endParaRPr lang="en-GB" sz="1400" dirty="0"/>
          </a:p>
        </p:txBody>
      </p:sp>
      <p:sp>
        <p:nvSpPr>
          <p:cNvPr id="53" name="Oval 52"/>
          <p:cNvSpPr/>
          <p:nvPr/>
        </p:nvSpPr>
        <p:spPr bwMode="auto">
          <a:xfrm>
            <a:off x="1707110" y="219352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Elbow Connector 53"/>
          <p:cNvCxnSpPr>
            <a:stCxn id="32" idx="0"/>
            <a:endCxn id="21" idx="4"/>
          </p:cNvCxnSpPr>
          <p:nvPr/>
        </p:nvCxnSpPr>
        <p:spPr bwMode="auto">
          <a:xfrm rot="16200000" flipV="1">
            <a:off x="1941775" y="3127085"/>
            <a:ext cx="2577599" cy="1453237"/>
          </a:xfrm>
          <a:prstGeom prst="bentConnector3">
            <a:avLst>
              <a:gd name="adj1" fmla="val 54521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/>
          <p:cNvCxnSpPr>
            <a:stCxn id="20" idx="4"/>
            <a:endCxn id="31" idx="0"/>
          </p:cNvCxnSpPr>
          <p:nvPr/>
        </p:nvCxnSpPr>
        <p:spPr bwMode="auto">
          <a:xfrm rot="16200000" flipH="1">
            <a:off x="-426294" y="3645490"/>
            <a:ext cx="3521073" cy="540750"/>
          </a:xfrm>
          <a:prstGeom prst="bentConnector3">
            <a:avLst>
              <a:gd name="adj1" fmla="val 35488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509741" y="215532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2008</a:t>
            </a:r>
            <a:endParaRPr lang="en-GB" sz="1400" dirty="0"/>
          </a:p>
        </p:txBody>
      </p:sp>
      <p:cxnSp>
        <p:nvCxnSpPr>
          <p:cNvPr id="57" name="Elbow Connector 56"/>
          <p:cNvCxnSpPr>
            <a:endCxn id="53" idx="0"/>
          </p:cNvCxnSpPr>
          <p:nvPr/>
        </p:nvCxnSpPr>
        <p:spPr bwMode="auto">
          <a:xfrm rot="5400000">
            <a:off x="1737456" y="1412611"/>
            <a:ext cx="822579" cy="73925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Elbow Connector 57"/>
          <p:cNvCxnSpPr>
            <a:stCxn id="53" idx="4"/>
            <a:endCxn id="34" idx="0"/>
          </p:cNvCxnSpPr>
          <p:nvPr/>
        </p:nvCxnSpPr>
        <p:spPr bwMode="auto">
          <a:xfrm rot="16200000" flipH="1">
            <a:off x="1215466" y="2901195"/>
            <a:ext cx="1779232" cy="651929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Elbow Connector 58"/>
          <p:cNvCxnSpPr>
            <a:stCxn id="22" idx="4"/>
            <a:endCxn id="35" idx="0"/>
          </p:cNvCxnSpPr>
          <p:nvPr/>
        </p:nvCxnSpPr>
        <p:spPr bwMode="auto">
          <a:xfrm rot="16200000" flipH="1">
            <a:off x="4020828" y="2743578"/>
            <a:ext cx="1010674" cy="1134118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Oval 59"/>
          <p:cNvSpPr/>
          <p:nvPr/>
        </p:nvSpPr>
        <p:spPr bwMode="auto">
          <a:xfrm>
            <a:off x="3147281" y="2736312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3" y="2019300"/>
            <a:ext cx="12263437" cy="823913"/>
            <a:chOff x="4763" y="2019300"/>
            <a:chExt cx="12263437" cy="823913"/>
          </a:xfrm>
        </p:grpSpPr>
        <p:sp>
          <p:nvSpPr>
            <p:cNvPr id="62" name="Freeform 61"/>
            <p:cNvSpPr/>
            <p:nvPr/>
          </p:nvSpPr>
          <p:spPr bwMode="auto">
            <a:xfrm>
              <a:off x="4763" y="2019300"/>
              <a:ext cx="3190881" cy="766763"/>
            </a:xfrm>
            <a:custGeom>
              <a:avLst/>
              <a:gdLst>
                <a:gd name="connsiteX0" fmla="*/ 0 w 3190881"/>
                <a:gd name="connsiteY0" fmla="*/ 238125 h 766763"/>
                <a:gd name="connsiteX1" fmla="*/ 33337 w 3190881"/>
                <a:gd name="connsiteY1" fmla="*/ 242888 h 766763"/>
                <a:gd name="connsiteX2" fmla="*/ 78581 w 3190881"/>
                <a:gd name="connsiteY2" fmla="*/ 245269 h 766763"/>
                <a:gd name="connsiteX3" fmla="*/ 95250 w 3190881"/>
                <a:gd name="connsiteY3" fmla="*/ 250031 h 766763"/>
                <a:gd name="connsiteX4" fmla="*/ 102393 w 3190881"/>
                <a:gd name="connsiteY4" fmla="*/ 252413 h 766763"/>
                <a:gd name="connsiteX5" fmla="*/ 133350 w 3190881"/>
                <a:gd name="connsiteY5" fmla="*/ 257175 h 766763"/>
                <a:gd name="connsiteX6" fmla="*/ 397668 w 3190881"/>
                <a:gd name="connsiteY6" fmla="*/ 254794 h 766763"/>
                <a:gd name="connsiteX7" fmla="*/ 414337 w 3190881"/>
                <a:gd name="connsiteY7" fmla="*/ 250031 h 766763"/>
                <a:gd name="connsiteX8" fmla="*/ 428625 w 3190881"/>
                <a:gd name="connsiteY8" fmla="*/ 242888 h 766763"/>
                <a:gd name="connsiteX9" fmla="*/ 433387 w 3190881"/>
                <a:gd name="connsiteY9" fmla="*/ 235744 h 766763"/>
                <a:gd name="connsiteX10" fmla="*/ 440531 w 3190881"/>
                <a:gd name="connsiteY10" fmla="*/ 230981 h 766763"/>
                <a:gd name="connsiteX11" fmla="*/ 452437 w 3190881"/>
                <a:gd name="connsiteY11" fmla="*/ 216694 h 766763"/>
                <a:gd name="connsiteX12" fmla="*/ 457200 w 3190881"/>
                <a:gd name="connsiteY12" fmla="*/ 209550 h 766763"/>
                <a:gd name="connsiteX13" fmla="*/ 478631 w 3190881"/>
                <a:gd name="connsiteY13" fmla="*/ 197644 h 766763"/>
                <a:gd name="connsiteX14" fmla="*/ 492918 w 3190881"/>
                <a:gd name="connsiteY14" fmla="*/ 188119 h 766763"/>
                <a:gd name="connsiteX15" fmla="*/ 500062 w 3190881"/>
                <a:gd name="connsiteY15" fmla="*/ 183356 h 766763"/>
                <a:gd name="connsiteX16" fmla="*/ 509587 w 3190881"/>
                <a:gd name="connsiteY16" fmla="*/ 180975 h 766763"/>
                <a:gd name="connsiteX17" fmla="*/ 523875 w 3190881"/>
                <a:gd name="connsiteY17" fmla="*/ 176213 h 766763"/>
                <a:gd name="connsiteX18" fmla="*/ 531018 w 3190881"/>
                <a:gd name="connsiteY18" fmla="*/ 173831 h 766763"/>
                <a:gd name="connsiteX19" fmla="*/ 554831 w 3190881"/>
                <a:gd name="connsiteY19" fmla="*/ 166688 h 766763"/>
                <a:gd name="connsiteX20" fmla="*/ 569118 w 3190881"/>
                <a:gd name="connsiteY20" fmla="*/ 161925 h 766763"/>
                <a:gd name="connsiteX21" fmla="*/ 578643 w 3190881"/>
                <a:gd name="connsiteY21" fmla="*/ 159544 h 766763"/>
                <a:gd name="connsiteX22" fmla="*/ 592931 w 3190881"/>
                <a:gd name="connsiteY22" fmla="*/ 154781 h 766763"/>
                <a:gd name="connsiteX23" fmla="*/ 602456 w 3190881"/>
                <a:gd name="connsiteY23" fmla="*/ 150019 h 766763"/>
                <a:gd name="connsiteX24" fmla="*/ 611981 w 3190881"/>
                <a:gd name="connsiteY24" fmla="*/ 147638 h 766763"/>
                <a:gd name="connsiteX25" fmla="*/ 626268 w 3190881"/>
                <a:gd name="connsiteY25" fmla="*/ 138113 h 766763"/>
                <a:gd name="connsiteX26" fmla="*/ 633412 w 3190881"/>
                <a:gd name="connsiteY26" fmla="*/ 133350 h 766763"/>
                <a:gd name="connsiteX27" fmla="*/ 638175 w 3190881"/>
                <a:gd name="connsiteY27" fmla="*/ 126206 h 766763"/>
                <a:gd name="connsiteX28" fmla="*/ 645318 w 3190881"/>
                <a:gd name="connsiteY28" fmla="*/ 123825 h 766763"/>
                <a:gd name="connsiteX29" fmla="*/ 659606 w 3190881"/>
                <a:gd name="connsiteY29" fmla="*/ 116681 h 766763"/>
                <a:gd name="connsiteX30" fmla="*/ 673893 w 3190881"/>
                <a:gd name="connsiteY30" fmla="*/ 104775 h 766763"/>
                <a:gd name="connsiteX31" fmla="*/ 681037 w 3190881"/>
                <a:gd name="connsiteY31" fmla="*/ 102394 h 766763"/>
                <a:gd name="connsiteX32" fmla="*/ 695325 w 3190881"/>
                <a:gd name="connsiteY32" fmla="*/ 92869 h 766763"/>
                <a:gd name="connsiteX33" fmla="*/ 700087 w 3190881"/>
                <a:gd name="connsiteY33" fmla="*/ 85725 h 766763"/>
                <a:gd name="connsiteX34" fmla="*/ 714375 w 3190881"/>
                <a:gd name="connsiteY34" fmla="*/ 76200 h 766763"/>
                <a:gd name="connsiteX35" fmla="*/ 728662 w 3190881"/>
                <a:gd name="connsiteY35" fmla="*/ 64294 h 766763"/>
                <a:gd name="connsiteX36" fmla="*/ 742950 w 3190881"/>
                <a:gd name="connsiteY36" fmla="*/ 54769 h 766763"/>
                <a:gd name="connsiteX37" fmla="*/ 750093 w 3190881"/>
                <a:gd name="connsiteY37" fmla="*/ 50006 h 766763"/>
                <a:gd name="connsiteX38" fmla="*/ 757237 w 3190881"/>
                <a:gd name="connsiteY38" fmla="*/ 42863 h 766763"/>
                <a:gd name="connsiteX39" fmla="*/ 764381 w 3190881"/>
                <a:gd name="connsiteY39" fmla="*/ 40481 h 766763"/>
                <a:gd name="connsiteX40" fmla="*/ 778668 w 3190881"/>
                <a:gd name="connsiteY40" fmla="*/ 33338 h 766763"/>
                <a:gd name="connsiteX41" fmla="*/ 835818 w 3190881"/>
                <a:gd name="connsiteY41" fmla="*/ 35719 h 766763"/>
                <a:gd name="connsiteX42" fmla="*/ 852487 w 3190881"/>
                <a:gd name="connsiteY42" fmla="*/ 40481 h 766763"/>
                <a:gd name="connsiteX43" fmla="*/ 866775 w 3190881"/>
                <a:gd name="connsiteY43" fmla="*/ 50006 h 766763"/>
                <a:gd name="connsiteX44" fmla="*/ 873918 w 3190881"/>
                <a:gd name="connsiteY44" fmla="*/ 52388 h 766763"/>
                <a:gd name="connsiteX45" fmla="*/ 895350 w 3190881"/>
                <a:gd name="connsiteY45" fmla="*/ 61913 h 766763"/>
                <a:gd name="connsiteX46" fmla="*/ 912018 w 3190881"/>
                <a:gd name="connsiteY46" fmla="*/ 64294 h 766763"/>
                <a:gd name="connsiteX47" fmla="*/ 919162 w 3190881"/>
                <a:gd name="connsiteY47" fmla="*/ 66675 h 766763"/>
                <a:gd name="connsiteX48" fmla="*/ 1062037 w 3190881"/>
                <a:gd name="connsiteY48" fmla="*/ 66675 h 766763"/>
                <a:gd name="connsiteX49" fmla="*/ 1076325 w 3190881"/>
                <a:gd name="connsiteY49" fmla="*/ 54769 h 766763"/>
                <a:gd name="connsiteX50" fmla="*/ 1081087 w 3190881"/>
                <a:gd name="connsiteY50" fmla="*/ 40481 h 766763"/>
                <a:gd name="connsiteX51" fmla="*/ 1085850 w 3190881"/>
                <a:gd name="connsiteY51" fmla="*/ 33338 h 766763"/>
                <a:gd name="connsiteX52" fmla="*/ 1088231 w 3190881"/>
                <a:gd name="connsiteY52" fmla="*/ 26194 h 766763"/>
                <a:gd name="connsiteX53" fmla="*/ 1095375 w 3190881"/>
                <a:gd name="connsiteY53" fmla="*/ 21431 h 766763"/>
                <a:gd name="connsiteX54" fmla="*/ 1112043 w 3190881"/>
                <a:gd name="connsiteY54" fmla="*/ 16669 h 766763"/>
                <a:gd name="connsiteX55" fmla="*/ 1164431 w 3190881"/>
                <a:gd name="connsiteY55" fmla="*/ 19050 h 766763"/>
                <a:gd name="connsiteX56" fmla="*/ 1176337 w 3190881"/>
                <a:gd name="connsiteY56" fmla="*/ 21431 h 766763"/>
                <a:gd name="connsiteX57" fmla="*/ 1340643 w 3190881"/>
                <a:gd name="connsiteY57" fmla="*/ 19050 h 766763"/>
                <a:gd name="connsiteX58" fmla="*/ 1362075 w 3190881"/>
                <a:gd name="connsiteY58" fmla="*/ 14288 h 766763"/>
                <a:gd name="connsiteX59" fmla="*/ 1376362 w 3190881"/>
                <a:gd name="connsiteY59" fmla="*/ 9525 h 766763"/>
                <a:gd name="connsiteX60" fmla="*/ 1383506 w 3190881"/>
                <a:gd name="connsiteY60" fmla="*/ 4763 h 766763"/>
                <a:gd name="connsiteX61" fmla="*/ 1397793 w 3190881"/>
                <a:gd name="connsiteY61" fmla="*/ 0 h 766763"/>
                <a:gd name="connsiteX62" fmla="*/ 1440656 w 3190881"/>
                <a:gd name="connsiteY62" fmla="*/ 2381 h 766763"/>
                <a:gd name="connsiteX63" fmla="*/ 1462087 w 3190881"/>
                <a:gd name="connsiteY63" fmla="*/ 11906 h 766763"/>
                <a:gd name="connsiteX64" fmla="*/ 1469231 w 3190881"/>
                <a:gd name="connsiteY64" fmla="*/ 14288 h 766763"/>
                <a:gd name="connsiteX65" fmla="*/ 1483518 w 3190881"/>
                <a:gd name="connsiteY65" fmla="*/ 23813 h 766763"/>
                <a:gd name="connsiteX66" fmla="*/ 1490662 w 3190881"/>
                <a:gd name="connsiteY66" fmla="*/ 30956 h 766763"/>
                <a:gd name="connsiteX67" fmla="*/ 1504950 w 3190881"/>
                <a:gd name="connsiteY67" fmla="*/ 38100 h 766763"/>
                <a:gd name="connsiteX68" fmla="*/ 1528762 w 3190881"/>
                <a:gd name="connsiteY68" fmla="*/ 50006 h 766763"/>
                <a:gd name="connsiteX69" fmla="*/ 1538287 w 3190881"/>
                <a:gd name="connsiteY69" fmla="*/ 57150 h 766763"/>
                <a:gd name="connsiteX70" fmla="*/ 1552575 w 3190881"/>
                <a:gd name="connsiteY70" fmla="*/ 71438 h 766763"/>
                <a:gd name="connsiteX71" fmla="*/ 1566862 w 3190881"/>
                <a:gd name="connsiteY71" fmla="*/ 83344 h 766763"/>
                <a:gd name="connsiteX72" fmla="*/ 1576387 w 3190881"/>
                <a:gd name="connsiteY72" fmla="*/ 95250 h 766763"/>
                <a:gd name="connsiteX73" fmla="*/ 1585912 w 3190881"/>
                <a:gd name="connsiteY73" fmla="*/ 107156 h 766763"/>
                <a:gd name="connsiteX74" fmla="*/ 1593056 w 3190881"/>
                <a:gd name="connsiteY74" fmla="*/ 121444 h 766763"/>
                <a:gd name="connsiteX75" fmla="*/ 1600200 w 3190881"/>
                <a:gd name="connsiteY75" fmla="*/ 126206 h 766763"/>
                <a:gd name="connsiteX76" fmla="*/ 1609725 w 3190881"/>
                <a:gd name="connsiteY76" fmla="*/ 140494 h 766763"/>
                <a:gd name="connsiteX77" fmla="*/ 1614487 w 3190881"/>
                <a:gd name="connsiteY77" fmla="*/ 147638 h 766763"/>
                <a:gd name="connsiteX78" fmla="*/ 1621631 w 3190881"/>
                <a:gd name="connsiteY78" fmla="*/ 152400 h 766763"/>
                <a:gd name="connsiteX79" fmla="*/ 1633537 w 3190881"/>
                <a:gd name="connsiteY79" fmla="*/ 166688 h 766763"/>
                <a:gd name="connsiteX80" fmla="*/ 1647825 w 3190881"/>
                <a:gd name="connsiteY80" fmla="*/ 176213 h 766763"/>
                <a:gd name="connsiteX81" fmla="*/ 1657350 w 3190881"/>
                <a:gd name="connsiteY81" fmla="*/ 190500 h 766763"/>
                <a:gd name="connsiteX82" fmla="*/ 1671637 w 3190881"/>
                <a:gd name="connsiteY82" fmla="*/ 195263 h 766763"/>
                <a:gd name="connsiteX83" fmla="*/ 1678781 w 3190881"/>
                <a:gd name="connsiteY83" fmla="*/ 197644 h 766763"/>
                <a:gd name="connsiteX84" fmla="*/ 1704975 w 3190881"/>
                <a:gd name="connsiteY84" fmla="*/ 200025 h 766763"/>
                <a:gd name="connsiteX85" fmla="*/ 1719262 w 3190881"/>
                <a:gd name="connsiteY85" fmla="*/ 207169 h 766763"/>
                <a:gd name="connsiteX86" fmla="*/ 1731168 w 3190881"/>
                <a:gd name="connsiteY86" fmla="*/ 221456 h 766763"/>
                <a:gd name="connsiteX87" fmla="*/ 1745456 w 3190881"/>
                <a:gd name="connsiteY87" fmla="*/ 233363 h 766763"/>
                <a:gd name="connsiteX88" fmla="*/ 1759743 w 3190881"/>
                <a:gd name="connsiteY88" fmla="*/ 242888 h 766763"/>
                <a:gd name="connsiteX89" fmla="*/ 1766887 w 3190881"/>
                <a:gd name="connsiteY89" fmla="*/ 250031 h 766763"/>
                <a:gd name="connsiteX90" fmla="*/ 1781175 w 3190881"/>
                <a:gd name="connsiteY90" fmla="*/ 254794 h 766763"/>
                <a:gd name="connsiteX91" fmla="*/ 1788318 w 3190881"/>
                <a:gd name="connsiteY91" fmla="*/ 257175 h 766763"/>
                <a:gd name="connsiteX92" fmla="*/ 1795462 w 3190881"/>
                <a:gd name="connsiteY92" fmla="*/ 259556 h 766763"/>
                <a:gd name="connsiteX93" fmla="*/ 1816893 w 3190881"/>
                <a:gd name="connsiteY93" fmla="*/ 269081 h 766763"/>
                <a:gd name="connsiteX94" fmla="*/ 1824037 w 3190881"/>
                <a:gd name="connsiteY94" fmla="*/ 271463 h 766763"/>
                <a:gd name="connsiteX95" fmla="*/ 1831181 w 3190881"/>
                <a:gd name="connsiteY95" fmla="*/ 273844 h 766763"/>
                <a:gd name="connsiteX96" fmla="*/ 1838325 w 3190881"/>
                <a:gd name="connsiteY96" fmla="*/ 278606 h 766763"/>
                <a:gd name="connsiteX97" fmla="*/ 1852612 w 3190881"/>
                <a:gd name="connsiteY97" fmla="*/ 283369 h 766763"/>
                <a:gd name="connsiteX98" fmla="*/ 1866900 w 3190881"/>
                <a:gd name="connsiteY98" fmla="*/ 290513 h 766763"/>
                <a:gd name="connsiteX99" fmla="*/ 1874043 w 3190881"/>
                <a:gd name="connsiteY99" fmla="*/ 295275 h 766763"/>
                <a:gd name="connsiteX100" fmla="*/ 1881187 w 3190881"/>
                <a:gd name="connsiteY100" fmla="*/ 297656 h 766763"/>
                <a:gd name="connsiteX101" fmla="*/ 1897856 w 3190881"/>
                <a:gd name="connsiteY101" fmla="*/ 304800 h 766763"/>
                <a:gd name="connsiteX102" fmla="*/ 1947862 w 3190881"/>
                <a:gd name="connsiteY102" fmla="*/ 311944 h 766763"/>
                <a:gd name="connsiteX103" fmla="*/ 1957387 w 3190881"/>
                <a:gd name="connsiteY103" fmla="*/ 314325 h 766763"/>
                <a:gd name="connsiteX104" fmla="*/ 1969293 w 3190881"/>
                <a:gd name="connsiteY104" fmla="*/ 316706 h 766763"/>
                <a:gd name="connsiteX105" fmla="*/ 1978818 w 3190881"/>
                <a:gd name="connsiteY105" fmla="*/ 319088 h 766763"/>
                <a:gd name="connsiteX106" fmla="*/ 1993106 w 3190881"/>
                <a:gd name="connsiteY106" fmla="*/ 321469 h 766763"/>
                <a:gd name="connsiteX107" fmla="*/ 2002631 w 3190881"/>
                <a:gd name="connsiteY107" fmla="*/ 323850 h 766763"/>
                <a:gd name="connsiteX108" fmla="*/ 2014537 w 3190881"/>
                <a:gd name="connsiteY108" fmla="*/ 326231 h 766763"/>
                <a:gd name="connsiteX109" fmla="*/ 2033587 w 3190881"/>
                <a:gd name="connsiteY109" fmla="*/ 330994 h 766763"/>
                <a:gd name="connsiteX110" fmla="*/ 2066925 w 3190881"/>
                <a:gd name="connsiteY110" fmla="*/ 333375 h 766763"/>
                <a:gd name="connsiteX111" fmla="*/ 2133600 w 3190881"/>
                <a:gd name="connsiteY111" fmla="*/ 330994 h 766763"/>
                <a:gd name="connsiteX112" fmla="*/ 2169318 w 3190881"/>
                <a:gd name="connsiteY112" fmla="*/ 328613 h 766763"/>
                <a:gd name="connsiteX113" fmla="*/ 2228850 w 3190881"/>
                <a:gd name="connsiteY113" fmla="*/ 330994 h 766763"/>
                <a:gd name="connsiteX114" fmla="*/ 2243137 w 3190881"/>
                <a:gd name="connsiteY114" fmla="*/ 335756 h 766763"/>
                <a:gd name="connsiteX115" fmla="*/ 2262187 w 3190881"/>
                <a:gd name="connsiteY115" fmla="*/ 345281 h 766763"/>
                <a:gd name="connsiteX116" fmla="*/ 2278856 w 3190881"/>
                <a:gd name="connsiteY116" fmla="*/ 352425 h 766763"/>
                <a:gd name="connsiteX117" fmla="*/ 2293143 w 3190881"/>
                <a:gd name="connsiteY117" fmla="*/ 359569 h 766763"/>
                <a:gd name="connsiteX118" fmla="*/ 2307431 w 3190881"/>
                <a:gd name="connsiteY118" fmla="*/ 371475 h 766763"/>
                <a:gd name="connsiteX119" fmla="*/ 2314575 w 3190881"/>
                <a:gd name="connsiteY119" fmla="*/ 376238 h 766763"/>
                <a:gd name="connsiteX120" fmla="*/ 2324100 w 3190881"/>
                <a:gd name="connsiteY120" fmla="*/ 383381 h 766763"/>
                <a:gd name="connsiteX121" fmla="*/ 2343150 w 3190881"/>
                <a:gd name="connsiteY121" fmla="*/ 404813 h 766763"/>
                <a:gd name="connsiteX122" fmla="*/ 2350293 w 3190881"/>
                <a:gd name="connsiteY122" fmla="*/ 411956 h 766763"/>
                <a:gd name="connsiteX123" fmla="*/ 2364581 w 3190881"/>
                <a:gd name="connsiteY123" fmla="*/ 421481 h 766763"/>
                <a:gd name="connsiteX124" fmla="*/ 2378868 w 3190881"/>
                <a:gd name="connsiteY124" fmla="*/ 431006 h 766763"/>
                <a:gd name="connsiteX125" fmla="*/ 2386012 w 3190881"/>
                <a:gd name="connsiteY125" fmla="*/ 435769 h 766763"/>
                <a:gd name="connsiteX126" fmla="*/ 2395537 w 3190881"/>
                <a:gd name="connsiteY126" fmla="*/ 438150 h 766763"/>
                <a:gd name="connsiteX127" fmla="*/ 2402681 w 3190881"/>
                <a:gd name="connsiteY127" fmla="*/ 445294 h 766763"/>
                <a:gd name="connsiteX128" fmla="*/ 2409825 w 3190881"/>
                <a:gd name="connsiteY128" fmla="*/ 450056 h 766763"/>
                <a:gd name="connsiteX129" fmla="*/ 2419350 w 3190881"/>
                <a:gd name="connsiteY129" fmla="*/ 457200 h 766763"/>
                <a:gd name="connsiteX130" fmla="*/ 2426493 w 3190881"/>
                <a:gd name="connsiteY130" fmla="*/ 464344 h 766763"/>
                <a:gd name="connsiteX131" fmla="*/ 2433637 w 3190881"/>
                <a:gd name="connsiteY131" fmla="*/ 466725 h 766763"/>
                <a:gd name="connsiteX132" fmla="*/ 2443162 w 3190881"/>
                <a:gd name="connsiteY132" fmla="*/ 471488 h 766763"/>
                <a:gd name="connsiteX133" fmla="*/ 2450306 w 3190881"/>
                <a:gd name="connsiteY133" fmla="*/ 476250 h 766763"/>
                <a:gd name="connsiteX134" fmla="*/ 2464593 w 3190881"/>
                <a:gd name="connsiteY134" fmla="*/ 478631 h 766763"/>
                <a:gd name="connsiteX135" fmla="*/ 2471737 w 3190881"/>
                <a:gd name="connsiteY135" fmla="*/ 481013 h 766763"/>
                <a:gd name="connsiteX136" fmla="*/ 2481262 w 3190881"/>
                <a:gd name="connsiteY136" fmla="*/ 485775 h 766763"/>
                <a:gd name="connsiteX137" fmla="*/ 2493168 w 3190881"/>
                <a:gd name="connsiteY137" fmla="*/ 488156 h 766763"/>
                <a:gd name="connsiteX138" fmla="*/ 2505075 w 3190881"/>
                <a:gd name="connsiteY138" fmla="*/ 492919 h 766763"/>
                <a:gd name="connsiteX139" fmla="*/ 2514600 w 3190881"/>
                <a:gd name="connsiteY139" fmla="*/ 495300 h 766763"/>
                <a:gd name="connsiteX140" fmla="*/ 2540793 w 3190881"/>
                <a:gd name="connsiteY140" fmla="*/ 507206 h 766763"/>
                <a:gd name="connsiteX141" fmla="*/ 2555081 w 3190881"/>
                <a:gd name="connsiteY141" fmla="*/ 516731 h 766763"/>
                <a:gd name="connsiteX142" fmla="*/ 2562225 w 3190881"/>
                <a:gd name="connsiteY142" fmla="*/ 523875 h 766763"/>
                <a:gd name="connsiteX143" fmla="*/ 2566987 w 3190881"/>
                <a:gd name="connsiteY143" fmla="*/ 531019 h 766763"/>
                <a:gd name="connsiteX144" fmla="*/ 2574131 w 3190881"/>
                <a:gd name="connsiteY144" fmla="*/ 533400 h 766763"/>
                <a:gd name="connsiteX145" fmla="*/ 2595562 w 3190881"/>
                <a:gd name="connsiteY145" fmla="*/ 545306 h 766763"/>
                <a:gd name="connsiteX146" fmla="*/ 2609850 w 3190881"/>
                <a:gd name="connsiteY146" fmla="*/ 554831 h 766763"/>
                <a:gd name="connsiteX147" fmla="*/ 2624137 w 3190881"/>
                <a:gd name="connsiteY147" fmla="*/ 559594 h 766763"/>
                <a:gd name="connsiteX148" fmla="*/ 2638425 w 3190881"/>
                <a:gd name="connsiteY148" fmla="*/ 569119 h 766763"/>
                <a:gd name="connsiteX149" fmla="*/ 2650331 w 3190881"/>
                <a:gd name="connsiteY149" fmla="*/ 583406 h 766763"/>
                <a:gd name="connsiteX150" fmla="*/ 2659856 w 3190881"/>
                <a:gd name="connsiteY150" fmla="*/ 597694 h 766763"/>
                <a:gd name="connsiteX151" fmla="*/ 2664618 w 3190881"/>
                <a:gd name="connsiteY151" fmla="*/ 604838 h 766763"/>
                <a:gd name="connsiteX152" fmla="*/ 2667000 w 3190881"/>
                <a:gd name="connsiteY152" fmla="*/ 611981 h 766763"/>
                <a:gd name="connsiteX153" fmla="*/ 2674143 w 3190881"/>
                <a:gd name="connsiteY153" fmla="*/ 616744 h 766763"/>
                <a:gd name="connsiteX154" fmla="*/ 2683668 w 3190881"/>
                <a:gd name="connsiteY154" fmla="*/ 621506 h 766763"/>
                <a:gd name="connsiteX155" fmla="*/ 2695575 w 3190881"/>
                <a:gd name="connsiteY155" fmla="*/ 623888 h 766763"/>
                <a:gd name="connsiteX156" fmla="*/ 2702718 w 3190881"/>
                <a:gd name="connsiteY156" fmla="*/ 626269 h 766763"/>
                <a:gd name="connsiteX157" fmla="*/ 2750343 w 3190881"/>
                <a:gd name="connsiteY157" fmla="*/ 623888 h 766763"/>
                <a:gd name="connsiteX158" fmla="*/ 2771775 w 3190881"/>
                <a:gd name="connsiteY158" fmla="*/ 621506 h 766763"/>
                <a:gd name="connsiteX159" fmla="*/ 2802731 w 3190881"/>
                <a:gd name="connsiteY159" fmla="*/ 619125 h 766763"/>
                <a:gd name="connsiteX160" fmla="*/ 2809875 w 3190881"/>
                <a:gd name="connsiteY160" fmla="*/ 616744 h 766763"/>
                <a:gd name="connsiteX161" fmla="*/ 2828925 w 3190881"/>
                <a:gd name="connsiteY161" fmla="*/ 611981 h 766763"/>
                <a:gd name="connsiteX162" fmla="*/ 2836068 w 3190881"/>
                <a:gd name="connsiteY162" fmla="*/ 607219 h 766763"/>
                <a:gd name="connsiteX163" fmla="*/ 2862262 w 3190881"/>
                <a:gd name="connsiteY163" fmla="*/ 607219 h 766763"/>
                <a:gd name="connsiteX164" fmla="*/ 2869406 w 3190881"/>
                <a:gd name="connsiteY164" fmla="*/ 626269 h 766763"/>
                <a:gd name="connsiteX165" fmla="*/ 2876550 w 3190881"/>
                <a:gd name="connsiteY165" fmla="*/ 647700 h 766763"/>
                <a:gd name="connsiteX166" fmla="*/ 2883693 w 3190881"/>
                <a:gd name="connsiteY166" fmla="*/ 650081 h 766763"/>
                <a:gd name="connsiteX167" fmla="*/ 2902743 w 3190881"/>
                <a:gd name="connsiteY167" fmla="*/ 657225 h 766763"/>
                <a:gd name="connsiteX168" fmla="*/ 2917031 w 3190881"/>
                <a:gd name="connsiteY168" fmla="*/ 661988 h 766763"/>
                <a:gd name="connsiteX169" fmla="*/ 2964656 w 3190881"/>
                <a:gd name="connsiteY169" fmla="*/ 666750 h 766763"/>
                <a:gd name="connsiteX170" fmla="*/ 2993231 w 3190881"/>
                <a:gd name="connsiteY170" fmla="*/ 678656 h 766763"/>
                <a:gd name="connsiteX171" fmla="*/ 3007518 w 3190881"/>
                <a:gd name="connsiteY171" fmla="*/ 688181 h 766763"/>
                <a:gd name="connsiteX172" fmla="*/ 3014662 w 3190881"/>
                <a:gd name="connsiteY172" fmla="*/ 690563 h 766763"/>
                <a:gd name="connsiteX173" fmla="*/ 3021806 w 3190881"/>
                <a:gd name="connsiteY173" fmla="*/ 695325 h 766763"/>
                <a:gd name="connsiteX174" fmla="*/ 3045618 w 3190881"/>
                <a:gd name="connsiteY174" fmla="*/ 700088 h 766763"/>
                <a:gd name="connsiteX175" fmla="*/ 3052762 w 3190881"/>
                <a:gd name="connsiteY175" fmla="*/ 702469 h 766763"/>
                <a:gd name="connsiteX176" fmla="*/ 3100387 w 3190881"/>
                <a:gd name="connsiteY176" fmla="*/ 704850 h 766763"/>
                <a:gd name="connsiteX177" fmla="*/ 3109912 w 3190881"/>
                <a:gd name="connsiteY177" fmla="*/ 707231 h 766763"/>
                <a:gd name="connsiteX178" fmla="*/ 3117056 w 3190881"/>
                <a:gd name="connsiteY178" fmla="*/ 714375 h 766763"/>
                <a:gd name="connsiteX179" fmla="*/ 3124200 w 3190881"/>
                <a:gd name="connsiteY179" fmla="*/ 719138 h 766763"/>
                <a:gd name="connsiteX180" fmla="*/ 3131343 w 3190881"/>
                <a:gd name="connsiteY180" fmla="*/ 726281 h 766763"/>
                <a:gd name="connsiteX181" fmla="*/ 3138487 w 3190881"/>
                <a:gd name="connsiteY181" fmla="*/ 731044 h 766763"/>
                <a:gd name="connsiteX182" fmla="*/ 3145631 w 3190881"/>
                <a:gd name="connsiteY182" fmla="*/ 738188 h 766763"/>
                <a:gd name="connsiteX183" fmla="*/ 3152775 w 3190881"/>
                <a:gd name="connsiteY183" fmla="*/ 742950 h 766763"/>
                <a:gd name="connsiteX184" fmla="*/ 3159918 w 3190881"/>
                <a:gd name="connsiteY184" fmla="*/ 750094 h 766763"/>
                <a:gd name="connsiteX185" fmla="*/ 3169443 w 3190881"/>
                <a:gd name="connsiteY185" fmla="*/ 754856 h 766763"/>
                <a:gd name="connsiteX186" fmla="*/ 3176587 w 3190881"/>
                <a:gd name="connsiteY186" fmla="*/ 759619 h 766763"/>
                <a:gd name="connsiteX187" fmla="*/ 3190875 w 3190881"/>
                <a:gd name="connsiteY187" fmla="*/ 766763 h 76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</a:cxnLst>
              <a:rect l="l" t="t" r="r" b="b"/>
              <a:pathLst>
                <a:path w="3190881" h="766763">
                  <a:moveTo>
                    <a:pt x="0" y="238125"/>
                  </a:moveTo>
                  <a:cubicBezTo>
                    <a:pt x="10699" y="239908"/>
                    <a:pt x="22620" y="242094"/>
                    <a:pt x="33337" y="242888"/>
                  </a:cubicBezTo>
                  <a:cubicBezTo>
                    <a:pt x="48398" y="244004"/>
                    <a:pt x="63500" y="244475"/>
                    <a:pt x="78581" y="245269"/>
                  </a:cubicBezTo>
                  <a:cubicBezTo>
                    <a:pt x="95736" y="250987"/>
                    <a:pt x="74285" y="244040"/>
                    <a:pt x="95250" y="250031"/>
                  </a:cubicBezTo>
                  <a:cubicBezTo>
                    <a:pt x="97663" y="250721"/>
                    <a:pt x="99943" y="251868"/>
                    <a:pt x="102393" y="252413"/>
                  </a:cubicBezTo>
                  <a:cubicBezTo>
                    <a:pt x="108336" y="253734"/>
                    <a:pt x="128038" y="256416"/>
                    <a:pt x="133350" y="257175"/>
                  </a:cubicBezTo>
                  <a:lnTo>
                    <a:pt x="397668" y="254794"/>
                  </a:lnTo>
                  <a:cubicBezTo>
                    <a:pt x="399252" y="254766"/>
                    <a:pt x="412047" y="251176"/>
                    <a:pt x="414337" y="250031"/>
                  </a:cubicBezTo>
                  <a:cubicBezTo>
                    <a:pt x="432795" y="240802"/>
                    <a:pt x="410675" y="248871"/>
                    <a:pt x="428625" y="242888"/>
                  </a:cubicBezTo>
                  <a:cubicBezTo>
                    <a:pt x="430212" y="240507"/>
                    <a:pt x="431363" y="237768"/>
                    <a:pt x="433387" y="235744"/>
                  </a:cubicBezTo>
                  <a:cubicBezTo>
                    <a:pt x="435411" y="233720"/>
                    <a:pt x="438699" y="233180"/>
                    <a:pt x="440531" y="230981"/>
                  </a:cubicBezTo>
                  <a:cubicBezTo>
                    <a:pt x="455634" y="212856"/>
                    <a:pt x="435034" y="228295"/>
                    <a:pt x="452437" y="216694"/>
                  </a:cubicBezTo>
                  <a:cubicBezTo>
                    <a:pt x="454025" y="214313"/>
                    <a:pt x="455046" y="211435"/>
                    <a:pt x="457200" y="209550"/>
                  </a:cubicBezTo>
                  <a:cubicBezTo>
                    <a:pt x="467278" y="200731"/>
                    <a:pt x="468819" y="200914"/>
                    <a:pt x="478631" y="197644"/>
                  </a:cubicBezTo>
                  <a:lnTo>
                    <a:pt x="492918" y="188119"/>
                  </a:lnTo>
                  <a:cubicBezTo>
                    <a:pt x="495299" y="186531"/>
                    <a:pt x="497285" y="184050"/>
                    <a:pt x="500062" y="183356"/>
                  </a:cubicBezTo>
                  <a:cubicBezTo>
                    <a:pt x="503237" y="182562"/>
                    <a:pt x="506452" y="181915"/>
                    <a:pt x="509587" y="180975"/>
                  </a:cubicBezTo>
                  <a:cubicBezTo>
                    <a:pt x="514396" y="179533"/>
                    <a:pt x="519112" y="177801"/>
                    <a:pt x="523875" y="176213"/>
                  </a:cubicBezTo>
                  <a:cubicBezTo>
                    <a:pt x="526256" y="175419"/>
                    <a:pt x="528583" y="174440"/>
                    <a:pt x="531018" y="173831"/>
                  </a:cubicBezTo>
                  <a:cubicBezTo>
                    <a:pt x="545407" y="170234"/>
                    <a:pt x="537448" y="172482"/>
                    <a:pt x="554831" y="166688"/>
                  </a:cubicBezTo>
                  <a:cubicBezTo>
                    <a:pt x="554841" y="166685"/>
                    <a:pt x="569107" y="161928"/>
                    <a:pt x="569118" y="161925"/>
                  </a:cubicBezTo>
                  <a:cubicBezTo>
                    <a:pt x="572293" y="161131"/>
                    <a:pt x="575508" y="160484"/>
                    <a:pt x="578643" y="159544"/>
                  </a:cubicBezTo>
                  <a:cubicBezTo>
                    <a:pt x="583452" y="158101"/>
                    <a:pt x="588441" y="157026"/>
                    <a:pt x="592931" y="154781"/>
                  </a:cubicBezTo>
                  <a:cubicBezTo>
                    <a:pt x="596106" y="153194"/>
                    <a:pt x="599132" y="151265"/>
                    <a:pt x="602456" y="150019"/>
                  </a:cubicBezTo>
                  <a:cubicBezTo>
                    <a:pt x="605520" y="148870"/>
                    <a:pt x="608806" y="148432"/>
                    <a:pt x="611981" y="147638"/>
                  </a:cubicBezTo>
                  <a:lnTo>
                    <a:pt x="626268" y="138113"/>
                  </a:lnTo>
                  <a:lnTo>
                    <a:pt x="633412" y="133350"/>
                  </a:lnTo>
                  <a:cubicBezTo>
                    <a:pt x="635000" y="130969"/>
                    <a:pt x="635940" y="127994"/>
                    <a:pt x="638175" y="126206"/>
                  </a:cubicBezTo>
                  <a:cubicBezTo>
                    <a:pt x="640135" y="124638"/>
                    <a:pt x="643073" y="124947"/>
                    <a:pt x="645318" y="123825"/>
                  </a:cubicBezTo>
                  <a:cubicBezTo>
                    <a:pt x="663787" y="114591"/>
                    <a:pt x="641645" y="122670"/>
                    <a:pt x="659606" y="116681"/>
                  </a:cubicBezTo>
                  <a:cubicBezTo>
                    <a:pt x="664869" y="111418"/>
                    <a:pt x="667266" y="108089"/>
                    <a:pt x="673893" y="104775"/>
                  </a:cubicBezTo>
                  <a:cubicBezTo>
                    <a:pt x="676138" y="103652"/>
                    <a:pt x="678656" y="103188"/>
                    <a:pt x="681037" y="102394"/>
                  </a:cubicBezTo>
                  <a:cubicBezTo>
                    <a:pt x="685800" y="99219"/>
                    <a:pt x="692150" y="97632"/>
                    <a:pt x="695325" y="92869"/>
                  </a:cubicBezTo>
                  <a:cubicBezTo>
                    <a:pt x="696912" y="90488"/>
                    <a:pt x="697933" y="87610"/>
                    <a:pt x="700087" y="85725"/>
                  </a:cubicBezTo>
                  <a:cubicBezTo>
                    <a:pt x="704395" y="81956"/>
                    <a:pt x="710328" y="80248"/>
                    <a:pt x="714375" y="76200"/>
                  </a:cubicBezTo>
                  <a:cubicBezTo>
                    <a:pt x="735235" y="55337"/>
                    <a:pt x="708778" y="80863"/>
                    <a:pt x="728662" y="64294"/>
                  </a:cubicBezTo>
                  <a:cubicBezTo>
                    <a:pt x="740555" y="54384"/>
                    <a:pt x="730395" y="58954"/>
                    <a:pt x="742950" y="54769"/>
                  </a:cubicBezTo>
                  <a:cubicBezTo>
                    <a:pt x="745331" y="53181"/>
                    <a:pt x="747895" y="51838"/>
                    <a:pt x="750093" y="50006"/>
                  </a:cubicBezTo>
                  <a:cubicBezTo>
                    <a:pt x="752680" y="47850"/>
                    <a:pt x="754435" y="44731"/>
                    <a:pt x="757237" y="42863"/>
                  </a:cubicBezTo>
                  <a:cubicBezTo>
                    <a:pt x="759326" y="41471"/>
                    <a:pt x="762136" y="41604"/>
                    <a:pt x="764381" y="40481"/>
                  </a:cubicBezTo>
                  <a:cubicBezTo>
                    <a:pt x="782841" y="31251"/>
                    <a:pt x="760718" y="39321"/>
                    <a:pt x="778668" y="33338"/>
                  </a:cubicBezTo>
                  <a:cubicBezTo>
                    <a:pt x="797718" y="34132"/>
                    <a:pt x="816800" y="34361"/>
                    <a:pt x="835818" y="35719"/>
                  </a:cubicBezTo>
                  <a:cubicBezTo>
                    <a:pt x="839623" y="35991"/>
                    <a:pt x="848493" y="39150"/>
                    <a:pt x="852487" y="40481"/>
                  </a:cubicBezTo>
                  <a:cubicBezTo>
                    <a:pt x="857250" y="43656"/>
                    <a:pt x="861345" y="48195"/>
                    <a:pt x="866775" y="50006"/>
                  </a:cubicBezTo>
                  <a:cubicBezTo>
                    <a:pt x="869156" y="50800"/>
                    <a:pt x="871673" y="51265"/>
                    <a:pt x="873918" y="52388"/>
                  </a:cubicBezTo>
                  <a:cubicBezTo>
                    <a:pt x="885348" y="58104"/>
                    <a:pt x="878156" y="59457"/>
                    <a:pt x="895350" y="61913"/>
                  </a:cubicBezTo>
                  <a:lnTo>
                    <a:pt x="912018" y="64294"/>
                  </a:lnTo>
                  <a:cubicBezTo>
                    <a:pt x="914399" y="65088"/>
                    <a:pt x="916666" y="66412"/>
                    <a:pt x="919162" y="66675"/>
                  </a:cubicBezTo>
                  <a:cubicBezTo>
                    <a:pt x="967749" y="71789"/>
                    <a:pt x="1011468" y="67824"/>
                    <a:pt x="1062037" y="66675"/>
                  </a:cubicBezTo>
                  <a:cubicBezTo>
                    <a:pt x="1066484" y="63711"/>
                    <a:pt x="1073628" y="59623"/>
                    <a:pt x="1076325" y="54769"/>
                  </a:cubicBezTo>
                  <a:cubicBezTo>
                    <a:pt x="1078763" y="50380"/>
                    <a:pt x="1078302" y="44658"/>
                    <a:pt x="1081087" y="40481"/>
                  </a:cubicBezTo>
                  <a:lnTo>
                    <a:pt x="1085850" y="33338"/>
                  </a:lnTo>
                  <a:cubicBezTo>
                    <a:pt x="1086644" y="30957"/>
                    <a:pt x="1086663" y="28154"/>
                    <a:pt x="1088231" y="26194"/>
                  </a:cubicBezTo>
                  <a:cubicBezTo>
                    <a:pt x="1090019" y="23959"/>
                    <a:pt x="1092815" y="22711"/>
                    <a:pt x="1095375" y="21431"/>
                  </a:cubicBezTo>
                  <a:cubicBezTo>
                    <a:pt x="1098791" y="19723"/>
                    <a:pt x="1108991" y="17432"/>
                    <a:pt x="1112043" y="16669"/>
                  </a:cubicBezTo>
                  <a:cubicBezTo>
                    <a:pt x="1129506" y="17463"/>
                    <a:pt x="1146998" y="17759"/>
                    <a:pt x="1164431" y="19050"/>
                  </a:cubicBezTo>
                  <a:cubicBezTo>
                    <a:pt x="1168467" y="19349"/>
                    <a:pt x="1172290" y="21431"/>
                    <a:pt x="1176337" y="21431"/>
                  </a:cubicBezTo>
                  <a:cubicBezTo>
                    <a:pt x="1231111" y="21431"/>
                    <a:pt x="1285874" y="19844"/>
                    <a:pt x="1340643" y="19050"/>
                  </a:cubicBezTo>
                  <a:cubicBezTo>
                    <a:pt x="1347438" y="17691"/>
                    <a:pt x="1355352" y="16305"/>
                    <a:pt x="1362075" y="14288"/>
                  </a:cubicBezTo>
                  <a:cubicBezTo>
                    <a:pt x="1366883" y="12845"/>
                    <a:pt x="1372185" y="12309"/>
                    <a:pt x="1376362" y="9525"/>
                  </a:cubicBezTo>
                  <a:cubicBezTo>
                    <a:pt x="1378743" y="7938"/>
                    <a:pt x="1380891" y="5925"/>
                    <a:pt x="1383506" y="4763"/>
                  </a:cubicBezTo>
                  <a:cubicBezTo>
                    <a:pt x="1388093" y="2724"/>
                    <a:pt x="1397793" y="0"/>
                    <a:pt x="1397793" y="0"/>
                  </a:cubicBezTo>
                  <a:cubicBezTo>
                    <a:pt x="1412081" y="794"/>
                    <a:pt x="1426457" y="606"/>
                    <a:pt x="1440656" y="2381"/>
                  </a:cubicBezTo>
                  <a:cubicBezTo>
                    <a:pt x="1457031" y="4428"/>
                    <a:pt x="1451123" y="6424"/>
                    <a:pt x="1462087" y="11906"/>
                  </a:cubicBezTo>
                  <a:cubicBezTo>
                    <a:pt x="1464332" y="13029"/>
                    <a:pt x="1466850" y="13494"/>
                    <a:pt x="1469231" y="14288"/>
                  </a:cubicBezTo>
                  <a:cubicBezTo>
                    <a:pt x="1492021" y="37075"/>
                    <a:pt x="1462841" y="10028"/>
                    <a:pt x="1483518" y="23813"/>
                  </a:cubicBezTo>
                  <a:cubicBezTo>
                    <a:pt x="1486320" y="25681"/>
                    <a:pt x="1488075" y="28800"/>
                    <a:pt x="1490662" y="30956"/>
                  </a:cubicBezTo>
                  <a:cubicBezTo>
                    <a:pt x="1496819" y="36086"/>
                    <a:pt x="1497788" y="35713"/>
                    <a:pt x="1504950" y="38100"/>
                  </a:cubicBezTo>
                  <a:cubicBezTo>
                    <a:pt x="1521960" y="49440"/>
                    <a:pt x="1513684" y="46237"/>
                    <a:pt x="1528762" y="50006"/>
                  </a:cubicBezTo>
                  <a:cubicBezTo>
                    <a:pt x="1531937" y="52387"/>
                    <a:pt x="1535337" y="54495"/>
                    <a:pt x="1538287" y="57150"/>
                  </a:cubicBezTo>
                  <a:cubicBezTo>
                    <a:pt x="1543293" y="61656"/>
                    <a:pt x="1546971" y="67702"/>
                    <a:pt x="1552575" y="71438"/>
                  </a:cubicBezTo>
                  <a:cubicBezTo>
                    <a:pt x="1562520" y="78068"/>
                    <a:pt x="1557695" y="74177"/>
                    <a:pt x="1566862" y="83344"/>
                  </a:cubicBezTo>
                  <a:cubicBezTo>
                    <a:pt x="1572847" y="101301"/>
                    <a:pt x="1564077" y="79863"/>
                    <a:pt x="1576387" y="95250"/>
                  </a:cubicBezTo>
                  <a:cubicBezTo>
                    <a:pt x="1589532" y="111681"/>
                    <a:pt x="1565439" y="93509"/>
                    <a:pt x="1585912" y="107156"/>
                  </a:cubicBezTo>
                  <a:cubicBezTo>
                    <a:pt x="1587849" y="112967"/>
                    <a:pt x="1588439" y="116827"/>
                    <a:pt x="1593056" y="121444"/>
                  </a:cubicBezTo>
                  <a:cubicBezTo>
                    <a:pt x="1595080" y="123468"/>
                    <a:pt x="1597819" y="124619"/>
                    <a:pt x="1600200" y="126206"/>
                  </a:cubicBezTo>
                  <a:lnTo>
                    <a:pt x="1609725" y="140494"/>
                  </a:lnTo>
                  <a:cubicBezTo>
                    <a:pt x="1611312" y="142875"/>
                    <a:pt x="1612106" y="146051"/>
                    <a:pt x="1614487" y="147638"/>
                  </a:cubicBezTo>
                  <a:lnTo>
                    <a:pt x="1621631" y="152400"/>
                  </a:lnTo>
                  <a:cubicBezTo>
                    <a:pt x="1625864" y="158751"/>
                    <a:pt x="1627189" y="161751"/>
                    <a:pt x="1633537" y="166688"/>
                  </a:cubicBezTo>
                  <a:cubicBezTo>
                    <a:pt x="1638055" y="170202"/>
                    <a:pt x="1647825" y="176213"/>
                    <a:pt x="1647825" y="176213"/>
                  </a:cubicBezTo>
                  <a:cubicBezTo>
                    <a:pt x="1651000" y="180975"/>
                    <a:pt x="1651920" y="188690"/>
                    <a:pt x="1657350" y="190500"/>
                  </a:cubicBezTo>
                  <a:lnTo>
                    <a:pt x="1671637" y="195263"/>
                  </a:lnTo>
                  <a:cubicBezTo>
                    <a:pt x="1674018" y="196057"/>
                    <a:pt x="1676281" y="197417"/>
                    <a:pt x="1678781" y="197644"/>
                  </a:cubicBezTo>
                  <a:lnTo>
                    <a:pt x="1704975" y="200025"/>
                  </a:lnTo>
                  <a:cubicBezTo>
                    <a:pt x="1712135" y="202412"/>
                    <a:pt x="1713107" y="202039"/>
                    <a:pt x="1719262" y="207169"/>
                  </a:cubicBezTo>
                  <a:cubicBezTo>
                    <a:pt x="1730648" y="216657"/>
                    <a:pt x="1722653" y="211238"/>
                    <a:pt x="1731168" y="221456"/>
                  </a:cubicBezTo>
                  <a:cubicBezTo>
                    <a:pt x="1736898" y="228332"/>
                    <a:pt x="1738432" y="228680"/>
                    <a:pt x="1745456" y="233363"/>
                  </a:cubicBezTo>
                  <a:cubicBezTo>
                    <a:pt x="1755755" y="248812"/>
                    <a:pt x="1743185" y="233426"/>
                    <a:pt x="1759743" y="242888"/>
                  </a:cubicBezTo>
                  <a:cubicBezTo>
                    <a:pt x="1762667" y="244559"/>
                    <a:pt x="1763943" y="248396"/>
                    <a:pt x="1766887" y="250031"/>
                  </a:cubicBezTo>
                  <a:cubicBezTo>
                    <a:pt x="1771276" y="252469"/>
                    <a:pt x="1776412" y="253206"/>
                    <a:pt x="1781175" y="254794"/>
                  </a:cubicBezTo>
                  <a:lnTo>
                    <a:pt x="1788318" y="257175"/>
                  </a:lnTo>
                  <a:lnTo>
                    <a:pt x="1795462" y="259556"/>
                  </a:lnTo>
                  <a:cubicBezTo>
                    <a:pt x="1806784" y="267104"/>
                    <a:pt x="1799889" y="263413"/>
                    <a:pt x="1816893" y="269081"/>
                  </a:cubicBezTo>
                  <a:lnTo>
                    <a:pt x="1824037" y="271463"/>
                  </a:lnTo>
                  <a:cubicBezTo>
                    <a:pt x="1826418" y="272257"/>
                    <a:pt x="1829092" y="272452"/>
                    <a:pt x="1831181" y="273844"/>
                  </a:cubicBezTo>
                  <a:cubicBezTo>
                    <a:pt x="1833562" y="275431"/>
                    <a:pt x="1835710" y="277444"/>
                    <a:pt x="1838325" y="278606"/>
                  </a:cubicBezTo>
                  <a:cubicBezTo>
                    <a:pt x="1842912" y="280645"/>
                    <a:pt x="1848435" y="280585"/>
                    <a:pt x="1852612" y="283369"/>
                  </a:cubicBezTo>
                  <a:cubicBezTo>
                    <a:pt x="1873090" y="297019"/>
                    <a:pt x="1847178" y="280651"/>
                    <a:pt x="1866900" y="290513"/>
                  </a:cubicBezTo>
                  <a:cubicBezTo>
                    <a:pt x="1869459" y="291793"/>
                    <a:pt x="1871483" y="293995"/>
                    <a:pt x="1874043" y="295275"/>
                  </a:cubicBezTo>
                  <a:cubicBezTo>
                    <a:pt x="1876288" y="296397"/>
                    <a:pt x="1878880" y="296667"/>
                    <a:pt x="1881187" y="297656"/>
                  </a:cubicBezTo>
                  <a:cubicBezTo>
                    <a:pt x="1890733" y="301747"/>
                    <a:pt x="1888917" y="302566"/>
                    <a:pt x="1897856" y="304800"/>
                  </a:cubicBezTo>
                  <a:cubicBezTo>
                    <a:pt x="1914256" y="308900"/>
                    <a:pt x="1931266" y="308927"/>
                    <a:pt x="1947862" y="311944"/>
                  </a:cubicBezTo>
                  <a:cubicBezTo>
                    <a:pt x="1951082" y="312529"/>
                    <a:pt x="1954192" y="313615"/>
                    <a:pt x="1957387" y="314325"/>
                  </a:cubicBezTo>
                  <a:cubicBezTo>
                    <a:pt x="1961338" y="315203"/>
                    <a:pt x="1965342" y="315828"/>
                    <a:pt x="1969293" y="316706"/>
                  </a:cubicBezTo>
                  <a:cubicBezTo>
                    <a:pt x="1972488" y="317416"/>
                    <a:pt x="1975609" y="318446"/>
                    <a:pt x="1978818" y="319088"/>
                  </a:cubicBezTo>
                  <a:cubicBezTo>
                    <a:pt x="1983553" y="320035"/>
                    <a:pt x="1988371" y="320522"/>
                    <a:pt x="1993106" y="321469"/>
                  </a:cubicBezTo>
                  <a:cubicBezTo>
                    <a:pt x="1996315" y="322111"/>
                    <a:pt x="1999436" y="323140"/>
                    <a:pt x="2002631" y="323850"/>
                  </a:cubicBezTo>
                  <a:cubicBezTo>
                    <a:pt x="2006582" y="324728"/>
                    <a:pt x="2010611" y="325249"/>
                    <a:pt x="2014537" y="326231"/>
                  </a:cubicBezTo>
                  <a:cubicBezTo>
                    <a:pt x="2026017" y="329101"/>
                    <a:pt x="2018419" y="329398"/>
                    <a:pt x="2033587" y="330994"/>
                  </a:cubicBezTo>
                  <a:cubicBezTo>
                    <a:pt x="2044667" y="332160"/>
                    <a:pt x="2055812" y="332581"/>
                    <a:pt x="2066925" y="333375"/>
                  </a:cubicBezTo>
                  <a:lnTo>
                    <a:pt x="2133600" y="330994"/>
                  </a:lnTo>
                  <a:cubicBezTo>
                    <a:pt x="2145520" y="330440"/>
                    <a:pt x="2157386" y="328613"/>
                    <a:pt x="2169318" y="328613"/>
                  </a:cubicBezTo>
                  <a:cubicBezTo>
                    <a:pt x="2189178" y="328613"/>
                    <a:pt x="2209006" y="330200"/>
                    <a:pt x="2228850" y="330994"/>
                  </a:cubicBezTo>
                  <a:cubicBezTo>
                    <a:pt x="2233612" y="332581"/>
                    <a:pt x="2238833" y="333173"/>
                    <a:pt x="2243137" y="335756"/>
                  </a:cubicBezTo>
                  <a:cubicBezTo>
                    <a:pt x="2269016" y="351285"/>
                    <a:pt x="2244241" y="337590"/>
                    <a:pt x="2262187" y="345281"/>
                  </a:cubicBezTo>
                  <a:cubicBezTo>
                    <a:pt x="2282785" y="354109"/>
                    <a:pt x="2262102" y="346841"/>
                    <a:pt x="2278856" y="352425"/>
                  </a:cubicBezTo>
                  <a:cubicBezTo>
                    <a:pt x="2299322" y="366070"/>
                    <a:pt x="2273434" y="349715"/>
                    <a:pt x="2293143" y="359569"/>
                  </a:cubicBezTo>
                  <a:cubicBezTo>
                    <a:pt x="2302013" y="364004"/>
                    <a:pt x="2299530" y="364891"/>
                    <a:pt x="2307431" y="371475"/>
                  </a:cubicBezTo>
                  <a:cubicBezTo>
                    <a:pt x="2309630" y="373307"/>
                    <a:pt x="2312246" y="374574"/>
                    <a:pt x="2314575" y="376238"/>
                  </a:cubicBezTo>
                  <a:cubicBezTo>
                    <a:pt x="2317804" y="378545"/>
                    <a:pt x="2320925" y="381000"/>
                    <a:pt x="2324100" y="383381"/>
                  </a:cubicBezTo>
                  <a:cubicBezTo>
                    <a:pt x="2332598" y="396129"/>
                    <a:pt x="2326838" y="388501"/>
                    <a:pt x="2343150" y="404813"/>
                  </a:cubicBezTo>
                  <a:cubicBezTo>
                    <a:pt x="2345531" y="407194"/>
                    <a:pt x="2347491" y="410088"/>
                    <a:pt x="2350293" y="411956"/>
                  </a:cubicBezTo>
                  <a:lnTo>
                    <a:pt x="2364581" y="421481"/>
                  </a:lnTo>
                  <a:lnTo>
                    <a:pt x="2378868" y="431006"/>
                  </a:lnTo>
                  <a:cubicBezTo>
                    <a:pt x="2381249" y="432594"/>
                    <a:pt x="2383235" y="435075"/>
                    <a:pt x="2386012" y="435769"/>
                  </a:cubicBezTo>
                  <a:lnTo>
                    <a:pt x="2395537" y="438150"/>
                  </a:lnTo>
                  <a:cubicBezTo>
                    <a:pt x="2397918" y="440531"/>
                    <a:pt x="2400094" y="443138"/>
                    <a:pt x="2402681" y="445294"/>
                  </a:cubicBezTo>
                  <a:cubicBezTo>
                    <a:pt x="2404880" y="447126"/>
                    <a:pt x="2407496" y="448393"/>
                    <a:pt x="2409825" y="450056"/>
                  </a:cubicBezTo>
                  <a:cubicBezTo>
                    <a:pt x="2413055" y="452363"/>
                    <a:pt x="2416337" y="454617"/>
                    <a:pt x="2419350" y="457200"/>
                  </a:cubicBezTo>
                  <a:cubicBezTo>
                    <a:pt x="2421907" y="459392"/>
                    <a:pt x="2423691" y="462476"/>
                    <a:pt x="2426493" y="464344"/>
                  </a:cubicBezTo>
                  <a:cubicBezTo>
                    <a:pt x="2428582" y="465736"/>
                    <a:pt x="2431330" y="465736"/>
                    <a:pt x="2433637" y="466725"/>
                  </a:cubicBezTo>
                  <a:cubicBezTo>
                    <a:pt x="2436900" y="468123"/>
                    <a:pt x="2440080" y="469727"/>
                    <a:pt x="2443162" y="471488"/>
                  </a:cubicBezTo>
                  <a:cubicBezTo>
                    <a:pt x="2445647" y="472908"/>
                    <a:pt x="2447591" y="475345"/>
                    <a:pt x="2450306" y="476250"/>
                  </a:cubicBezTo>
                  <a:cubicBezTo>
                    <a:pt x="2454886" y="477777"/>
                    <a:pt x="2459831" y="477837"/>
                    <a:pt x="2464593" y="478631"/>
                  </a:cubicBezTo>
                  <a:cubicBezTo>
                    <a:pt x="2466974" y="479425"/>
                    <a:pt x="2469430" y="480024"/>
                    <a:pt x="2471737" y="481013"/>
                  </a:cubicBezTo>
                  <a:cubicBezTo>
                    <a:pt x="2475000" y="482411"/>
                    <a:pt x="2477894" y="484653"/>
                    <a:pt x="2481262" y="485775"/>
                  </a:cubicBezTo>
                  <a:cubicBezTo>
                    <a:pt x="2485102" y="487055"/>
                    <a:pt x="2489199" y="487362"/>
                    <a:pt x="2493168" y="488156"/>
                  </a:cubicBezTo>
                  <a:cubicBezTo>
                    <a:pt x="2497137" y="489744"/>
                    <a:pt x="2501020" y="491567"/>
                    <a:pt x="2505075" y="492919"/>
                  </a:cubicBezTo>
                  <a:cubicBezTo>
                    <a:pt x="2508180" y="493954"/>
                    <a:pt x="2511579" y="494041"/>
                    <a:pt x="2514600" y="495300"/>
                  </a:cubicBezTo>
                  <a:cubicBezTo>
                    <a:pt x="2557194" y="513047"/>
                    <a:pt x="2519385" y="500070"/>
                    <a:pt x="2540793" y="507206"/>
                  </a:cubicBezTo>
                  <a:cubicBezTo>
                    <a:pt x="2545556" y="510381"/>
                    <a:pt x="2551034" y="512684"/>
                    <a:pt x="2555081" y="516731"/>
                  </a:cubicBezTo>
                  <a:cubicBezTo>
                    <a:pt x="2557462" y="519112"/>
                    <a:pt x="2560069" y="521288"/>
                    <a:pt x="2562225" y="523875"/>
                  </a:cubicBezTo>
                  <a:cubicBezTo>
                    <a:pt x="2564057" y="526074"/>
                    <a:pt x="2564752" y="529231"/>
                    <a:pt x="2566987" y="531019"/>
                  </a:cubicBezTo>
                  <a:cubicBezTo>
                    <a:pt x="2568947" y="532587"/>
                    <a:pt x="2571750" y="532606"/>
                    <a:pt x="2574131" y="533400"/>
                  </a:cubicBezTo>
                  <a:cubicBezTo>
                    <a:pt x="2590507" y="544317"/>
                    <a:pt x="2582988" y="541115"/>
                    <a:pt x="2595562" y="545306"/>
                  </a:cubicBezTo>
                  <a:cubicBezTo>
                    <a:pt x="2600325" y="548481"/>
                    <a:pt x="2604420" y="553021"/>
                    <a:pt x="2609850" y="554831"/>
                  </a:cubicBezTo>
                  <a:cubicBezTo>
                    <a:pt x="2614612" y="556419"/>
                    <a:pt x="2619960" y="556809"/>
                    <a:pt x="2624137" y="559594"/>
                  </a:cubicBezTo>
                  <a:lnTo>
                    <a:pt x="2638425" y="569119"/>
                  </a:lnTo>
                  <a:cubicBezTo>
                    <a:pt x="2655435" y="594638"/>
                    <a:pt x="2628949" y="555915"/>
                    <a:pt x="2650331" y="583406"/>
                  </a:cubicBezTo>
                  <a:cubicBezTo>
                    <a:pt x="2653845" y="587924"/>
                    <a:pt x="2656681" y="592931"/>
                    <a:pt x="2659856" y="597694"/>
                  </a:cubicBezTo>
                  <a:cubicBezTo>
                    <a:pt x="2661443" y="600075"/>
                    <a:pt x="2663713" y="602123"/>
                    <a:pt x="2664618" y="604838"/>
                  </a:cubicBezTo>
                  <a:cubicBezTo>
                    <a:pt x="2665412" y="607219"/>
                    <a:pt x="2665432" y="610021"/>
                    <a:pt x="2667000" y="611981"/>
                  </a:cubicBezTo>
                  <a:cubicBezTo>
                    <a:pt x="2668788" y="614216"/>
                    <a:pt x="2671658" y="615324"/>
                    <a:pt x="2674143" y="616744"/>
                  </a:cubicBezTo>
                  <a:cubicBezTo>
                    <a:pt x="2677225" y="618505"/>
                    <a:pt x="2680300" y="620383"/>
                    <a:pt x="2683668" y="621506"/>
                  </a:cubicBezTo>
                  <a:cubicBezTo>
                    <a:pt x="2687508" y="622786"/>
                    <a:pt x="2691648" y="622906"/>
                    <a:pt x="2695575" y="623888"/>
                  </a:cubicBezTo>
                  <a:cubicBezTo>
                    <a:pt x="2698010" y="624497"/>
                    <a:pt x="2700337" y="625475"/>
                    <a:pt x="2702718" y="626269"/>
                  </a:cubicBezTo>
                  <a:lnTo>
                    <a:pt x="2750343" y="623888"/>
                  </a:lnTo>
                  <a:cubicBezTo>
                    <a:pt x="2757514" y="623393"/>
                    <a:pt x="2764617" y="622157"/>
                    <a:pt x="2771775" y="621506"/>
                  </a:cubicBezTo>
                  <a:cubicBezTo>
                    <a:pt x="2782082" y="620569"/>
                    <a:pt x="2792412" y="619919"/>
                    <a:pt x="2802731" y="619125"/>
                  </a:cubicBezTo>
                  <a:cubicBezTo>
                    <a:pt x="2805112" y="618331"/>
                    <a:pt x="2807453" y="617404"/>
                    <a:pt x="2809875" y="616744"/>
                  </a:cubicBezTo>
                  <a:cubicBezTo>
                    <a:pt x="2816190" y="615022"/>
                    <a:pt x="2828925" y="611981"/>
                    <a:pt x="2828925" y="611981"/>
                  </a:cubicBezTo>
                  <a:cubicBezTo>
                    <a:pt x="2831306" y="610394"/>
                    <a:pt x="2833508" y="608499"/>
                    <a:pt x="2836068" y="607219"/>
                  </a:cubicBezTo>
                  <a:cubicBezTo>
                    <a:pt x="2845759" y="602374"/>
                    <a:pt x="2849707" y="605650"/>
                    <a:pt x="2862262" y="607219"/>
                  </a:cubicBezTo>
                  <a:cubicBezTo>
                    <a:pt x="2867317" y="617328"/>
                    <a:pt x="2867245" y="615461"/>
                    <a:pt x="2869406" y="626269"/>
                  </a:cubicBezTo>
                  <a:cubicBezTo>
                    <a:pt x="2870845" y="633464"/>
                    <a:pt x="2869946" y="642417"/>
                    <a:pt x="2876550" y="647700"/>
                  </a:cubicBezTo>
                  <a:cubicBezTo>
                    <a:pt x="2878510" y="649268"/>
                    <a:pt x="2881312" y="649287"/>
                    <a:pt x="2883693" y="650081"/>
                  </a:cubicBezTo>
                  <a:cubicBezTo>
                    <a:pt x="2896126" y="658370"/>
                    <a:pt x="2885314" y="652471"/>
                    <a:pt x="2902743" y="657225"/>
                  </a:cubicBezTo>
                  <a:cubicBezTo>
                    <a:pt x="2907586" y="658546"/>
                    <a:pt x="2912268" y="660400"/>
                    <a:pt x="2917031" y="661988"/>
                  </a:cubicBezTo>
                  <a:cubicBezTo>
                    <a:pt x="2936995" y="668643"/>
                    <a:pt x="2921687" y="664223"/>
                    <a:pt x="2964656" y="666750"/>
                  </a:cubicBezTo>
                  <a:cubicBezTo>
                    <a:pt x="2977016" y="669840"/>
                    <a:pt x="2980045" y="669865"/>
                    <a:pt x="2993231" y="678656"/>
                  </a:cubicBezTo>
                  <a:cubicBezTo>
                    <a:pt x="2997993" y="681831"/>
                    <a:pt x="3002088" y="686371"/>
                    <a:pt x="3007518" y="688181"/>
                  </a:cubicBezTo>
                  <a:cubicBezTo>
                    <a:pt x="3009899" y="688975"/>
                    <a:pt x="3012417" y="689440"/>
                    <a:pt x="3014662" y="690563"/>
                  </a:cubicBezTo>
                  <a:cubicBezTo>
                    <a:pt x="3017222" y="691843"/>
                    <a:pt x="3019071" y="694483"/>
                    <a:pt x="3021806" y="695325"/>
                  </a:cubicBezTo>
                  <a:cubicBezTo>
                    <a:pt x="3029543" y="697706"/>
                    <a:pt x="3037939" y="697529"/>
                    <a:pt x="3045618" y="700088"/>
                  </a:cubicBezTo>
                  <a:cubicBezTo>
                    <a:pt x="3047999" y="700882"/>
                    <a:pt x="3050261" y="702252"/>
                    <a:pt x="3052762" y="702469"/>
                  </a:cubicBezTo>
                  <a:cubicBezTo>
                    <a:pt x="3068597" y="703846"/>
                    <a:pt x="3084512" y="704056"/>
                    <a:pt x="3100387" y="704850"/>
                  </a:cubicBezTo>
                  <a:cubicBezTo>
                    <a:pt x="3103562" y="705644"/>
                    <a:pt x="3107070" y="705607"/>
                    <a:pt x="3109912" y="707231"/>
                  </a:cubicBezTo>
                  <a:cubicBezTo>
                    <a:pt x="3112836" y="708902"/>
                    <a:pt x="3114469" y="712219"/>
                    <a:pt x="3117056" y="714375"/>
                  </a:cubicBezTo>
                  <a:cubicBezTo>
                    <a:pt x="3119255" y="716207"/>
                    <a:pt x="3122001" y="717306"/>
                    <a:pt x="3124200" y="719138"/>
                  </a:cubicBezTo>
                  <a:cubicBezTo>
                    <a:pt x="3126787" y="721294"/>
                    <a:pt x="3128756" y="724125"/>
                    <a:pt x="3131343" y="726281"/>
                  </a:cubicBezTo>
                  <a:cubicBezTo>
                    <a:pt x="3133542" y="728113"/>
                    <a:pt x="3136288" y="729212"/>
                    <a:pt x="3138487" y="731044"/>
                  </a:cubicBezTo>
                  <a:cubicBezTo>
                    <a:pt x="3141074" y="733200"/>
                    <a:pt x="3143044" y="736032"/>
                    <a:pt x="3145631" y="738188"/>
                  </a:cubicBezTo>
                  <a:cubicBezTo>
                    <a:pt x="3147830" y="740020"/>
                    <a:pt x="3150576" y="741118"/>
                    <a:pt x="3152775" y="742950"/>
                  </a:cubicBezTo>
                  <a:cubicBezTo>
                    <a:pt x="3155362" y="745106"/>
                    <a:pt x="3157178" y="748137"/>
                    <a:pt x="3159918" y="750094"/>
                  </a:cubicBezTo>
                  <a:cubicBezTo>
                    <a:pt x="3162806" y="752157"/>
                    <a:pt x="3166361" y="753095"/>
                    <a:pt x="3169443" y="754856"/>
                  </a:cubicBezTo>
                  <a:cubicBezTo>
                    <a:pt x="3171928" y="756276"/>
                    <a:pt x="3173972" y="758457"/>
                    <a:pt x="3176587" y="759619"/>
                  </a:cubicBezTo>
                  <a:cubicBezTo>
                    <a:pt x="3191628" y="766304"/>
                    <a:pt x="3190875" y="759096"/>
                    <a:pt x="3190875" y="766763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3198019" y="2650331"/>
              <a:ext cx="2702719" cy="176213"/>
            </a:xfrm>
            <a:custGeom>
              <a:avLst/>
              <a:gdLst>
                <a:gd name="connsiteX0" fmla="*/ 0 w 2702719"/>
                <a:gd name="connsiteY0" fmla="*/ 133350 h 176213"/>
                <a:gd name="connsiteX1" fmla="*/ 11906 w 2702719"/>
                <a:gd name="connsiteY1" fmla="*/ 145257 h 176213"/>
                <a:gd name="connsiteX2" fmla="*/ 19050 w 2702719"/>
                <a:gd name="connsiteY2" fmla="*/ 147638 h 176213"/>
                <a:gd name="connsiteX3" fmla="*/ 33337 w 2702719"/>
                <a:gd name="connsiteY3" fmla="*/ 157163 h 176213"/>
                <a:gd name="connsiteX4" fmla="*/ 40481 w 2702719"/>
                <a:gd name="connsiteY4" fmla="*/ 161925 h 176213"/>
                <a:gd name="connsiteX5" fmla="*/ 57150 w 2702719"/>
                <a:gd name="connsiteY5" fmla="*/ 166688 h 176213"/>
                <a:gd name="connsiteX6" fmla="*/ 66675 w 2702719"/>
                <a:gd name="connsiteY6" fmla="*/ 169069 h 176213"/>
                <a:gd name="connsiteX7" fmla="*/ 154781 w 2702719"/>
                <a:gd name="connsiteY7" fmla="*/ 169069 h 176213"/>
                <a:gd name="connsiteX8" fmla="*/ 169069 w 2702719"/>
                <a:gd name="connsiteY8" fmla="*/ 173832 h 176213"/>
                <a:gd name="connsiteX9" fmla="*/ 178594 w 2702719"/>
                <a:gd name="connsiteY9" fmla="*/ 176213 h 176213"/>
                <a:gd name="connsiteX10" fmla="*/ 219075 w 2702719"/>
                <a:gd name="connsiteY10" fmla="*/ 173832 h 176213"/>
                <a:gd name="connsiteX11" fmla="*/ 233362 w 2702719"/>
                <a:gd name="connsiteY11" fmla="*/ 166688 h 176213"/>
                <a:gd name="connsiteX12" fmla="*/ 257175 w 2702719"/>
                <a:gd name="connsiteY12" fmla="*/ 159544 h 176213"/>
                <a:gd name="connsiteX13" fmla="*/ 264319 w 2702719"/>
                <a:gd name="connsiteY13" fmla="*/ 157163 h 176213"/>
                <a:gd name="connsiteX14" fmla="*/ 321469 w 2702719"/>
                <a:gd name="connsiteY14" fmla="*/ 161925 h 176213"/>
                <a:gd name="connsiteX15" fmla="*/ 335756 w 2702719"/>
                <a:gd name="connsiteY15" fmla="*/ 166688 h 176213"/>
                <a:gd name="connsiteX16" fmla="*/ 342900 w 2702719"/>
                <a:gd name="connsiteY16" fmla="*/ 169069 h 176213"/>
                <a:gd name="connsiteX17" fmla="*/ 354806 w 2702719"/>
                <a:gd name="connsiteY17" fmla="*/ 171450 h 176213"/>
                <a:gd name="connsiteX18" fmla="*/ 381000 w 2702719"/>
                <a:gd name="connsiteY18" fmla="*/ 166688 h 176213"/>
                <a:gd name="connsiteX19" fmla="*/ 395287 w 2702719"/>
                <a:gd name="connsiteY19" fmla="*/ 157163 h 176213"/>
                <a:gd name="connsiteX20" fmla="*/ 402431 w 2702719"/>
                <a:gd name="connsiteY20" fmla="*/ 152400 h 176213"/>
                <a:gd name="connsiteX21" fmla="*/ 423862 w 2702719"/>
                <a:gd name="connsiteY21" fmla="*/ 147638 h 176213"/>
                <a:gd name="connsiteX22" fmla="*/ 431006 w 2702719"/>
                <a:gd name="connsiteY22" fmla="*/ 145257 h 176213"/>
                <a:gd name="connsiteX23" fmla="*/ 450056 w 2702719"/>
                <a:gd name="connsiteY23" fmla="*/ 140494 h 176213"/>
                <a:gd name="connsiteX24" fmla="*/ 459581 w 2702719"/>
                <a:gd name="connsiteY24" fmla="*/ 135732 h 176213"/>
                <a:gd name="connsiteX25" fmla="*/ 466725 w 2702719"/>
                <a:gd name="connsiteY25" fmla="*/ 130969 h 176213"/>
                <a:gd name="connsiteX26" fmla="*/ 473869 w 2702719"/>
                <a:gd name="connsiteY26" fmla="*/ 128588 h 176213"/>
                <a:gd name="connsiteX27" fmla="*/ 485775 w 2702719"/>
                <a:gd name="connsiteY27" fmla="*/ 130969 h 176213"/>
                <a:gd name="connsiteX28" fmla="*/ 492919 w 2702719"/>
                <a:gd name="connsiteY28" fmla="*/ 135732 h 176213"/>
                <a:gd name="connsiteX29" fmla="*/ 531019 w 2702719"/>
                <a:gd name="connsiteY29" fmla="*/ 133350 h 176213"/>
                <a:gd name="connsiteX30" fmla="*/ 552450 w 2702719"/>
                <a:gd name="connsiteY30" fmla="*/ 126207 h 176213"/>
                <a:gd name="connsiteX31" fmla="*/ 559594 w 2702719"/>
                <a:gd name="connsiteY31" fmla="*/ 123825 h 176213"/>
                <a:gd name="connsiteX32" fmla="*/ 576262 w 2702719"/>
                <a:gd name="connsiteY32" fmla="*/ 119063 h 176213"/>
                <a:gd name="connsiteX33" fmla="*/ 614362 w 2702719"/>
                <a:gd name="connsiteY33" fmla="*/ 121444 h 176213"/>
                <a:gd name="connsiteX34" fmla="*/ 621506 w 2702719"/>
                <a:gd name="connsiteY34" fmla="*/ 123825 h 176213"/>
                <a:gd name="connsiteX35" fmla="*/ 638175 w 2702719"/>
                <a:gd name="connsiteY35" fmla="*/ 121444 h 176213"/>
                <a:gd name="connsiteX36" fmla="*/ 652462 w 2702719"/>
                <a:gd name="connsiteY36" fmla="*/ 114300 h 176213"/>
                <a:gd name="connsiteX37" fmla="*/ 669131 w 2702719"/>
                <a:gd name="connsiteY37" fmla="*/ 107157 h 176213"/>
                <a:gd name="connsiteX38" fmla="*/ 676275 w 2702719"/>
                <a:gd name="connsiteY38" fmla="*/ 100013 h 176213"/>
                <a:gd name="connsiteX39" fmla="*/ 683419 w 2702719"/>
                <a:gd name="connsiteY39" fmla="*/ 97632 h 176213"/>
                <a:gd name="connsiteX40" fmla="*/ 690562 w 2702719"/>
                <a:gd name="connsiteY40" fmla="*/ 92869 h 176213"/>
                <a:gd name="connsiteX41" fmla="*/ 697706 w 2702719"/>
                <a:gd name="connsiteY41" fmla="*/ 90488 h 176213"/>
                <a:gd name="connsiteX42" fmla="*/ 723900 w 2702719"/>
                <a:gd name="connsiteY42" fmla="*/ 83344 h 176213"/>
                <a:gd name="connsiteX43" fmla="*/ 828675 w 2702719"/>
                <a:gd name="connsiteY43" fmla="*/ 88107 h 176213"/>
                <a:gd name="connsiteX44" fmla="*/ 864394 w 2702719"/>
                <a:gd name="connsiteY44" fmla="*/ 85725 h 176213"/>
                <a:gd name="connsiteX45" fmla="*/ 885825 w 2702719"/>
                <a:gd name="connsiteY45" fmla="*/ 76200 h 176213"/>
                <a:gd name="connsiteX46" fmla="*/ 892969 w 2702719"/>
                <a:gd name="connsiteY46" fmla="*/ 73819 h 176213"/>
                <a:gd name="connsiteX47" fmla="*/ 900112 w 2702719"/>
                <a:gd name="connsiteY47" fmla="*/ 71438 h 176213"/>
                <a:gd name="connsiteX48" fmla="*/ 997744 w 2702719"/>
                <a:gd name="connsiteY48" fmla="*/ 66675 h 176213"/>
                <a:gd name="connsiteX49" fmla="*/ 1004887 w 2702719"/>
                <a:gd name="connsiteY49" fmla="*/ 61913 h 176213"/>
                <a:gd name="connsiteX50" fmla="*/ 1012031 w 2702719"/>
                <a:gd name="connsiteY50" fmla="*/ 59532 h 176213"/>
                <a:gd name="connsiteX51" fmla="*/ 1026319 w 2702719"/>
                <a:gd name="connsiteY51" fmla="*/ 45244 h 176213"/>
                <a:gd name="connsiteX52" fmla="*/ 1040606 w 2702719"/>
                <a:gd name="connsiteY52" fmla="*/ 35719 h 176213"/>
                <a:gd name="connsiteX53" fmla="*/ 1047750 w 2702719"/>
                <a:gd name="connsiteY53" fmla="*/ 30957 h 176213"/>
                <a:gd name="connsiteX54" fmla="*/ 1054894 w 2702719"/>
                <a:gd name="connsiteY54" fmla="*/ 28575 h 176213"/>
                <a:gd name="connsiteX55" fmla="*/ 1076325 w 2702719"/>
                <a:gd name="connsiteY55" fmla="*/ 30957 h 176213"/>
                <a:gd name="connsiteX56" fmla="*/ 1090612 w 2702719"/>
                <a:gd name="connsiteY56" fmla="*/ 35719 h 176213"/>
                <a:gd name="connsiteX57" fmla="*/ 1100137 w 2702719"/>
                <a:gd name="connsiteY57" fmla="*/ 38100 h 176213"/>
                <a:gd name="connsiteX58" fmla="*/ 1121569 w 2702719"/>
                <a:gd name="connsiteY58" fmla="*/ 47625 h 176213"/>
                <a:gd name="connsiteX59" fmla="*/ 1128712 w 2702719"/>
                <a:gd name="connsiteY59" fmla="*/ 50007 h 176213"/>
                <a:gd name="connsiteX60" fmla="*/ 1143000 w 2702719"/>
                <a:gd name="connsiteY60" fmla="*/ 45244 h 176213"/>
                <a:gd name="connsiteX61" fmla="*/ 1150144 w 2702719"/>
                <a:gd name="connsiteY61" fmla="*/ 40482 h 176213"/>
                <a:gd name="connsiteX62" fmla="*/ 1166812 w 2702719"/>
                <a:gd name="connsiteY62" fmla="*/ 30957 h 176213"/>
                <a:gd name="connsiteX63" fmla="*/ 1231106 w 2702719"/>
                <a:gd name="connsiteY63" fmla="*/ 28575 h 176213"/>
                <a:gd name="connsiteX64" fmla="*/ 1245394 w 2702719"/>
                <a:gd name="connsiteY64" fmla="*/ 21432 h 176213"/>
                <a:gd name="connsiteX65" fmla="*/ 1250156 w 2702719"/>
                <a:gd name="connsiteY65" fmla="*/ 14288 h 176213"/>
                <a:gd name="connsiteX66" fmla="*/ 1271587 w 2702719"/>
                <a:gd name="connsiteY66" fmla="*/ 16669 h 176213"/>
                <a:gd name="connsiteX67" fmla="*/ 1285875 w 2702719"/>
                <a:gd name="connsiteY67" fmla="*/ 21432 h 176213"/>
                <a:gd name="connsiteX68" fmla="*/ 1293019 w 2702719"/>
                <a:gd name="connsiteY68" fmla="*/ 23813 h 176213"/>
                <a:gd name="connsiteX69" fmla="*/ 1307306 w 2702719"/>
                <a:gd name="connsiteY69" fmla="*/ 28575 h 176213"/>
                <a:gd name="connsiteX70" fmla="*/ 1314450 w 2702719"/>
                <a:gd name="connsiteY70" fmla="*/ 30957 h 176213"/>
                <a:gd name="connsiteX71" fmla="*/ 1323975 w 2702719"/>
                <a:gd name="connsiteY71" fmla="*/ 35719 h 176213"/>
                <a:gd name="connsiteX72" fmla="*/ 1333500 w 2702719"/>
                <a:gd name="connsiteY72" fmla="*/ 38100 h 176213"/>
                <a:gd name="connsiteX73" fmla="*/ 1354931 w 2702719"/>
                <a:gd name="connsiteY73" fmla="*/ 45244 h 176213"/>
                <a:gd name="connsiteX74" fmla="*/ 1404937 w 2702719"/>
                <a:gd name="connsiteY74" fmla="*/ 42863 h 176213"/>
                <a:gd name="connsiteX75" fmla="*/ 1412081 w 2702719"/>
                <a:gd name="connsiteY75" fmla="*/ 38100 h 176213"/>
                <a:gd name="connsiteX76" fmla="*/ 1431131 w 2702719"/>
                <a:gd name="connsiteY76" fmla="*/ 33338 h 176213"/>
                <a:gd name="connsiteX77" fmla="*/ 1440656 w 2702719"/>
                <a:gd name="connsiteY77" fmla="*/ 30957 h 176213"/>
                <a:gd name="connsiteX78" fmla="*/ 1454944 w 2702719"/>
                <a:gd name="connsiteY78" fmla="*/ 21432 h 176213"/>
                <a:gd name="connsiteX79" fmla="*/ 1462087 w 2702719"/>
                <a:gd name="connsiteY79" fmla="*/ 16669 h 176213"/>
                <a:gd name="connsiteX80" fmla="*/ 1478756 w 2702719"/>
                <a:gd name="connsiteY80" fmla="*/ 19050 h 176213"/>
                <a:gd name="connsiteX81" fmla="*/ 1493044 w 2702719"/>
                <a:gd name="connsiteY81" fmla="*/ 23813 h 176213"/>
                <a:gd name="connsiteX82" fmla="*/ 1500187 w 2702719"/>
                <a:gd name="connsiteY82" fmla="*/ 28575 h 176213"/>
                <a:gd name="connsiteX83" fmla="*/ 1514475 w 2702719"/>
                <a:gd name="connsiteY83" fmla="*/ 33338 h 176213"/>
                <a:gd name="connsiteX84" fmla="*/ 1531144 w 2702719"/>
                <a:gd name="connsiteY84" fmla="*/ 38100 h 176213"/>
                <a:gd name="connsiteX85" fmla="*/ 1585912 w 2702719"/>
                <a:gd name="connsiteY85" fmla="*/ 35719 h 176213"/>
                <a:gd name="connsiteX86" fmla="*/ 1597819 w 2702719"/>
                <a:gd name="connsiteY86" fmla="*/ 30957 h 176213"/>
                <a:gd name="connsiteX87" fmla="*/ 1616869 w 2702719"/>
                <a:gd name="connsiteY87" fmla="*/ 26194 h 176213"/>
                <a:gd name="connsiteX88" fmla="*/ 1624012 w 2702719"/>
                <a:gd name="connsiteY88" fmla="*/ 23813 h 176213"/>
                <a:gd name="connsiteX89" fmla="*/ 1631156 w 2702719"/>
                <a:gd name="connsiteY89" fmla="*/ 19050 h 176213"/>
                <a:gd name="connsiteX90" fmla="*/ 1638300 w 2702719"/>
                <a:gd name="connsiteY90" fmla="*/ 16669 h 176213"/>
                <a:gd name="connsiteX91" fmla="*/ 1647825 w 2702719"/>
                <a:gd name="connsiteY91" fmla="*/ 11907 h 176213"/>
                <a:gd name="connsiteX92" fmla="*/ 1724025 w 2702719"/>
                <a:gd name="connsiteY92" fmla="*/ 14288 h 176213"/>
                <a:gd name="connsiteX93" fmla="*/ 1733550 w 2702719"/>
                <a:gd name="connsiteY93" fmla="*/ 16669 h 176213"/>
                <a:gd name="connsiteX94" fmla="*/ 1754981 w 2702719"/>
                <a:gd name="connsiteY94" fmla="*/ 28575 h 176213"/>
                <a:gd name="connsiteX95" fmla="*/ 1785937 w 2702719"/>
                <a:gd name="connsiteY95" fmla="*/ 23813 h 176213"/>
                <a:gd name="connsiteX96" fmla="*/ 1800225 w 2702719"/>
                <a:gd name="connsiteY96" fmla="*/ 9525 h 176213"/>
                <a:gd name="connsiteX97" fmla="*/ 1809750 w 2702719"/>
                <a:gd name="connsiteY97" fmla="*/ 4763 h 176213"/>
                <a:gd name="connsiteX98" fmla="*/ 1816894 w 2702719"/>
                <a:gd name="connsiteY98" fmla="*/ 0 h 176213"/>
                <a:gd name="connsiteX99" fmla="*/ 1826419 w 2702719"/>
                <a:gd name="connsiteY99" fmla="*/ 2382 h 176213"/>
                <a:gd name="connsiteX100" fmla="*/ 1835944 w 2702719"/>
                <a:gd name="connsiteY100" fmla="*/ 16669 h 176213"/>
                <a:gd name="connsiteX101" fmla="*/ 1840706 w 2702719"/>
                <a:gd name="connsiteY101" fmla="*/ 30957 h 176213"/>
                <a:gd name="connsiteX102" fmla="*/ 1854994 w 2702719"/>
                <a:gd name="connsiteY102" fmla="*/ 40482 h 176213"/>
                <a:gd name="connsiteX103" fmla="*/ 1871662 w 2702719"/>
                <a:gd name="connsiteY103" fmla="*/ 45244 h 176213"/>
                <a:gd name="connsiteX104" fmla="*/ 1928812 w 2702719"/>
                <a:gd name="connsiteY104" fmla="*/ 47625 h 176213"/>
                <a:gd name="connsiteX105" fmla="*/ 1950244 w 2702719"/>
                <a:gd name="connsiteY105" fmla="*/ 54769 h 176213"/>
                <a:gd name="connsiteX106" fmla="*/ 1957387 w 2702719"/>
                <a:gd name="connsiteY106" fmla="*/ 57150 h 176213"/>
                <a:gd name="connsiteX107" fmla="*/ 2047875 w 2702719"/>
                <a:gd name="connsiteY107" fmla="*/ 54769 h 176213"/>
                <a:gd name="connsiteX108" fmla="*/ 2066925 w 2702719"/>
                <a:gd name="connsiteY108" fmla="*/ 59532 h 176213"/>
                <a:gd name="connsiteX109" fmla="*/ 2076450 w 2702719"/>
                <a:gd name="connsiteY109" fmla="*/ 64294 h 176213"/>
                <a:gd name="connsiteX110" fmla="*/ 2102644 w 2702719"/>
                <a:gd name="connsiteY110" fmla="*/ 69057 h 176213"/>
                <a:gd name="connsiteX111" fmla="*/ 2128837 w 2702719"/>
                <a:gd name="connsiteY111" fmla="*/ 66675 h 176213"/>
                <a:gd name="connsiteX112" fmla="*/ 2143125 w 2702719"/>
                <a:gd name="connsiteY112" fmla="*/ 61913 h 176213"/>
                <a:gd name="connsiteX113" fmla="*/ 2150269 w 2702719"/>
                <a:gd name="connsiteY113" fmla="*/ 59532 h 176213"/>
                <a:gd name="connsiteX114" fmla="*/ 2157412 w 2702719"/>
                <a:gd name="connsiteY114" fmla="*/ 54769 h 176213"/>
                <a:gd name="connsiteX115" fmla="*/ 2171700 w 2702719"/>
                <a:gd name="connsiteY115" fmla="*/ 50007 h 176213"/>
                <a:gd name="connsiteX116" fmla="*/ 2297906 w 2702719"/>
                <a:gd name="connsiteY116" fmla="*/ 54769 h 176213"/>
                <a:gd name="connsiteX117" fmla="*/ 2305050 w 2702719"/>
                <a:gd name="connsiteY117" fmla="*/ 57150 h 176213"/>
                <a:gd name="connsiteX118" fmla="*/ 2321719 w 2702719"/>
                <a:gd name="connsiteY118" fmla="*/ 64294 h 176213"/>
                <a:gd name="connsiteX119" fmla="*/ 2336006 w 2702719"/>
                <a:gd name="connsiteY119" fmla="*/ 73819 h 176213"/>
                <a:gd name="connsiteX120" fmla="*/ 2343150 w 2702719"/>
                <a:gd name="connsiteY120" fmla="*/ 78582 h 176213"/>
                <a:gd name="connsiteX121" fmla="*/ 2357437 w 2702719"/>
                <a:gd name="connsiteY121" fmla="*/ 83344 h 176213"/>
                <a:gd name="connsiteX122" fmla="*/ 2364581 w 2702719"/>
                <a:gd name="connsiteY122" fmla="*/ 85725 h 176213"/>
                <a:gd name="connsiteX123" fmla="*/ 2400300 w 2702719"/>
                <a:gd name="connsiteY123" fmla="*/ 88107 h 176213"/>
                <a:gd name="connsiteX124" fmla="*/ 2426494 w 2702719"/>
                <a:gd name="connsiteY124" fmla="*/ 90488 h 176213"/>
                <a:gd name="connsiteX125" fmla="*/ 2528887 w 2702719"/>
                <a:gd name="connsiteY125" fmla="*/ 92869 h 176213"/>
                <a:gd name="connsiteX126" fmla="*/ 2538412 w 2702719"/>
                <a:gd name="connsiteY126" fmla="*/ 95250 h 176213"/>
                <a:gd name="connsiteX127" fmla="*/ 2545556 w 2702719"/>
                <a:gd name="connsiteY127" fmla="*/ 97632 h 176213"/>
                <a:gd name="connsiteX128" fmla="*/ 2550319 w 2702719"/>
                <a:gd name="connsiteY128" fmla="*/ 90488 h 176213"/>
                <a:gd name="connsiteX129" fmla="*/ 2557462 w 2702719"/>
                <a:gd name="connsiteY129" fmla="*/ 85725 h 176213"/>
                <a:gd name="connsiteX130" fmla="*/ 2578894 w 2702719"/>
                <a:gd name="connsiteY130" fmla="*/ 92869 h 176213"/>
                <a:gd name="connsiteX131" fmla="*/ 2586037 w 2702719"/>
                <a:gd name="connsiteY131" fmla="*/ 95250 h 176213"/>
                <a:gd name="connsiteX132" fmla="*/ 2607469 w 2702719"/>
                <a:gd name="connsiteY132" fmla="*/ 107157 h 176213"/>
                <a:gd name="connsiteX133" fmla="*/ 2624137 w 2702719"/>
                <a:gd name="connsiteY133" fmla="*/ 119063 h 176213"/>
                <a:gd name="connsiteX134" fmla="*/ 2645569 w 2702719"/>
                <a:gd name="connsiteY134" fmla="*/ 130969 h 176213"/>
                <a:gd name="connsiteX135" fmla="*/ 2659856 w 2702719"/>
                <a:gd name="connsiteY135" fmla="*/ 140494 h 176213"/>
                <a:gd name="connsiteX136" fmla="*/ 2676525 w 2702719"/>
                <a:gd name="connsiteY136" fmla="*/ 150019 h 176213"/>
                <a:gd name="connsiteX137" fmla="*/ 2697956 w 2702719"/>
                <a:gd name="connsiteY137" fmla="*/ 159544 h 176213"/>
                <a:gd name="connsiteX138" fmla="*/ 2702719 w 2702719"/>
                <a:gd name="connsiteY138" fmla="*/ 164307 h 1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702719" h="176213">
                  <a:moveTo>
                    <a:pt x="0" y="133350"/>
                  </a:moveTo>
                  <a:cubicBezTo>
                    <a:pt x="3969" y="137319"/>
                    <a:pt x="7416" y="141889"/>
                    <a:pt x="11906" y="145257"/>
                  </a:cubicBezTo>
                  <a:cubicBezTo>
                    <a:pt x="13914" y="146763"/>
                    <a:pt x="16856" y="146419"/>
                    <a:pt x="19050" y="147638"/>
                  </a:cubicBezTo>
                  <a:cubicBezTo>
                    <a:pt x="24053" y="150418"/>
                    <a:pt x="28575" y="153988"/>
                    <a:pt x="33337" y="157163"/>
                  </a:cubicBezTo>
                  <a:cubicBezTo>
                    <a:pt x="35718" y="158750"/>
                    <a:pt x="37705" y="161231"/>
                    <a:pt x="40481" y="161925"/>
                  </a:cubicBezTo>
                  <a:cubicBezTo>
                    <a:pt x="70310" y="169385"/>
                    <a:pt x="33196" y="159845"/>
                    <a:pt x="57150" y="166688"/>
                  </a:cubicBezTo>
                  <a:cubicBezTo>
                    <a:pt x="60297" y="167587"/>
                    <a:pt x="63500" y="168275"/>
                    <a:pt x="66675" y="169069"/>
                  </a:cubicBezTo>
                  <a:cubicBezTo>
                    <a:pt x="102298" y="167194"/>
                    <a:pt x="119495" y="164658"/>
                    <a:pt x="154781" y="169069"/>
                  </a:cubicBezTo>
                  <a:cubicBezTo>
                    <a:pt x="159763" y="169692"/>
                    <a:pt x="164199" y="172615"/>
                    <a:pt x="169069" y="173832"/>
                  </a:cubicBezTo>
                  <a:lnTo>
                    <a:pt x="178594" y="176213"/>
                  </a:lnTo>
                  <a:cubicBezTo>
                    <a:pt x="192088" y="175419"/>
                    <a:pt x="205625" y="175177"/>
                    <a:pt x="219075" y="173832"/>
                  </a:cubicBezTo>
                  <a:cubicBezTo>
                    <a:pt x="227477" y="172992"/>
                    <a:pt x="225791" y="170053"/>
                    <a:pt x="233362" y="166688"/>
                  </a:cubicBezTo>
                  <a:cubicBezTo>
                    <a:pt x="243551" y="162159"/>
                    <a:pt x="247476" y="162315"/>
                    <a:pt x="257175" y="159544"/>
                  </a:cubicBezTo>
                  <a:cubicBezTo>
                    <a:pt x="259589" y="158854"/>
                    <a:pt x="261938" y="157957"/>
                    <a:pt x="264319" y="157163"/>
                  </a:cubicBezTo>
                  <a:cubicBezTo>
                    <a:pt x="273394" y="157697"/>
                    <a:pt x="306786" y="158537"/>
                    <a:pt x="321469" y="161925"/>
                  </a:cubicBezTo>
                  <a:cubicBezTo>
                    <a:pt x="326360" y="163054"/>
                    <a:pt x="330994" y="165100"/>
                    <a:pt x="335756" y="166688"/>
                  </a:cubicBezTo>
                  <a:cubicBezTo>
                    <a:pt x="338137" y="167482"/>
                    <a:pt x="340439" y="168577"/>
                    <a:pt x="342900" y="169069"/>
                  </a:cubicBezTo>
                  <a:lnTo>
                    <a:pt x="354806" y="171450"/>
                  </a:lnTo>
                  <a:cubicBezTo>
                    <a:pt x="358955" y="170931"/>
                    <a:pt x="374607" y="170240"/>
                    <a:pt x="381000" y="166688"/>
                  </a:cubicBezTo>
                  <a:cubicBezTo>
                    <a:pt x="386003" y="163908"/>
                    <a:pt x="390525" y="160338"/>
                    <a:pt x="395287" y="157163"/>
                  </a:cubicBezTo>
                  <a:cubicBezTo>
                    <a:pt x="397668" y="155575"/>
                    <a:pt x="399716" y="153305"/>
                    <a:pt x="402431" y="152400"/>
                  </a:cubicBezTo>
                  <a:cubicBezTo>
                    <a:pt x="418513" y="147040"/>
                    <a:pt x="398717" y="153225"/>
                    <a:pt x="423862" y="147638"/>
                  </a:cubicBezTo>
                  <a:cubicBezTo>
                    <a:pt x="426312" y="147094"/>
                    <a:pt x="428584" y="145917"/>
                    <a:pt x="431006" y="145257"/>
                  </a:cubicBezTo>
                  <a:cubicBezTo>
                    <a:pt x="437321" y="143535"/>
                    <a:pt x="444201" y="143421"/>
                    <a:pt x="450056" y="140494"/>
                  </a:cubicBezTo>
                  <a:cubicBezTo>
                    <a:pt x="453231" y="138907"/>
                    <a:pt x="456499" y="137493"/>
                    <a:pt x="459581" y="135732"/>
                  </a:cubicBezTo>
                  <a:cubicBezTo>
                    <a:pt x="462066" y="134312"/>
                    <a:pt x="464165" y="132249"/>
                    <a:pt x="466725" y="130969"/>
                  </a:cubicBezTo>
                  <a:cubicBezTo>
                    <a:pt x="468970" y="129846"/>
                    <a:pt x="471488" y="129382"/>
                    <a:pt x="473869" y="128588"/>
                  </a:cubicBezTo>
                  <a:cubicBezTo>
                    <a:pt x="477838" y="129382"/>
                    <a:pt x="481985" y="129548"/>
                    <a:pt x="485775" y="130969"/>
                  </a:cubicBezTo>
                  <a:cubicBezTo>
                    <a:pt x="488455" y="131974"/>
                    <a:pt x="490061" y="135582"/>
                    <a:pt x="492919" y="135732"/>
                  </a:cubicBezTo>
                  <a:lnTo>
                    <a:pt x="531019" y="133350"/>
                  </a:lnTo>
                  <a:lnTo>
                    <a:pt x="552450" y="126207"/>
                  </a:lnTo>
                  <a:cubicBezTo>
                    <a:pt x="554831" y="125413"/>
                    <a:pt x="557159" y="124434"/>
                    <a:pt x="559594" y="123825"/>
                  </a:cubicBezTo>
                  <a:cubicBezTo>
                    <a:pt x="571554" y="120835"/>
                    <a:pt x="566014" y="122479"/>
                    <a:pt x="576262" y="119063"/>
                  </a:cubicBezTo>
                  <a:cubicBezTo>
                    <a:pt x="588962" y="119857"/>
                    <a:pt x="601707" y="120112"/>
                    <a:pt x="614362" y="121444"/>
                  </a:cubicBezTo>
                  <a:cubicBezTo>
                    <a:pt x="616858" y="121707"/>
                    <a:pt x="618996" y="123825"/>
                    <a:pt x="621506" y="123825"/>
                  </a:cubicBezTo>
                  <a:cubicBezTo>
                    <a:pt x="627119" y="123825"/>
                    <a:pt x="632619" y="122238"/>
                    <a:pt x="638175" y="121444"/>
                  </a:cubicBezTo>
                  <a:cubicBezTo>
                    <a:pt x="651276" y="117078"/>
                    <a:pt x="639535" y="121687"/>
                    <a:pt x="652462" y="114300"/>
                  </a:cubicBezTo>
                  <a:cubicBezTo>
                    <a:pt x="660698" y="109593"/>
                    <a:pt x="661118" y="109828"/>
                    <a:pt x="669131" y="107157"/>
                  </a:cubicBezTo>
                  <a:cubicBezTo>
                    <a:pt x="671512" y="104776"/>
                    <a:pt x="673473" y="101881"/>
                    <a:pt x="676275" y="100013"/>
                  </a:cubicBezTo>
                  <a:cubicBezTo>
                    <a:pt x="678364" y="98621"/>
                    <a:pt x="681174" y="98755"/>
                    <a:pt x="683419" y="97632"/>
                  </a:cubicBezTo>
                  <a:cubicBezTo>
                    <a:pt x="685979" y="96352"/>
                    <a:pt x="688002" y="94149"/>
                    <a:pt x="690562" y="92869"/>
                  </a:cubicBezTo>
                  <a:cubicBezTo>
                    <a:pt x="692807" y="91746"/>
                    <a:pt x="695284" y="91148"/>
                    <a:pt x="697706" y="90488"/>
                  </a:cubicBezTo>
                  <a:cubicBezTo>
                    <a:pt x="727248" y="82431"/>
                    <a:pt x="707456" y="88824"/>
                    <a:pt x="723900" y="83344"/>
                  </a:cubicBezTo>
                  <a:cubicBezTo>
                    <a:pt x="762977" y="86135"/>
                    <a:pt x="784652" y="88107"/>
                    <a:pt x="828675" y="88107"/>
                  </a:cubicBezTo>
                  <a:cubicBezTo>
                    <a:pt x="840608" y="88107"/>
                    <a:pt x="852488" y="86519"/>
                    <a:pt x="864394" y="85725"/>
                  </a:cubicBezTo>
                  <a:cubicBezTo>
                    <a:pt x="875713" y="78179"/>
                    <a:pt x="868823" y="81867"/>
                    <a:pt x="885825" y="76200"/>
                  </a:cubicBezTo>
                  <a:lnTo>
                    <a:pt x="892969" y="73819"/>
                  </a:lnTo>
                  <a:lnTo>
                    <a:pt x="900112" y="71438"/>
                  </a:lnTo>
                  <a:cubicBezTo>
                    <a:pt x="935878" y="59517"/>
                    <a:pt x="904779" y="69122"/>
                    <a:pt x="997744" y="66675"/>
                  </a:cubicBezTo>
                  <a:cubicBezTo>
                    <a:pt x="1000125" y="65088"/>
                    <a:pt x="1002327" y="63193"/>
                    <a:pt x="1004887" y="61913"/>
                  </a:cubicBezTo>
                  <a:cubicBezTo>
                    <a:pt x="1007132" y="60791"/>
                    <a:pt x="1010050" y="61073"/>
                    <a:pt x="1012031" y="59532"/>
                  </a:cubicBezTo>
                  <a:cubicBezTo>
                    <a:pt x="1017348" y="55397"/>
                    <a:pt x="1020715" y="48980"/>
                    <a:pt x="1026319" y="45244"/>
                  </a:cubicBezTo>
                  <a:lnTo>
                    <a:pt x="1040606" y="35719"/>
                  </a:lnTo>
                  <a:cubicBezTo>
                    <a:pt x="1042987" y="34132"/>
                    <a:pt x="1045035" y="31862"/>
                    <a:pt x="1047750" y="30957"/>
                  </a:cubicBezTo>
                  <a:lnTo>
                    <a:pt x="1054894" y="28575"/>
                  </a:lnTo>
                  <a:cubicBezTo>
                    <a:pt x="1062038" y="29369"/>
                    <a:pt x="1069277" y="29547"/>
                    <a:pt x="1076325" y="30957"/>
                  </a:cubicBezTo>
                  <a:cubicBezTo>
                    <a:pt x="1081247" y="31942"/>
                    <a:pt x="1085742" y="34502"/>
                    <a:pt x="1090612" y="35719"/>
                  </a:cubicBezTo>
                  <a:lnTo>
                    <a:pt x="1100137" y="38100"/>
                  </a:lnTo>
                  <a:cubicBezTo>
                    <a:pt x="1111460" y="45649"/>
                    <a:pt x="1104563" y="41956"/>
                    <a:pt x="1121569" y="47625"/>
                  </a:cubicBezTo>
                  <a:lnTo>
                    <a:pt x="1128712" y="50007"/>
                  </a:lnTo>
                  <a:cubicBezTo>
                    <a:pt x="1133475" y="48419"/>
                    <a:pt x="1138823" y="48029"/>
                    <a:pt x="1143000" y="45244"/>
                  </a:cubicBezTo>
                  <a:cubicBezTo>
                    <a:pt x="1145381" y="43657"/>
                    <a:pt x="1147945" y="42314"/>
                    <a:pt x="1150144" y="40482"/>
                  </a:cubicBezTo>
                  <a:cubicBezTo>
                    <a:pt x="1158478" y="33537"/>
                    <a:pt x="1155112" y="31712"/>
                    <a:pt x="1166812" y="30957"/>
                  </a:cubicBezTo>
                  <a:cubicBezTo>
                    <a:pt x="1188214" y="29576"/>
                    <a:pt x="1209675" y="29369"/>
                    <a:pt x="1231106" y="28575"/>
                  </a:cubicBezTo>
                  <a:cubicBezTo>
                    <a:pt x="1236915" y="26639"/>
                    <a:pt x="1240779" y="26047"/>
                    <a:pt x="1245394" y="21432"/>
                  </a:cubicBezTo>
                  <a:cubicBezTo>
                    <a:pt x="1247418" y="19408"/>
                    <a:pt x="1248569" y="16669"/>
                    <a:pt x="1250156" y="14288"/>
                  </a:cubicBezTo>
                  <a:cubicBezTo>
                    <a:pt x="1257300" y="15082"/>
                    <a:pt x="1264539" y="15259"/>
                    <a:pt x="1271587" y="16669"/>
                  </a:cubicBezTo>
                  <a:cubicBezTo>
                    <a:pt x="1276510" y="17654"/>
                    <a:pt x="1281112" y="19844"/>
                    <a:pt x="1285875" y="21432"/>
                  </a:cubicBezTo>
                  <a:lnTo>
                    <a:pt x="1293019" y="23813"/>
                  </a:lnTo>
                  <a:lnTo>
                    <a:pt x="1307306" y="28575"/>
                  </a:lnTo>
                  <a:cubicBezTo>
                    <a:pt x="1309687" y="29369"/>
                    <a:pt x="1312205" y="29834"/>
                    <a:pt x="1314450" y="30957"/>
                  </a:cubicBezTo>
                  <a:cubicBezTo>
                    <a:pt x="1317625" y="32544"/>
                    <a:pt x="1320651" y="34473"/>
                    <a:pt x="1323975" y="35719"/>
                  </a:cubicBezTo>
                  <a:cubicBezTo>
                    <a:pt x="1327039" y="36868"/>
                    <a:pt x="1330372" y="37138"/>
                    <a:pt x="1333500" y="38100"/>
                  </a:cubicBezTo>
                  <a:cubicBezTo>
                    <a:pt x="1340697" y="40315"/>
                    <a:pt x="1354931" y="45244"/>
                    <a:pt x="1354931" y="45244"/>
                  </a:cubicBezTo>
                  <a:cubicBezTo>
                    <a:pt x="1371600" y="44450"/>
                    <a:pt x="1388378" y="44933"/>
                    <a:pt x="1404937" y="42863"/>
                  </a:cubicBezTo>
                  <a:cubicBezTo>
                    <a:pt x="1407777" y="42508"/>
                    <a:pt x="1409521" y="39380"/>
                    <a:pt x="1412081" y="38100"/>
                  </a:cubicBezTo>
                  <a:cubicBezTo>
                    <a:pt x="1417186" y="35548"/>
                    <a:pt x="1426243" y="34424"/>
                    <a:pt x="1431131" y="33338"/>
                  </a:cubicBezTo>
                  <a:cubicBezTo>
                    <a:pt x="1434326" y="32628"/>
                    <a:pt x="1437481" y="31751"/>
                    <a:pt x="1440656" y="30957"/>
                  </a:cubicBezTo>
                  <a:lnTo>
                    <a:pt x="1454944" y="21432"/>
                  </a:lnTo>
                  <a:lnTo>
                    <a:pt x="1462087" y="16669"/>
                  </a:lnTo>
                  <a:cubicBezTo>
                    <a:pt x="1467643" y="17463"/>
                    <a:pt x="1473287" y="17788"/>
                    <a:pt x="1478756" y="19050"/>
                  </a:cubicBezTo>
                  <a:cubicBezTo>
                    <a:pt x="1483648" y="20179"/>
                    <a:pt x="1493044" y="23813"/>
                    <a:pt x="1493044" y="23813"/>
                  </a:cubicBezTo>
                  <a:cubicBezTo>
                    <a:pt x="1495425" y="25400"/>
                    <a:pt x="1497572" y="27413"/>
                    <a:pt x="1500187" y="28575"/>
                  </a:cubicBezTo>
                  <a:cubicBezTo>
                    <a:pt x="1504775" y="30614"/>
                    <a:pt x="1509712" y="31750"/>
                    <a:pt x="1514475" y="33338"/>
                  </a:cubicBezTo>
                  <a:cubicBezTo>
                    <a:pt x="1524718" y="36752"/>
                    <a:pt x="1519191" y="35112"/>
                    <a:pt x="1531144" y="38100"/>
                  </a:cubicBezTo>
                  <a:cubicBezTo>
                    <a:pt x="1549400" y="37306"/>
                    <a:pt x="1567743" y="37666"/>
                    <a:pt x="1585912" y="35719"/>
                  </a:cubicBezTo>
                  <a:cubicBezTo>
                    <a:pt x="1590162" y="35264"/>
                    <a:pt x="1593817" y="32458"/>
                    <a:pt x="1597819" y="30957"/>
                  </a:cubicBezTo>
                  <a:cubicBezTo>
                    <a:pt x="1608716" y="26870"/>
                    <a:pt x="1602638" y="29751"/>
                    <a:pt x="1616869" y="26194"/>
                  </a:cubicBezTo>
                  <a:cubicBezTo>
                    <a:pt x="1619304" y="25585"/>
                    <a:pt x="1621631" y="24607"/>
                    <a:pt x="1624012" y="23813"/>
                  </a:cubicBezTo>
                  <a:cubicBezTo>
                    <a:pt x="1626393" y="22225"/>
                    <a:pt x="1628596" y="20330"/>
                    <a:pt x="1631156" y="19050"/>
                  </a:cubicBezTo>
                  <a:cubicBezTo>
                    <a:pt x="1633401" y="17927"/>
                    <a:pt x="1635993" y="17658"/>
                    <a:pt x="1638300" y="16669"/>
                  </a:cubicBezTo>
                  <a:cubicBezTo>
                    <a:pt x="1641563" y="15271"/>
                    <a:pt x="1644650" y="13494"/>
                    <a:pt x="1647825" y="11907"/>
                  </a:cubicBezTo>
                  <a:cubicBezTo>
                    <a:pt x="1673225" y="12701"/>
                    <a:pt x="1698652" y="12879"/>
                    <a:pt x="1724025" y="14288"/>
                  </a:cubicBezTo>
                  <a:cubicBezTo>
                    <a:pt x="1727293" y="14470"/>
                    <a:pt x="1730623" y="15205"/>
                    <a:pt x="1733550" y="16669"/>
                  </a:cubicBezTo>
                  <a:cubicBezTo>
                    <a:pt x="1766299" y="33043"/>
                    <a:pt x="1735227" y="21991"/>
                    <a:pt x="1754981" y="28575"/>
                  </a:cubicBezTo>
                  <a:cubicBezTo>
                    <a:pt x="1757676" y="28306"/>
                    <a:pt x="1778656" y="27974"/>
                    <a:pt x="1785937" y="23813"/>
                  </a:cubicBezTo>
                  <a:cubicBezTo>
                    <a:pt x="1814282" y="7615"/>
                    <a:pt x="1781340" y="25262"/>
                    <a:pt x="1800225" y="9525"/>
                  </a:cubicBezTo>
                  <a:cubicBezTo>
                    <a:pt x="1802952" y="7253"/>
                    <a:pt x="1806668" y="6524"/>
                    <a:pt x="1809750" y="4763"/>
                  </a:cubicBezTo>
                  <a:cubicBezTo>
                    <a:pt x="1812235" y="3343"/>
                    <a:pt x="1814513" y="1588"/>
                    <a:pt x="1816894" y="0"/>
                  </a:cubicBezTo>
                  <a:cubicBezTo>
                    <a:pt x="1820069" y="794"/>
                    <a:pt x="1823956" y="227"/>
                    <a:pt x="1826419" y="2382"/>
                  </a:cubicBezTo>
                  <a:cubicBezTo>
                    <a:pt x="1830726" y="6151"/>
                    <a:pt x="1835944" y="16669"/>
                    <a:pt x="1835944" y="16669"/>
                  </a:cubicBezTo>
                  <a:cubicBezTo>
                    <a:pt x="1837531" y="21432"/>
                    <a:pt x="1836529" y="28172"/>
                    <a:pt x="1840706" y="30957"/>
                  </a:cubicBezTo>
                  <a:cubicBezTo>
                    <a:pt x="1845469" y="34132"/>
                    <a:pt x="1849564" y="38672"/>
                    <a:pt x="1854994" y="40482"/>
                  </a:cubicBezTo>
                  <a:cubicBezTo>
                    <a:pt x="1858989" y="41814"/>
                    <a:pt x="1867855" y="44972"/>
                    <a:pt x="1871662" y="45244"/>
                  </a:cubicBezTo>
                  <a:cubicBezTo>
                    <a:pt x="1890680" y="46602"/>
                    <a:pt x="1909762" y="46831"/>
                    <a:pt x="1928812" y="47625"/>
                  </a:cubicBezTo>
                  <a:lnTo>
                    <a:pt x="1950244" y="54769"/>
                  </a:lnTo>
                  <a:lnTo>
                    <a:pt x="1957387" y="57150"/>
                  </a:lnTo>
                  <a:cubicBezTo>
                    <a:pt x="1987550" y="56356"/>
                    <a:pt x="2017702" y="54769"/>
                    <a:pt x="2047875" y="54769"/>
                  </a:cubicBezTo>
                  <a:cubicBezTo>
                    <a:pt x="2051607" y="54769"/>
                    <a:pt x="2062538" y="57652"/>
                    <a:pt x="2066925" y="59532"/>
                  </a:cubicBezTo>
                  <a:cubicBezTo>
                    <a:pt x="2070188" y="60930"/>
                    <a:pt x="2073187" y="62896"/>
                    <a:pt x="2076450" y="64294"/>
                  </a:cubicBezTo>
                  <a:cubicBezTo>
                    <a:pt x="2085518" y="68180"/>
                    <a:pt x="2091676" y="67686"/>
                    <a:pt x="2102644" y="69057"/>
                  </a:cubicBezTo>
                  <a:cubicBezTo>
                    <a:pt x="2111375" y="68263"/>
                    <a:pt x="2120203" y="68199"/>
                    <a:pt x="2128837" y="66675"/>
                  </a:cubicBezTo>
                  <a:cubicBezTo>
                    <a:pt x="2133781" y="65803"/>
                    <a:pt x="2138362" y="63500"/>
                    <a:pt x="2143125" y="61913"/>
                  </a:cubicBezTo>
                  <a:lnTo>
                    <a:pt x="2150269" y="59532"/>
                  </a:lnTo>
                  <a:cubicBezTo>
                    <a:pt x="2152650" y="57944"/>
                    <a:pt x="2154797" y="55931"/>
                    <a:pt x="2157412" y="54769"/>
                  </a:cubicBezTo>
                  <a:cubicBezTo>
                    <a:pt x="2162000" y="52730"/>
                    <a:pt x="2171700" y="50007"/>
                    <a:pt x="2171700" y="50007"/>
                  </a:cubicBezTo>
                  <a:cubicBezTo>
                    <a:pt x="2188827" y="50364"/>
                    <a:pt x="2259382" y="45139"/>
                    <a:pt x="2297906" y="54769"/>
                  </a:cubicBezTo>
                  <a:cubicBezTo>
                    <a:pt x="2300341" y="55378"/>
                    <a:pt x="2302669" y="56356"/>
                    <a:pt x="2305050" y="57150"/>
                  </a:cubicBezTo>
                  <a:cubicBezTo>
                    <a:pt x="2331051" y="74485"/>
                    <a:pt x="2290968" y="48919"/>
                    <a:pt x="2321719" y="64294"/>
                  </a:cubicBezTo>
                  <a:cubicBezTo>
                    <a:pt x="2326838" y="66854"/>
                    <a:pt x="2331244" y="70644"/>
                    <a:pt x="2336006" y="73819"/>
                  </a:cubicBezTo>
                  <a:cubicBezTo>
                    <a:pt x="2338387" y="75407"/>
                    <a:pt x="2340435" y="77677"/>
                    <a:pt x="2343150" y="78582"/>
                  </a:cubicBezTo>
                  <a:lnTo>
                    <a:pt x="2357437" y="83344"/>
                  </a:lnTo>
                  <a:cubicBezTo>
                    <a:pt x="2359818" y="84138"/>
                    <a:pt x="2362076" y="85558"/>
                    <a:pt x="2364581" y="85725"/>
                  </a:cubicBezTo>
                  <a:lnTo>
                    <a:pt x="2400300" y="88107"/>
                  </a:lnTo>
                  <a:cubicBezTo>
                    <a:pt x="2409042" y="88779"/>
                    <a:pt x="2417733" y="90164"/>
                    <a:pt x="2426494" y="90488"/>
                  </a:cubicBezTo>
                  <a:cubicBezTo>
                    <a:pt x="2460611" y="91751"/>
                    <a:pt x="2494756" y="92075"/>
                    <a:pt x="2528887" y="92869"/>
                  </a:cubicBezTo>
                  <a:cubicBezTo>
                    <a:pt x="2532062" y="93663"/>
                    <a:pt x="2535265" y="94351"/>
                    <a:pt x="2538412" y="95250"/>
                  </a:cubicBezTo>
                  <a:cubicBezTo>
                    <a:pt x="2540826" y="95940"/>
                    <a:pt x="2543225" y="98564"/>
                    <a:pt x="2545556" y="97632"/>
                  </a:cubicBezTo>
                  <a:cubicBezTo>
                    <a:pt x="2548213" y="96569"/>
                    <a:pt x="2548295" y="92512"/>
                    <a:pt x="2550319" y="90488"/>
                  </a:cubicBezTo>
                  <a:cubicBezTo>
                    <a:pt x="2552343" y="88464"/>
                    <a:pt x="2555081" y="87313"/>
                    <a:pt x="2557462" y="85725"/>
                  </a:cubicBezTo>
                  <a:lnTo>
                    <a:pt x="2578894" y="92869"/>
                  </a:lnTo>
                  <a:lnTo>
                    <a:pt x="2586037" y="95250"/>
                  </a:lnTo>
                  <a:cubicBezTo>
                    <a:pt x="2602414" y="106167"/>
                    <a:pt x="2594895" y="102964"/>
                    <a:pt x="2607469" y="107157"/>
                  </a:cubicBezTo>
                  <a:cubicBezTo>
                    <a:pt x="2620094" y="119782"/>
                    <a:pt x="2608467" y="109661"/>
                    <a:pt x="2624137" y="119063"/>
                  </a:cubicBezTo>
                  <a:cubicBezTo>
                    <a:pt x="2644605" y="131344"/>
                    <a:pt x="2631201" y="126180"/>
                    <a:pt x="2645569" y="130969"/>
                  </a:cubicBezTo>
                  <a:cubicBezTo>
                    <a:pt x="2659110" y="144512"/>
                    <a:pt x="2646071" y="133602"/>
                    <a:pt x="2659856" y="140494"/>
                  </a:cubicBezTo>
                  <a:cubicBezTo>
                    <a:pt x="2677050" y="149091"/>
                    <a:pt x="2655639" y="141664"/>
                    <a:pt x="2676525" y="150019"/>
                  </a:cubicBezTo>
                  <a:cubicBezTo>
                    <a:pt x="2689737" y="155304"/>
                    <a:pt x="2688796" y="152216"/>
                    <a:pt x="2697956" y="159544"/>
                  </a:cubicBezTo>
                  <a:cubicBezTo>
                    <a:pt x="2699709" y="160947"/>
                    <a:pt x="2701131" y="162719"/>
                    <a:pt x="2702719" y="164307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5895975" y="2654911"/>
              <a:ext cx="3410313" cy="188302"/>
            </a:xfrm>
            <a:custGeom>
              <a:avLst/>
              <a:gdLst>
                <a:gd name="connsiteX0" fmla="*/ 0 w 3410313"/>
                <a:gd name="connsiteY0" fmla="*/ 154964 h 188302"/>
                <a:gd name="connsiteX1" fmla="*/ 11906 w 3410313"/>
                <a:gd name="connsiteY1" fmla="*/ 157345 h 188302"/>
                <a:gd name="connsiteX2" fmla="*/ 19050 w 3410313"/>
                <a:gd name="connsiteY2" fmla="*/ 159727 h 188302"/>
                <a:gd name="connsiteX3" fmla="*/ 73819 w 3410313"/>
                <a:gd name="connsiteY3" fmla="*/ 162108 h 188302"/>
                <a:gd name="connsiteX4" fmla="*/ 114300 w 3410313"/>
                <a:gd name="connsiteY4" fmla="*/ 169252 h 188302"/>
                <a:gd name="connsiteX5" fmla="*/ 183356 w 3410313"/>
                <a:gd name="connsiteY5" fmla="*/ 171633 h 188302"/>
                <a:gd name="connsiteX6" fmla="*/ 197644 w 3410313"/>
                <a:gd name="connsiteY6" fmla="*/ 176395 h 188302"/>
                <a:gd name="connsiteX7" fmla="*/ 204788 w 3410313"/>
                <a:gd name="connsiteY7" fmla="*/ 181158 h 188302"/>
                <a:gd name="connsiteX8" fmla="*/ 211931 w 3410313"/>
                <a:gd name="connsiteY8" fmla="*/ 183539 h 188302"/>
                <a:gd name="connsiteX9" fmla="*/ 233363 w 3410313"/>
                <a:gd name="connsiteY9" fmla="*/ 188302 h 188302"/>
                <a:gd name="connsiteX10" fmla="*/ 407194 w 3410313"/>
                <a:gd name="connsiteY10" fmla="*/ 183539 h 188302"/>
                <a:gd name="connsiteX11" fmla="*/ 431006 w 3410313"/>
                <a:gd name="connsiteY11" fmla="*/ 181158 h 188302"/>
                <a:gd name="connsiteX12" fmla="*/ 450056 w 3410313"/>
                <a:gd name="connsiteY12" fmla="*/ 176395 h 188302"/>
                <a:gd name="connsiteX13" fmla="*/ 457200 w 3410313"/>
                <a:gd name="connsiteY13" fmla="*/ 171633 h 188302"/>
                <a:gd name="connsiteX14" fmla="*/ 464344 w 3410313"/>
                <a:gd name="connsiteY14" fmla="*/ 169252 h 188302"/>
                <a:gd name="connsiteX15" fmla="*/ 483394 w 3410313"/>
                <a:gd name="connsiteY15" fmla="*/ 164489 h 188302"/>
                <a:gd name="connsiteX16" fmla="*/ 490538 w 3410313"/>
                <a:gd name="connsiteY16" fmla="*/ 162108 h 188302"/>
                <a:gd name="connsiteX17" fmla="*/ 504825 w 3410313"/>
                <a:gd name="connsiteY17" fmla="*/ 159727 h 188302"/>
                <a:gd name="connsiteX18" fmla="*/ 523875 w 3410313"/>
                <a:gd name="connsiteY18" fmla="*/ 154964 h 188302"/>
                <a:gd name="connsiteX19" fmla="*/ 545306 w 3410313"/>
                <a:gd name="connsiteY19" fmla="*/ 150202 h 188302"/>
                <a:gd name="connsiteX20" fmla="*/ 559594 w 3410313"/>
                <a:gd name="connsiteY20" fmla="*/ 145439 h 188302"/>
                <a:gd name="connsiteX21" fmla="*/ 569119 w 3410313"/>
                <a:gd name="connsiteY21" fmla="*/ 143058 h 188302"/>
                <a:gd name="connsiteX22" fmla="*/ 597694 w 3410313"/>
                <a:gd name="connsiteY22" fmla="*/ 133533 h 188302"/>
                <a:gd name="connsiteX23" fmla="*/ 604838 w 3410313"/>
                <a:gd name="connsiteY23" fmla="*/ 131152 h 188302"/>
                <a:gd name="connsiteX24" fmla="*/ 626269 w 3410313"/>
                <a:gd name="connsiteY24" fmla="*/ 126389 h 188302"/>
                <a:gd name="connsiteX25" fmla="*/ 645319 w 3410313"/>
                <a:gd name="connsiteY25" fmla="*/ 121627 h 188302"/>
                <a:gd name="connsiteX26" fmla="*/ 661988 w 3410313"/>
                <a:gd name="connsiteY26" fmla="*/ 116864 h 188302"/>
                <a:gd name="connsiteX27" fmla="*/ 669131 w 3410313"/>
                <a:gd name="connsiteY27" fmla="*/ 114483 h 188302"/>
                <a:gd name="connsiteX28" fmla="*/ 692944 w 3410313"/>
                <a:gd name="connsiteY28" fmla="*/ 109720 h 188302"/>
                <a:gd name="connsiteX29" fmla="*/ 707231 w 3410313"/>
                <a:gd name="connsiteY29" fmla="*/ 104958 h 188302"/>
                <a:gd name="connsiteX30" fmla="*/ 731044 w 3410313"/>
                <a:gd name="connsiteY30" fmla="*/ 100195 h 188302"/>
                <a:gd name="connsiteX31" fmla="*/ 769144 w 3410313"/>
                <a:gd name="connsiteY31" fmla="*/ 102577 h 188302"/>
                <a:gd name="connsiteX32" fmla="*/ 781050 w 3410313"/>
                <a:gd name="connsiteY32" fmla="*/ 104958 h 188302"/>
                <a:gd name="connsiteX33" fmla="*/ 804863 w 3410313"/>
                <a:gd name="connsiteY33" fmla="*/ 102577 h 188302"/>
                <a:gd name="connsiteX34" fmla="*/ 819150 w 3410313"/>
                <a:gd name="connsiteY34" fmla="*/ 93052 h 188302"/>
                <a:gd name="connsiteX35" fmla="*/ 826294 w 3410313"/>
                <a:gd name="connsiteY35" fmla="*/ 88289 h 188302"/>
                <a:gd name="connsiteX36" fmla="*/ 912019 w 3410313"/>
                <a:gd name="connsiteY36" fmla="*/ 81145 h 188302"/>
                <a:gd name="connsiteX37" fmla="*/ 926306 w 3410313"/>
                <a:gd name="connsiteY37" fmla="*/ 74002 h 188302"/>
                <a:gd name="connsiteX38" fmla="*/ 933450 w 3410313"/>
                <a:gd name="connsiteY38" fmla="*/ 69239 h 188302"/>
                <a:gd name="connsiteX39" fmla="*/ 950119 w 3410313"/>
                <a:gd name="connsiteY39" fmla="*/ 64477 h 188302"/>
                <a:gd name="connsiteX40" fmla="*/ 1054894 w 3410313"/>
                <a:gd name="connsiteY40" fmla="*/ 57333 h 188302"/>
                <a:gd name="connsiteX41" fmla="*/ 1212056 w 3410313"/>
                <a:gd name="connsiteY41" fmla="*/ 59714 h 188302"/>
                <a:gd name="connsiteX42" fmla="*/ 1235869 w 3410313"/>
                <a:gd name="connsiteY42" fmla="*/ 57333 h 188302"/>
                <a:gd name="connsiteX43" fmla="*/ 1254919 w 3410313"/>
                <a:gd name="connsiteY43" fmla="*/ 52570 h 188302"/>
                <a:gd name="connsiteX44" fmla="*/ 1271588 w 3410313"/>
                <a:gd name="connsiteY44" fmla="*/ 50189 h 188302"/>
                <a:gd name="connsiteX45" fmla="*/ 1312069 w 3410313"/>
                <a:gd name="connsiteY45" fmla="*/ 47808 h 188302"/>
                <a:gd name="connsiteX46" fmla="*/ 1328738 w 3410313"/>
                <a:gd name="connsiteY46" fmla="*/ 45427 h 188302"/>
                <a:gd name="connsiteX47" fmla="*/ 1335881 w 3410313"/>
                <a:gd name="connsiteY47" fmla="*/ 43045 h 188302"/>
                <a:gd name="connsiteX48" fmla="*/ 1359694 w 3410313"/>
                <a:gd name="connsiteY48" fmla="*/ 38283 h 188302"/>
                <a:gd name="connsiteX49" fmla="*/ 1373981 w 3410313"/>
                <a:gd name="connsiteY49" fmla="*/ 33520 h 188302"/>
                <a:gd name="connsiteX50" fmla="*/ 1381125 w 3410313"/>
                <a:gd name="connsiteY50" fmla="*/ 31139 h 188302"/>
                <a:gd name="connsiteX51" fmla="*/ 1400175 w 3410313"/>
                <a:gd name="connsiteY51" fmla="*/ 14470 h 188302"/>
                <a:gd name="connsiteX52" fmla="*/ 1407319 w 3410313"/>
                <a:gd name="connsiteY52" fmla="*/ 9708 h 188302"/>
                <a:gd name="connsiteX53" fmla="*/ 1412081 w 3410313"/>
                <a:gd name="connsiteY53" fmla="*/ 2564 h 188302"/>
                <a:gd name="connsiteX54" fmla="*/ 1443038 w 3410313"/>
                <a:gd name="connsiteY54" fmla="*/ 2564 h 188302"/>
                <a:gd name="connsiteX55" fmla="*/ 1457325 w 3410313"/>
                <a:gd name="connsiteY55" fmla="*/ 7327 h 188302"/>
                <a:gd name="connsiteX56" fmla="*/ 1478756 w 3410313"/>
                <a:gd name="connsiteY56" fmla="*/ 16852 h 188302"/>
                <a:gd name="connsiteX57" fmla="*/ 1485900 w 3410313"/>
                <a:gd name="connsiteY57" fmla="*/ 19233 h 188302"/>
                <a:gd name="connsiteX58" fmla="*/ 1493044 w 3410313"/>
                <a:gd name="connsiteY58" fmla="*/ 21614 h 188302"/>
                <a:gd name="connsiteX59" fmla="*/ 1528763 w 3410313"/>
                <a:gd name="connsiteY59" fmla="*/ 19233 h 188302"/>
                <a:gd name="connsiteX60" fmla="*/ 1535906 w 3410313"/>
                <a:gd name="connsiteY60" fmla="*/ 16852 h 188302"/>
                <a:gd name="connsiteX61" fmla="*/ 1595438 w 3410313"/>
                <a:gd name="connsiteY61" fmla="*/ 19233 h 188302"/>
                <a:gd name="connsiteX62" fmla="*/ 1602581 w 3410313"/>
                <a:gd name="connsiteY62" fmla="*/ 21614 h 188302"/>
                <a:gd name="connsiteX63" fmla="*/ 1633538 w 3410313"/>
                <a:gd name="connsiteY63" fmla="*/ 26377 h 188302"/>
                <a:gd name="connsiteX64" fmla="*/ 1640681 w 3410313"/>
                <a:gd name="connsiteY64" fmla="*/ 28758 h 188302"/>
                <a:gd name="connsiteX65" fmla="*/ 1650206 w 3410313"/>
                <a:gd name="connsiteY65" fmla="*/ 31139 h 188302"/>
                <a:gd name="connsiteX66" fmla="*/ 1666875 w 3410313"/>
                <a:gd name="connsiteY66" fmla="*/ 40664 h 188302"/>
                <a:gd name="connsiteX67" fmla="*/ 1681163 w 3410313"/>
                <a:gd name="connsiteY67" fmla="*/ 45427 h 188302"/>
                <a:gd name="connsiteX68" fmla="*/ 1688306 w 3410313"/>
                <a:gd name="connsiteY68" fmla="*/ 47808 h 188302"/>
                <a:gd name="connsiteX69" fmla="*/ 1726406 w 3410313"/>
                <a:gd name="connsiteY69" fmla="*/ 40664 h 188302"/>
                <a:gd name="connsiteX70" fmla="*/ 1733550 w 3410313"/>
                <a:gd name="connsiteY70" fmla="*/ 38283 h 188302"/>
                <a:gd name="connsiteX71" fmla="*/ 1740694 w 3410313"/>
                <a:gd name="connsiteY71" fmla="*/ 35902 h 188302"/>
                <a:gd name="connsiteX72" fmla="*/ 1762125 w 3410313"/>
                <a:gd name="connsiteY72" fmla="*/ 23995 h 188302"/>
                <a:gd name="connsiteX73" fmla="*/ 1802606 w 3410313"/>
                <a:gd name="connsiteY73" fmla="*/ 26377 h 188302"/>
                <a:gd name="connsiteX74" fmla="*/ 1816894 w 3410313"/>
                <a:gd name="connsiteY74" fmla="*/ 31139 h 188302"/>
                <a:gd name="connsiteX75" fmla="*/ 1852613 w 3410313"/>
                <a:gd name="connsiteY75" fmla="*/ 28758 h 188302"/>
                <a:gd name="connsiteX76" fmla="*/ 1862138 w 3410313"/>
                <a:gd name="connsiteY76" fmla="*/ 26377 h 188302"/>
                <a:gd name="connsiteX77" fmla="*/ 1905000 w 3410313"/>
                <a:gd name="connsiteY77" fmla="*/ 28758 h 188302"/>
                <a:gd name="connsiteX78" fmla="*/ 1921669 w 3410313"/>
                <a:gd name="connsiteY78" fmla="*/ 31139 h 188302"/>
                <a:gd name="connsiteX79" fmla="*/ 1928813 w 3410313"/>
                <a:gd name="connsiteY79" fmla="*/ 33520 h 188302"/>
                <a:gd name="connsiteX80" fmla="*/ 1981200 w 3410313"/>
                <a:gd name="connsiteY80" fmla="*/ 31139 h 188302"/>
                <a:gd name="connsiteX81" fmla="*/ 1995488 w 3410313"/>
                <a:gd name="connsiteY81" fmla="*/ 26377 h 188302"/>
                <a:gd name="connsiteX82" fmla="*/ 2002631 w 3410313"/>
                <a:gd name="connsiteY82" fmla="*/ 23995 h 188302"/>
                <a:gd name="connsiteX83" fmla="*/ 2012156 w 3410313"/>
                <a:gd name="connsiteY83" fmla="*/ 21614 h 188302"/>
                <a:gd name="connsiteX84" fmla="*/ 2185988 w 3410313"/>
                <a:gd name="connsiteY84" fmla="*/ 23995 h 188302"/>
                <a:gd name="connsiteX85" fmla="*/ 2188369 w 3410313"/>
                <a:gd name="connsiteY85" fmla="*/ 31139 h 188302"/>
                <a:gd name="connsiteX86" fmla="*/ 2197894 w 3410313"/>
                <a:gd name="connsiteY86" fmla="*/ 45427 h 188302"/>
                <a:gd name="connsiteX87" fmla="*/ 2212181 w 3410313"/>
                <a:gd name="connsiteY87" fmla="*/ 57333 h 188302"/>
                <a:gd name="connsiteX88" fmla="*/ 2224088 w 3410313"/>
                <a:gd name="connsiteY88" fmla="*/ 62095 h 188302"/>
                <a:gd name="connsiteX89" fmla="*/ 2247900 w 3410313"/>
                <a:gd name="connsiteY89" fmla="*/ 66858 h 188302"/>
                <a:gd name="connsiteX90" fmla="*/ 2314575 w 3410313"/>
                <a:gd name="connsiteY90" fmla="*/ 62095 h 188302"/>
                <a:gd name="connsiteX91" fmla="*/ 2326481 w 3410313"/>
                <a:gd name="connsiteY91" fmla="*/ 57333 h 188302"/>
                <a:gd name="connsiteX92" fmla="*/ 2359819 w 3410313"/>
                <a:gd name="connsiteY92" fmla="*/ 47808 h 188302"/>
                <a:gd name="connsiteX93" fmla="*/ 2378869 w 3410313"/>
                <a:gd name="connsiteY93" fmla="*/ 50189 h 188302"/>
                <a:gd name="connsiteX94" fmla="*/ 2390775 w 3410313"/>
                <a:gd name="connsiteY94" fmla="*/ 62095 h 188302"/>
                <a:gd name="connsiteX95" fmla="*/ 2397919 w 3410313"/>
                <a:gd name="connsiteY95" fmla="*/ 64477 h 188302"/>
                <a:gd name="connsiteX96" fmla="*/ 2407444 w 3410313"/>
                <a:gd name="connsiteY96" fmla="*/ 71620 h 188302"/>
                <a:gd name="connsiteX97" fmla="*/ 2419350 w 3410313"/>
                <a:gd name="connsiteY97" fmla="*/ 74002 h 188302"/>
                <a:gd name="connsiteX98" fmla="*/ 2426494 w 3410313"/>
                <a:gd name="connsiteY98" fmla="*/ 76383 h 188302"/>
                <a:gd name="connsiteX99" fmla="*/ 2483644 w 3410313"/>
                <a:gd name="connsiteY99" fmla="*/ 78764 h 188302"/>
                <a:gd name="connsiteX100" fmla="*/ 2528888 w 3410313"/>
                <a:gd name="connsiteY100" fmla="*/ 85908 h 188302"/>
                <a:gd name="connsiteX101" fmla="*/ 2543175 w 3410313"/>
                <a:gd name="connsiteY101" fmla="*/ 88289 h 188302"/>
                <a:gd name="connsiteX102" fmla="*/ 2550319 w 3410313"/>
                <a:gd name="connsiteY102" fmla="*/ 90670 h 188302"/>
                <a:gd name="connsiteX103" fmla="*/ 2581275 w 3410313"/>
                <a:gd name="connsiteY103" fmla="*/ 100195 h 188302"/>
                <a:gd name="connsiteX104" fmla="*/ 2612231 w 3410313"/>
                <a:gd name="connsiteY104" fmla="*/ 112102 h 188302"/>
                <a:gd name="connsiteX105" fmla="*/ 2636044 w 3410313"/>
                <a:gd name="connsiteY105" fmla="*/ 121627 h 188302"/>
                <a:gd name="connsiteX106" fmla="*/ 2643188 w 3410313"/>
                <a:gd name="connsiteY106" fmla="*/ 124008 h 188302"/>
                <a:gd name="connsiteX107" fmla="*/ 2671763 w 3410313"/>
                <a:gd name="connsiteY107" fmla="*/ 128770 h 188302"/>
                <a:gd name="connsiteX108" fmla="*/ 2724150 w 3410313"/>
                <a:gd name="connsiteY108" fmla="*/ 128770 h 188302"/>
                <a:gd name="connsiteX109" fmla="*/ 2738438 w 3410313"/>
                <a:gd name="connsiteY109" fmla="*/ 124008 h 188302"/>
                <a:gd name="connsiteX110" fmla="*/ 2745581 w 3410313"/>
                <a:gd name="connsiteY110" fmla="*/ 121627 h 188302"/>
                <a:gd name="connsiteX111" fmla="*/ 2788444 w 3410313"/>
                <a:gd name="connsiteY111" fmla="*/ 124008 h 188302"/>
                <a:gd name="connsiteX112" fmla="*/ 2812256 w 3410313"/>
                <a:gd name="connsiteY112" fmla="*/ 131152 h 188302"/>
                <a:gd name="connsiteX113" fmla="*/ 2819400 w 3410313"/>
                <a:gd name="connsiteY113" fmla="*/ 133533 h 188302"/>
                <a:gd name="connsiteX114" fmla="*/ 2833688 w 3410313"/>
                <a:gd name="connsiteY114" fmla="*/ 140677 h 188302"/>
                <a:gd name="connsiteX115" fmla="*/ 2850356 w 3410313"/>
                <a:gd name="connsiteY115" fmla="*/ 154964 h 188302"/>
                <a:gd name="connsiteX116" fmla="*/ 2855119 w 3410313"/>
                <a:gd name="connsiteY116" fmla="*/ 162108 h 188302"/>
                <a:gd name="connsiteX117" fmla="*/ 2869406 w 3410313"/>
                <a:gd name="connsiteY117" fmla="*/ 169252 h 188302"/>
                <a:gd name="connsiteX118" fmla="*/ 2886075 w 3410313"/>
                <a:gd name="connsiteY118" fmla="*/ 164489 h 188302"/>
                <a:gd name="connsiteX119" fmla="*/ 2900363 w 3410313"/>
                <a:gd name="connsiteY119" fmla="*/ 154964 h 188302"/>
                <a:gd name="connsiteX120" fmla="*/ 2917031 w 3410313"/>
                <a:gd name="connsiteY120" fmla="*/ 150202 h 188302"/>
                <a:gd name="connsiteX121" fmla="*/ 2993231 w 3410313"/>
                <a:gd name="connsiteY121" fmla="*/ 152583 h 188302"/>
                <a:gd name="connsiteX122" fmla="*/ 3002756 w 3410313"/>
                <a:gd name="connsiteY122" fmla="*/ 154964 h 188302"/>
                <a:gd name="connsiteX123" fmla="*/ 3012281 w 3410313"/>
                <a:gd name="connsiteY123" fmla="*/ 164489 h 188302"/>
                <a:gd name="connsiteX124" fmla="*/ 3026569 w 3410313"/>
                <a:gd name="connsiteY124" fmla="*/ 174014 h 188302"/>
                <a:gd name="connsiteX125" fmla="*/ 3033713 w 3410313"/>
                <a:gd name="connsiteY125" fmla="*/ 178777 h 188302"/>
                <a:gd name="connsiteX126" fmla="*/ 3048000 w 3410313"/>
                <a:gd name="connsiteY126" fmla="*/ 183539 h 188302"/>
                <a:gd name="connsiteX127" fmla="*/ 3055144 w 3410313"/>
                <a:gd name="connsiteY127" fmla="*/ 181158 h 188302"/>
                <a:gd name="connsiteX128" fmla="*/ 3069431 w 3410313"/>
                <a:gd name="connsiteY128" fmla="*/ 171633 h 188302"/>
                <a:gd name="connsiteX129" fmla="*/ 3074194 w 3410313"/>
                <a:gd name="connsiteY129" fmla="*/ 164489 h 188302"/>
                <a:gd name="connsiteX130" fmla="*/ 3083719 w 3410313"/>
                <a:gd name="connsiteY130" fmla="*/ 162108 h 188302"/>
                <a:gd name="connsiteX131" fmla="*/ 3090863 w 3410313"/>
                <a:gd name="connsiteY131" fmla="*/ 159727 h 188302"/>
                <a:gd name="connsiteX132" fmla="*/ 3121819 w 3410313"/>
                <a:gd name="connsiteY132" fmla="*/ 162108 h 188302"/>
                <a:gd name="connsiteX133" fmla="*/ 3128963 w 3410313"/>
                <a:gd name="connsiteY133" fmla="*/ 164489 h 188302"/>
                <a:gd name="connsiteX134" fmla="*/ 3157538 w 3410313"/>
                <a:gd name="connsiteY134" fmla="*/ 181158 h 188302"/>
                <a:gd name="connsiteX135" fmla="*/ 3169444 w 3410313"/>
                <a:gd name="connsiteY135" fmla="*/ 176395 h 188302"/>
                <a:gd name="connsiteX136" fmla="*/ 3186113 w 3410313"/>
                <a:gd name="connsiteY136" fmla="*/ 152583 h 188302"/>
                <a:gd name="connsiteX137" fmla="*/ 3193256 w 3410313"/>
                <a:gd name="connsiteY137" fmla="*/ 150202 h 188302"/>
                <a:gd name="connsiteX138" fmla="*/ 3212306 w 3410313"/>
                <a:gd name="connsiteY138" fmla="*/ 124008 h 188302"/>
                <a:gd name="connsiteX139" fmla="*/ 3219450 w 3410313"/>
                <a:gd name="connsiteY139" fmla="*/ 116864 h 188302"/>
                <a:gd name="connsiteX140" fmla="*/ 3236119 w 3410313"/>
                <a:gd name="connsiteY140" fmla="*/ 109720 h 188302"/>
                <a:gd name="connsiteX141" fmla="*/ 3245644 w 3410313"/>
                <a:gd name="connsiteY141" fmla="*/ 104958 h 188302"/>
                <a:gd name="connsiteX142" fmla="*/ 3252788 w 3410313"/>
                <a:gd name="connsiteY142" fmla="*/ 97814 h 188302"/>
                <a:gd name="connsiteX143" fmla="*/ 3259931 w 3410313"/>
                <a:gd name="connsiteY143" fmla="*/ 93052 h 188302"/>
                <a:gd name="connsiteX144" fmla="*/ 3269456 w 3410313"/>
                <a:gd name="connsiteY144" fmla="*/ 78764 h 188302"/>
                <a:gd name="connsiteX145" fmla="*/ 3276600 w 3410313"/>
                <a:gd name="connsiteY145" fmla="*/ 69239 h 188302"/>
                <a:gd name="connsiteX146" fmla="*/ 3281363 w 3410313"/>
                <a:gd name="connsiteY146" fmla="*/ 62095 h 188302"/>
                <a:gd name="connsiteX147" fmla="*/ 3305175 w 3410313"/>
                <a:gd name="connsiteY147" fmla="*/ 47808 h 188302"/>
                <a:gd name="connsiteX148" fmla="*/ 3319463 w 3410313"/>
                <a:gd name="connsiteY148" fmla="*/ 40664 h 188302"/>
                <a:gd name="connsiteX149" fmla="*/ 3326606 w 3410313"/>
                <a:gd name="connsiteY149" fmla="*/ 35902 h 188302"/>
                <a:gd name="connsiteX150" fmla="*/ 3340894 w 3410313"/>
                <a:gd name="connsiteY150" fmla="*/ 40664 h 188302"/>
                <a:gd name="connsiteX151" fmla="*/ 3348038 w 3410313"/>
                <a:gd name="connsiteY151" fmla="*/ 43045 h 188302"/>
                <a:gd name="connsiteX152" fmla="*/ 3355181 w 3410313"/>
                <a:gd name="connsiteY152" fmla="*/ 45427 h 188302"/>
                <a:gd name="connsiteX153" fmla="*/ 3371850 w 3410313"/>
                <a:gd name="connsiteY153" fmla="*/ 47808 h 188302"/>
                <a:gd name="connsiteX154" fmla="*/ 3409950 w 3410313"/>
                <a:gd name="connsiteY154" fmla="*/ 38283 h 188302"/>
                <a:gd name="connsiteX155" fmla="*/ 3409950 w 3410313"/>
                <a:gd name="connsiteY155" fmla="*/ 33520 h 18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3410313" h="188302">
                  <a:moveTo>
                    <a:pt x="0" y="154964"/>
                  </a:moveTo>
                  <a:cubicBezTo>
                    <a:pt x="3969" y="155758"/>
                    <a:pt x="7980" y="156363"/>
                    <a:pt x="11906" y="157345"/>
                  </a:cubicBezTo>
                  <a:cubicBezTo>
                    <a:pt x="14341" y="157954"/>
                    <a:pt x="16547" y="159534"/>
                    <a:pt x="19050" y="159727"/>
                  </a:cubicBezTo>
                  <a:cubicBezTo>
                    <a:pt x="37270" y="161129"/>
                    <a:pt x="55563" y="161314"/>
                    <a:pt x="73819" y="162108"/>
                  </a:cubicBezTo>
                  <a:cubicBezTo>
                    <a:pt x="87119" y="165433"/>
                    <a:pt x="100541" y="168508"/>
                    <a:pt x="114300" y="169252"/>
                  </a:cubicBezTo>
                  <a:cubicBezTo>
                    <a:pt x="137299" y="170495"/>
                    <a:pt x="160337" y="170839"/>
                    <a:pt x="183356" y="171633"/>
                  </a:cubicBezTo>
                  <a:cubicBezTo>
                    <a:pt x="188119" y="173220"/>
                    <a:pt x="193467" y="173610"/>
                    <a:pt x="197644" y="176395"/>
                  </a:cubicBezTo>
                  <a:cubicBezTo>
                    <a:pt x="200025" y="177983"/>
                    <a:pt x="202228" y="179878"/>
                    <a:pt x="204788" y="181158"/>
                  </a:cubicBezTo>
                  <a:cubicBezTo>
                    <a:pt x="207033" y="182280"/>
                    <a:pt x="209518" y="182850"/>
                    <a:pt x="211931" y="183539"/>
                  </a:cubicBezTo>
                  <a:cubicBezTo>
                    <a:pt x="219772" y="185779"/>
                    <a:pt x="225186" y="186666"/>
                    <a:pt x="233363" y="188302"/>
                  </a:cubicBezTo>
                  <a:cubicBezTo>
                    <a:pt x="291307" y="186714"/>
                    <a:pt x="349516" y="189306"/>
                    <a:pt x="407194" y="183539"/>
                  </a:cubicBezTo>
                  <a:cubicBezTo>
                    <a:pt x="415131" y="182745"/>
                    <a:pt x="423099" y="182212"/>
                    <a:pt x="431006" y="181158"/>
                  </a:cubicBezTo>
                  <a:cubicBezTo>
                    <a:pt x="434718" y="180663"/>
                    <a:pt x="445681" y="178583"/>
                    <a:pt x="450056" y="176395"/>
                  </a:cubicBezTo>
                  <a:cubicBezTo>
                    <a:pt x="452616" y="175115"/>
                    <a:pt x="454640" y="172913"/>
                    <a:pt x="457200" y="171633"/>
                  </a:cubicBezTo>
                  <a:cubicBezTo>
                    <a:pt x="459445" y="170511"/>
                    <a:pt x="461922" y="169912"/>
                    <a:pt x="464344" y="169252"/>
                  </a:cubicBezTo>
                  <a:cubicBezTo>
                    <a:pt x="470659" y="167530"/>
                    <a:pt x="477184" y="166559"/>
                    <a:pt x="483394" y="164489"/>
                  </a:cubicBezTo>
                  <a:cubicBezTo>
                    <a:pt x="485775" y="163695"/>
                    <a:pt x="488088" y="162652"/>
                    <a:pt x="490538" y="162108"/>
                  </a:cubicBezTo>
                  <a:cubicBezTo>
                    <a:pt x="495251" y="161061"/>
                    <a:pt x="500104" y="160739"/>
                    <a:pt x="504825" y="159727"/>
                  </a:cubicBezTo>
                  <a:cubicBezTo>
                    <a:pt x="511225" y="158355"/>
                    <a:pt x="517457" y="156248"/>
                    <a:pt x="523875" y="154964"/>
                  </a:cubicBezTo>
                  <a:cubicBezTo>
                    <a:pt x="530669" y="153605"/>
                    <a:pt x="538583" y="152219"/>
                    <a:pt x="545306" y="150202"/>
                  </a:cubicBezTo>
                  <a:cubicBezTo>
                    <a:pt x="550115" y="148759"/>
                    <a:pt x="554724" y="146656"/>
                    <a:pt x="559594" y="145439"/>
                  </a:cubicBezTo>
                  <a:cubicBezTo>
                    <a:pt x="562769" y="144645"/>
                    <a:pt x="565984" y="143998"/>
                    <a:pt x="569119" y="143058"/>
                  </a:cubicBezTo>
                  <a:cubicBezTo>
                    <a:pt x="578700" y="140184"/>
                    <a:pt x="588194" y="136699"/>
                    <a:pt x="597694" y="133533"/>
                  </a:cubicBezTo>
                  <a:cubicBezTo>
                    <a:pt x="600075" y="132739"/>
                    <a:pt x="602362" y="131565"/>
                    <a:pt x="604838" y="131152"/>
                  </a:cubicBezTo>
                  <a:cubicBezTo>
                    <a:pt x="634495" y="126207"/>
                    <a:pt x="607841" y="131414"/>
                    <a:pt x="626269" y="126389"/>
                  </a:cubicBezTo>
                  <a:cubicBezTo>
                    <a:pt x="632584" y="124667"/>
                    <a:pt x="639110" y="123697"/>
                    <a:pt x="645319" y="121627"/>
                  </a:cubicBezTo>
                  <a:cubicBezTo>
                    <a:pt x="662434" y="115920"/>
                    <a:pt x="641076" y="122839"/>
                    <a:pt x="661988" y="116864"/>
                  </a:cubicBezTo>
                  <a:cubicBezTo>
                    <a:pt x="664401" y="116175"/>
                    <a:pt x="666685" y="115047"/>
                    <a:pt x="669131" y="114483"/>
                  </a:cubicBezTo>
                  <a:cubicBezTo>
                    <a:pt x="677019" y="112663"/>
                    <a:pt x="685264" y="112280"/>
                    <a:pt x="692944" y="109720"/>
                  </a:cubicBezTo>
                  <a:cubicBezTo>
                    <a:pt x="697706" y="108133"/>
                    <a:pt x="702279" y="105783"/>
                    <a:pt x="707231" y="104958"/>
                  </a:cubicBezTo>
                  <a:cubicBezTo>
                    <a:pt x="724747" y="102039"/>
                    <a:pt x="716835" y="103748"/>
                    <a:pt x="731044" y="100195"/>
                  </a:cubicBezTo>
                  <a:cubicBezTo>
                    <a:pt x="743744" y="100989"/>
                    <a:pt x="756477" y="101370"/>
                    <a:pt x="769144" y="102577"/>
                  </a:cubicBezTo>
                  <a:cubicBezTo>
                    <a:pt x="773173" y="102961"/>
                    <a:pt x="777003" y="104958"/>
                    <a:pt x="781050" y="104958"/>
                  </a:cubicBezTo>
                  <a:cubicBezTo>
                    <a:pt x="789027" y="104958"/>
                    <a:pt x="796925" y="103371"/>
                    <a:pt x="804863" y="102577"/>
                  </a:cubicBezTo>
                  <a:lnTo>
                    <a:pt x="819150" y="93052"/>
                  </a:lnTo>
                  <a:cubicBezTo>
                    <a:pt x="821531" y="91464"/>
                    <a:pt x="823579" y="89194"/>
                    <a:pt x="826294" y="88289"/>
                  </a:cubicBezTo>
                  <a:cubicBezTo>
                    <a:pt x="863184" y="75993"/>
                    <a:pt x="835564" y="83694"/>
                    <a:pt x="912019" y="81145"/>
                  </a:cubicBezTo>
                  <a:cubicBezTo>
                    <a:pt x="932503" y="67491"/>
                    <a:pt x="906580" y="83866"/>
                    <a:pt x="926306" y="74002"/>
                  </a:cubicBezTo>
                  <a:cubicBezTo>
                    <a:pt x="928866" y="72722"/>
                    <a:pt x="930890" y="70519"/>
                    <a:pt x="933450" y="69239"/>
                  </a:cubicBezTo>
                  <a:cubicBezTo>
                    <a:pt x="936865" y="67531"/>
                    <a:pt x="947069" y="65240"/>
                    <a:pt x="950119" y="64477"/>
                  </a:cubicBezTo>
                  <a:cubicBezTo>
                    <a:pt x="984025" y="41871"/>
                    <a:pt x="958078" y="57333"/>
                    <a:pt x="1054894" y="57333"/>
                  </a:cubicBezTo>
                  <a:cubicBezTo>
                    <a:pt x="1107287" y="57333"/>
                    <a:pt x="1159669" y="58920"/>
                    <a:pt x="1212056" y="59714"/>
                  </a:cubicBezTo>
                  <a:cubicBezTo>
                    <a:pt x="1219994" y="58920"/>
                    <a:pt x="1227962" y="58387"/>
                    <a:pt x="1235869" y="57333"/>
                  </a:cubicBezTo>
                  <a:cubicBezTo>
                    <a:pt x="1271297" y="52610"/>
                    <a:pt x="1230873" y="57380"/>
                    <a:pt x="1254919" y="52570"/>
                  </a:cubicBezTo>
                  <a:cubicBezTo>
                    <a:pt x="1260423" y="51469"/>
                    <a:pt x="1265995" y="50655"/>
                    <a:pt x="1271588" y="50189"/>
                  </a:cubicBezTo>
                  <a:cubicBezTo>
                    <a:pt x="1285058" y="49067"/>
                    <a:pt x="1298575" y="48602"/>
                    <a:pt x="1312069" y="47808"/>
                  </a:cubicBezTo>
                  <a:cubicBezTo>
                    <a:pt x="1317625" y="47014"/>
                    <a:pt x="1323234" y="46528"/>
                    <a:pt x="1328738" y="45427"/>
                  </a:cubicBezTo>
                  <a:cubicBezTo>
                    <a:pt x="1331199" y="44935"/>
                    <a:pt x="1333435" y="43609"/>
                    <a:pt x="1335881" y="43045"/>
                  </a:cubicBezTo>
                  <a:cubicBezTo>
                    <a:pt x="1343769" y="41225"/>
                    <a:pt x="1352015" y="40843"/>
                    <a:pt x="1359694" y="38283"/>
                  </a:cubicBezTo>
                  <a:lnTo>
                    <a:pt x="1373981" y="33520"/>
                  </a:lnTo>
                  <a:lnTo>
                    <a:pt x="1381125" y="31139"/>
                  </a:lnTo>
                  <a:cubicBezTo>
                    <a:pt x="1389063" y="19233"/>
                    <a:pt x="1383507" y="25581"/>
                    <a:pt x="1400175" y="14470"/>
                  </a:cubicBezTo>
                  <a:lnTo>
                    <a:pt x="1407319" y="9708"/>
                  </a:lnTo>
                  <a:cubicBezTo>
                    <a:pt x="1408906" y="7327"/>
                    <a:pt x="1409846" y="4352"/>
                    <a:pt x="1412081" y="2564"/>
                  </a:cubicBezTo>
                  <a:cubicBezTo>
                    <a:pt x="1419164" y="-3102"/>
                    <a:pt x="1440974" y="2358"/>
                    <a:pt x="1443038" y="2564"/>
                  </a:cubicBezTo>
                  <a:cubicBezTo>
                    <a:pt x="1447800" y="4152"/>
                    <a:pt x="1453148" y="4543"/>
                    <a:pt x="1457325" y="7327"/>
                  </a:cubicBezTo>
                  <a:cubicBezTo>
                    <a:pt x="1468645" y="14873"/>
                    <a:pt x="1461756" y="11185"/>
                    <a:pt x="1478756" y="16852"/>
                  </a:cubicBezTo>
                  <a:lnTo>
                    <a:pt x="1485900" y="19233"/>
                  </a:lnTo>
                  <a:lnTo>
                    <a:pt x="1493044" y="21614"/>
                  </a:lnTo>
                  <a:cubicBezTo>
                    <a:pt x="1504950" y="20820"/>
                    <a:pt x="1516903" y="20551"/>
                    <a:pt x="1528763" y="19233"/>
                  </a:cubicBezTo>
                  <a:cubicBezTo>
                    <a:pt x="1531257" y="18956"/>
                    <a:pt x="1533396" y="16852"/>
                    <a:pt x="1535906" y="16852"/>
                  </a:cubicBezTo>
                  <a:cubicBezTo>
                    <a:pt x="1555766" y="16852"/>
                    <a:pt x="1575594" y="18439"/>
                    <a:pt x="1595438" y="19233"/>
                  </a:cubicBezTo>
                  <a:cubicBezTo>
                    <a:pt x="1597819" y="20027"/>
                    <a:pt x="1600131" y="21070"/>
                    <a:pt x="1602581" y="21614"/>
                  </a:cubicBezTo>
                  <a:cubicBezTo>
                    <a:pt x="1608517" y="22933"/>
                    <a:pt x="1628235" y="25619"/>
                    <a:pt x="1633538" y="26377"/>
                  </a:cubicBezTo>
                  <a:cubicBezTo>
                    <a:pt x="1635919" y="27171"/>
                    <a:pt x="1638268" y="28069"/>
                    <a:pt x="1640681" y="28758"/>
                  </a:cubicBezTo>
                  <a:cubicBezTo>
                    <a:pt x="1643828" y="29657"/>
                    <a:pt x="1647142" y="29990"/>
                    <a:pt x="1650206" y="31139"/>
                  </a:cubicBezTo>
                  <a:cubicBezTo>
                    <a:pt x="1680605" y="42539"/>
                    <a:pt x="1642012" y="29614"/>
                    <a:pt x="1666875" y="40664"/>
                  </a:cubicBezTo>
                  <a:cubicBezTo>
                    <a:pt x="1671463" y="42703"/>
                    <a:pt x="1676400" y="43839"/>
                    <a:pt x="1681163" y="45427"/>
                  </a:cubicBezTo>
                  <a:lnTo>
                    <a:pt x="1688306" y="47808"/>
                  </a:lnTo>
                  <a:cubicBezTo>
                    <a:pt x="1717119" y="44927"/>
                    <a:pt x="1704548" y="47950"/>
                    <a:pt x="1726406" y="40664"/>
                  </a:cubicBezTo>
                  <a:lnTo>
                    <a:pt x="1733550" y="38283"/>
                  </a:lnTo>
                  <a:lnTo>
                    <a:pt x="1740694" y="35902"/>
                  </a:lnTo>
                  <a:cubicBezTo>
                    <a:pt x="1757070" y="24985"/>
                    <a:pt x="1749551" y="28187"/>
                    <a:pt x="1762125" y="23995"/>
                  </a:cubicBezTo>
                  <a:cubicBezTo>
                    <a:pt x="1775619" y="24789"/>
                    <a:pt x="1789203" y="24629"/>
                    <a:pt x="1802606" y="26377"/>
                  </a:cubicBezTo>
                  <a:cubicBezTo>
                    <a:pt x="1807584" y="27026"/>
                    <a:pt x="1816894" y="31139"/>
                    <a:pt x="1816894" y="31139"/>
                  </a:cubicBezTo>
                  <a:cubicBezTo>
                    <a:pt x="1828800" y="30345"/>
                    <a:pt x="1840746" y="30007"/>
                    <a:pt x="1852613" y="28758"/>
                  </a:cubicBezTo>
                  <a:cubicBezTo>
                    <a:pt x="1855868" y="28415"/>
                    <a:pt x="1858865" y="26377"/>
                    <a:pt x="1862138" y="26377"/>
                  </a:cubicBezTo>
                  <a:cubicBezTo>
                    <a:pt x="1876447" y="26377"/>
                    <a:pt x="1890713" y="27964"/>
                    <a:pt x="1905000" y="28758"/>
                  </a:cubicBezTo>
                  <a:cubicBezTo>
                    <a:pt x="1910556" y="29552"/>
                    <a:pt x="1916165" y="30038"/>
                    <a:pt x="1921669" y="31139"/>
                  </a:cubicBezTo>
                  <a:cubicBezTo>
                    <a:pt x="1924130" y="31631"/>
                    <a:pt x="1926303" y="33520"/>
                    <a:pt x="1928813" y="33520"/>
                  </a:cubicBezTo>
                  <a:cubicBezTo>
                    <a:pt x="1946293" y="33520"/>
                    <a:pt x="1963738" y="31933"/>
                    <a:pt x="1981200" y="31139"/>
                  </a:cubicBezTo>
                  <a:lnTo>
                    <a:pt x="1995488" y="26377"/>
                  </a:lnTo>
                  <a:cubicBezTo>
                    <a:pt x="1997869" y="25583"/>
                    <a:pt x="2000196" y="24604"/>
                    <a:pt x="2002631" y="23995"/>
                  </a:cubicBezTo>
                  <a:lnTo>
                    <a:pt x="2012156" y="21614"/>
                  </a:lnTo>
                  <a:lnTo>
                    <a:pt x="2185988" y="23995"/>
                  </a:lnTo>
                  <a:cubicBezTo>
                    <a:pt x="2188494" y="24130"/>
                    <a:pt x="2187150" y="28945"/>
                    <a:pt x="2188369" y="31139"/>
                  </a:cubicBezTo>
                  <a:cubicBezTo>
                    <a:pt x="2191149" y="36143"/>
                    <a:pt x="2193497" y="41763"/>
                    <a:pt x="2197894" y="45427"/>
                  </a:cubicBezTo>
                  <a:cubicBezTo>
                    <a:pt x="2202656" y="49396"/>
                    <a:pt x="2206951" y="54005"/>
                    <a:pt x="2212181" y="57333"/>
                  </a:cubicBezTo>
                  <a:cubicBezTo>
                    <a:pt x="2215787" y="59628"/>
                    <a:pt x="2220086" y="60594"/>
                    <a:pt x="2224088" y="62095"/>
                  </a:cubicBezTo>
                  <a:cubicBezTo>
                    <a:pt x="2234325" y="65934"/>
                    <a:pt x="2233735" y="64835"/>
                    <a:pt x="2247900" y="66858"/>
                  </a:cubicBezTo>
                  <a:cubicBezTo>
                    <a:pt x="2250669" y="66685"/>
                    <a:pt x="2307023" y="63428"/>
                    <a:pt x="2314575" y="62095"/>
                  </a:cubicBezTo>
                  <a:cubicBezTo>
                    <a:pt x="2318784" y="61352"/>
                    <a:pt x="2322456" y="58771"/>
                    <a:pt x="2326481" y="57333"/>
                  </a:cubicBezTo>
                  <a:cubicBezTo>
                    <a:pt x="2347926" y="49674"/>
                    <a:pt x="2342586" y="51254"/>
                    <a:pt x="2359819" y="47808"/>
                  </a:cubicBezTo>
                  <a:cubicBezTo>
                    <a:pt x="2366169" y="48602"/>
                    <a:pt x="2372695" y="48505"/>
                    <a:pt x="2378869" y="50189"/>
                  </a:cubicBezTo>
                  <a:cubicBezTo>
                    <a:pt x="2389708" y="53145"/>
                    <a:pt x="2383112" y="55964"/>
                    <a:pt x="2390775" y="62095"/>
                  </a:cubicBezTo>
                  <a:cubicBezTo>
                    <a:pt x="2392735" y="63663"/>
                    <a:pt x="2395538" y="63683"/>
                    <a:pt x="2397919" y="64477"/>
                  </a:cubicBezTo>
                  <a:cubicBezTo>
                    <a:pt x="2401094" y="66858"/>
                    <a:pt x="2403817" y="70008"/>
                    <a:pt x="2407444" y="71620"/>
                  </a:cubicBezTo>
                  <a:cubicBezTo>
                    <a:pt x="2411142" y="73264"/>
                    <a:pt x="2415424" y="73020"/>
                    <a:pt x="2419350" y="74002"/>
                  </a:cubicBezTo>
                  <a:cubicBezTo>
                    <a:pt x="2421785" y="74611"/>
                    <a:pt x="2423991" y="76198"/>
                    <a:pt x="2426494" y="76383"/>
                  </a:cubicBezTo>
                  <a:cubicBezTo>
                    <a:pt x="2445508" y="77791"/>
                    <a:pt x="2464594" y="77970"/>
                    <a:pt x="2483644" y="78764"/>
                  </a:cubicBezTo>
                  <a:cubicBezTo>
                    <a:pt x="2508480" y="83731"/>
                    <a:pt x="2486212" y="79506"/>
                    <a:pt x="2528888" y="85908"/>
                  </a:cubicBezTo>
                  <a:cubicBezTo>
                    <a:pt x="2533663" y="86624"/>
                    <a:pt x="2538462" y="87242"/>
                    <a:pt x="2543175" y="88289"/>
                  </a:cubicBezTo>
                  <a:cubicBezTo>
                    <a:pt x="2545625" y="88833"/>
                    <a:pt x="2547905" y="89980"/>
                    <a:pt x="2550319" y="90670"/>
                  </a:cubicBezTo>
                  <a:cubicBezTo>
                    <a:pt x="2579753" y="99080"/>
                    <a:pt x="2527741" y="82350"/>
                    <a:pt x="2581275" y="100195"/>
                  </a:cubicBezTo>
                  <a:cubicBezTo>
                    <a:pt x="2590384" y="103231"/>
                    <a:pt x="2607015" y="108625"/>
                    <a:pt x="2612231" y="112102"/>
                  </a:cubicBezTo>
                  <a:cubicBezTo>
                    <a:pt x="2624558" y="120319"/>
                    <a:pt x="2615868" y="115574"/>
                    <a:pt x="2636044" y="121627"/>
                  </a:cubicBezTo>
                  <a:cubicBezTo>
                    <a:pt x="2638448" y="122348"/>
                    <a:pt x="2640727" y="123516"/>
                    <a:pt x="2643188" y="124008"/>
                  </a:cubicBezTo>
                  <a:cubicBezTo>
                    <a:pt x="2652657" y="125902"/>
                    <a:pt x="2671763" y="128770"/>
                    <a:pt x="2671763" y="128770"/>
                  </a:cubicBezTo>
                  <a:cubicBezTo>
                    <a:pt x="2692054" y="135536"/>
                    <a:pt x="2683492" y="133649"/>
                    <a:pt x="2724150" y="128770"/>
                  </a:cubicBezTo>
                  <a:cubicBezTo>
                    <a:pt x="2729134" y="128172"/>
                    <a:pt x="2733675" y="125595"/>
                    <a:pt x="2738438" y="124008"/>
                  </a:cubicBezTo>
                  <a:lnTo>
                    <a:pt x="2745581" y="121627"/>
                  </a:lnTo>
                  <a:cubicBezTo>
                    <a:pt x="2759869" y="122421"/>
                    <a:pt x="2774193" y="122713"/>
                    <a:pt x="2788444" y="124008"/>
                  </a:cubicBezTo>
                  <a:cubicBezTo>
                    <a:pt x="2793396" y="124458"/>
                    <a:pt x="2809350" y="130183"/>
                    <a:pt x="2812256" y="131152"/>
                  </a:cubicBezTo>
                  <a:cubicBezTo>
                    <a:pt x="2814637" y="131946"/>
                    <a:pt x="2817311" y="132141"/>
                    <a:pt x="2819400" y="133533"/>
                  </a:cubicBezTo>
                  <a:cubicBezTo>
                    <a:pt x="2828633" y="139687"/>
                    <a:pt x="2823829" y="137390"/>
                    <a:pt x="2833688" y="140677"/>
                  </a:cubicBezTo>
                  <a:cubicBezTo>
                    <a:pt x="2840700" y="145935"/>
                    <a:pt x="2844826" y="148327"/>
                    <a:pt x="2850356" y="154964"/>
                  </a:cubicBezTo>
                  <a:cubicBezTo>
                    <a:pt x="2852188" y="157163"/>
                    <a:pt x="2853095" y="160084"/>
                    <a:pt x="2855119" y="162108"/>
                  </a:cubicBezTo>
                  <a:cubicBezTo>
                    <a:pt x="2859734" y="166722"/>
                    <a:pt x="2863598" y="167315"/>
                    <a:pt x="2869406" y="169252"/>
                  </a:cubicBezTo>
                  <a:cubicBezTo>
                    <a:pt x="2871644" y="168692"/>
                    <a:pt x="2883283" y="166040"/>
                    <a:pt x="2886075" y="164489"/>
                  </a:cubicBezTo>
                  <a:cubicBezTo>
                    <a:pt x="2891079" y="161709"/>
                    <a:pt x="2894933" y="156774"/>
                    <a:pt x="2900363" y="154964"/>
                  </a:cubicBezTo>
                  <a:cubicBezTo>
                    <a:pt x="2910611" y="151548"/>
                    <a:pt x="2905071" y="153192"/>
                    <a:pt x="2917031" y="150202"/>
                  </a:cubicBezTo>
                  <a:cubicBezTo>
                    <a:pt x="2942431" y="150996"/>
                    <a:pt x="2967858" y="151174"/>
                    <a:pt x="2993231" y="152583"/>
                  </a:cubicBezTo>
                  <a:cubicBezTo>
                    <a:pt x="2996499" y="152765"/>
                    <a:pt x="2999981" y="153230"/>
                    <a:pt x="3002756" y="154964"/>
                  </a:cubicBezTo>
                  <a:cubicBezTo>
                    <a:pt x="3006564" y="157344"/>
                    <a:pt x="3008775" y="161684"/>
                    <a:pt x="3012281" y="164489"/>
                  </a:cubicBezTo>
                  <a:cubicBezTo>
                    <a:pt x="3016751" y="168065"/>
                    <a:pt x="3021806" y="170839"/>
                    <a:pt x="3026569" y="174014"/>
                  </a:cubicBezTo>
                  <a:cubicBezTo>
                    <a:pt x="3028950" y="175602"/>
                    <a:pt x="3030998" y="177872"/>
                    <a:pt x="3033713" y="178777"/>
                  </a:cubicBezTo>
                  <a:lnTo>
                    <a:pt x="3048000" y="183539"/>
                  </a:lnTo>
                  <a:cubicBezTo>
                    <a:pt x="3050381" y="182745"/>
                    <a:pt x="3053055" y="182550"/>
                    <a:pt x="3055144" y="181158"/>
                  </a:cubicBezTo>
                  <a:cubicBezTo>
                    <a:pt x="3072983" y="169266"/>
                    <a:pt x="3052446" y="177295"/>
                    <a:pt x="3069431" y="171633"/>
                  </a:cubicBezTo>
                  <a:cubicBezTo>
                    <a:pt x="3071019" y="169252"/>
                    <a:pt x="3071813" y="166077"/>
                    <a:pt x="3074194" y="164489"/>
                  </a:cubicBezTo>
                  <a:cubicBezTo>
                    <a:pt x="3076917" y="162674"/>
                    <a:pt x="3080572" y="163007"/>
                    <a:pt x="3083719" y="162108"/>
                  </a:cubicBezTo>
                  <a:cubicBezTo>
                    <a:pt x="3086133" y="161418"/>
                    <a:pt x="3088482" y="160521"/>
                    <a:pt x="3090863" y="159727"/>
                  </a:cubicBezTo>
                  <a:cubicBezTo>
                    <a:pt x="3101182" y="160521"/>
                    <a:pt x="3111550" y="160824"/>
                    <a:pt x="3121819" y="162108"/>
                  </a:cubicBezTo>
                  <a:cubicBezTo>
                    <a:pt x="3124310" y="162419"/>
                    <a:pt x="3126795" y="163224"/>
                    <a:pt x="3128963" y="164489"/>
                  </a:cubicBezTo>
                  <a:cubicBezTo>
                    <a:pt x="3160323" y="182782"/>
                    <a:pt x="3139957" y="175298"/>
                    <a:pt x="3157538" y="181158"/>
                  </a:cubicBezTo>
                  <a:cubicBezTo>
                    <a:pt x="3161507" y="179570"/>
                    <a:pt x="3166249" y="179235"/>
                    <a:pt x="3169444" y="176395"/>
                  </a:cubicBezTo>
                  <a:cubicBezTo>
                    <a:pt x="3172864" y="173355"/>
                    <a:pt x="3181294" y="156599"/>
                    <a:pt x="3186113" y="152583"/>
                  </a:cubicBezTo>
                  <a:cubicBezTo>
                    <a:pt x="3188041" y="150976"/>
                    <a:pt x="3190875" y="150996"/>
                    <a:pt x="3193256" y="150202"/>
                  </a:cubicBezTo>
                  <a:cubicBezTo>
                    <a:pt x="3198574" y="142226"/>
                    <a:pt x="3206975" y="129339"/>
                    <a:pt x="3212306" y="124008"/>
                  </a:cubicBezTo>
                  <a:cubicBezTo>
                    <a:pt x="3214687" y="121627"/>
                    <a:pt x="3216710" y="118821"/>
                    <a:pt x="3219450" y="116864"/>
                  </a:cubicBezTo>
                  <a:cubicBezTo>
                    <a:pt x="3227341" y="111228"/>
                    <a:pt x="3228351" y="113049"/>
                    <a:pt x="3236119" y="109720"/>
                  </a:cubicBezTo>
                  <a:cubicBezTo>
                    <a:pt x="3239382" y="108322"/>
                    <a:pt x="3242469" y="106545"/>
                    <a:pt x="3245644" y="104958"/>
                  </a:cubicBezTo>
                  <a:cubicBezTo>
                    <a:pt x="3248025" y="102577"/>
                    <a:pt x="3250201" y="99970"/>
                    <a:pt x="3252788" y="97814"/>
                  </a:cubicBezTo>
                  <a:cubicBezTo>
                    <a:pt x="3254986" y="95982"/>
                    <a:pt x="3258047" y="95206"/>
                    <a:pt x="3259931" y="93052"/>
                  </a:cubicBezTo>
                  <a:cubicBezTo>
                    <a:pt x="3263700" y="88744"/>
                    <a:pt x="3266022" y="83343"/>
                    <a:pt x="3269456" y="78764"/>
                  </a:cubicBezTo>
                  <a:cubicBezTo>
                    <a:pt x="3271837" y="75589"/>
                    <a:pt x="3274293" y="72468"/>
                    <a:pt x="3276600" y="69239"/>
                  </a:cubicBezTo>
                  <a:cubicBezTo>
                    <a:pt x="3278264" y="66910"/>
                    <a:pt x="3279209" y="63980"/>
                    <a:pt x="3281363" y="62095"/>
                  </a:cubicBezTo>
                  <a:cubicBezTo>
                    <a:pt x="3292332" y="52497"/>
                    <a:pt x="3294420" y="53954"/>
                    <a:pt x="3305175" y="47808"/>
                  </a:cubicBezTo>
                  <a:cubicBezTo>
                    <a:pt x="3318102" y="40421"/>
                    <a:pt x="3306364" y="45030"/>
                    <a:pt x="3319463" y="40664"/>
                  </a:cubicBezTo>
                  <a:cubicBezTo>
                    <a:pt x="3321844" y="39077"/>
                    <a:pt x="3323744" y="35902"/>
                    <a:pt x="3326606" y="35902"/>
                  </a:cubicBezTo>
                  <a:cubicBezTo>
                    <a:pt x="3331626" y="35902"/>
                    <a:pt x="3336131" y="39077"/>
                    <a:pt x="3340894" y="40664"/>
                  </a:cubicBezTo>
                  <a:lnTo>
                    <a:pt x="3348038" y="43045"/>
                  </a:lnTo>
                  <a:cubicBezTo>
                    <a:pt x="3350419" y="43839"/>
                    <a:pt x="3352696" y="45072"/>
                    <a:pt x="3355181" y="45427"/>
                  </a:cubicBezTo>
                  <a:lnTo>
                    <a:pt x="3371850" y="47808"/>
                  </a:lnTo>
                  <a:cubicBezTo>
                    <a:pt x="3387526" y="46602"/>
                    <a:pt x="3401553" y="52278"/>
                    <a:pt x="3409950" y="38283"/>
                  </a:cubicBezTo>
                  <a:cubicBezTo>
                    <a:pt x="3410767" y="36922"/>
                    <a:pt x="3409950" y="35108"/>
                    <a:pt x="3409950" y="33520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303544" y="2019300"/>
              <a:ext cx="2964656" cy="676275"/>
            </a:xfrm>
            <a:custGeom>
              <a:avLst/>
              <a:gdLst>
                <a:gd name="connsiteX0" fmla="*/ 0 w 2964656"/>
                <a:gd name="connsiteY0" fmla="*/ 676275 h 676275"/>
                <a:gd name="connsiteX1" fmla="*/ 14287 w 2964656"/>
                <a:gd name="connsiteY1" fmla="*/ 669131 h 676275"/>
                <a:gd name="connsiteX2" fmla="*/ 26194 w 2964656"/>
                <a:gd name="connsiteY2" fmla="*/ 664369 h 676275"/>
                <a:gd name="connsiteX3" fmla="*/ 30956 w 2964656"/>
                <a:gd name="connsiteY3" fmla="*/ 657225 h 676275"/>
                <a:gd name="connsiteX4" fmla="*/ 40481 w 2964656"/>
                <a:gd name="connsiteY4" fmla="*/ 654844 h 676275"/>
                <a:gd name="connsiteX5" fmla="*/ 54769 w 2964656"/>
                <a:gd name="connsiteY5" fmla="*/ 650081 h 676275"/>
                <a:gd name="connsiteX6" fmla="*/ 61912 w 2964656"/>
                <a:gd name="connsiteY6" fmla="*/ 647700 h 676275"/>
                <a:gd name="connsiteX7" fmla="*/ 78581 w 2964656"/>
                <a:gd name="connsiteY7" fmla="*/ 640556 h 676275"/>
                <a:gd name="connsiteX8" fmla="*/ 133350 w 2964656"/>
                <a:gd name="connsiteY8" fmla="*/ 638175 h 676275"/>
                <a:gd name="connsiteX9" fmla="*/ 142875 w 2964656"/>
                <a:gd name="connsiteY9" fmla="*/ 616744 h 676275"/>
                <a:gd name="connsiteX10" fmla="*/ 152400 w 2964656"/>
                <a:gd name="connsiteY10" fmla="*/ 614363 h 676275"/>
                <a:gd name="connsiteX11" fmla="*/ 159544 w 2964656"/>
                <a:gd name="connsiteY11" fmla="*/ 611981 h 676275"/>
                <a:gd name="connsiteX12" fmla="*/ 202406 w 2964656"/>
                <a:gd name="connsiteY12" fmla="*/ 614363 h 676275"/>
                <a:gd name="connsiteX13" fmla="*/ 211931 w 2964656"/>
                <a:gd name="connsiteY13" fmla="*/ 616744 h 676275"/>
                <a:gd name="connsiteX14" fmla="*/ 233362 w 2964656"/>
                <a:gd name="connsiteY14" fmla="*/ 619125 h 676275"/>
                <a:gd name="connsiteX15" fmla="*/ 273844 w 2964656"/>
                <a:gd name="connsiteY15" fmla="*/ 623888 h 676275"/>
                <a:gd name="connsiteX16" fmla="*/ 302419 w 2964656"/>
                <a:gd name="connsiteY16" fmla="*/ 621506 h 676275"/>
                <a:gd name="connsiteX17" fmla="*/ 316706 w 2964656"/>
                <a:gd name="connsiteY17" fmla="*/ 611981 h 676275"/>
                <a:gd name="connsiteX18" fmla="*/ 326231 w 2964656"/>
                <a:gd name="connsiteY18" fmla="*/ 597694 h 676275"/>
                <a:gd name="connsiteX19" fmla="*/ 330994 w 2964656"/>
                <a:gd name="connsiteY19" fmla="*/ 590550 h 676275"/>
                <a:gd name="connsiteX20" fmla="*/ 345281 w 2964656"/>
                <a:gd name="connsiteY20" fmla="*/ 585788 h 676275"/>
                <a:gd name="connsiteX21" fmla="*/ 352425 w 2964656"/>
                <a:gd name="connsiteY21" fmla="*/ 581025 h 676275"/>
                <a:gd name="connsiteX22" fmla="*/ 366712 w 2964656"/>
                <a:gd name="connsiteY22" fmla="*/ 576263 h 676275"/>
                <a:gd name="connsiteX23" fmla="*/ 381000 w 2964656"/>
                <a:gd name="connsiteY23" fmla="*/ 569119 h 676275"/>
                <a:gd name="connsiteX24" fmla="*/ 388144 w 2964656"/>
                <a:gd name="connsiteY24" fmla="*/ 564356 h 676275"/>
                <a:gd name="connsiteX25" fmla="*/ 402431 w 2964656"/>
                <a:gd name="connsiteY25" fmla="*/ 557213 h 676275"/>
                <a:gd name="connsiteX26" fmla="*/ 409575 w 2964656"/>
                <a:gd name="connsiteY26" fmla="*/ 550069 h 676275"/>
                <a:gd name="connsiteX27" fmla="*/ 414337 w 2964656"/>
                <a:gd name="connsiteY27" fmla="*/ 542925 h 676275"/>
                <a:gd name="connsiteX28" fmla="*/ 421481 w 2964656"/>
                <a:gd name="connsiteY28" fmla="*/ 540544 h 676275"/>
                <a:gd name="connsiteX29" fmla="*/ 428625 w 2964656"/>
                <a:gd name="connsiteY29" fmla="*/ 535781 h 676275"/>
                <a:gd name="connsiteX30" fmla="*/ 438150 w 2964656"/>
                <a:gd name="connsiteY30" fmla="*/ 533400 h 676275"/>
                <a:gd name="connsiteX31" fmla="*/ 461962 w 2964656"/>
                <a:gd name="connsiteY31" fmla="*/ 528638 h 676275"/>
                <a:gd name="connsiteX32" fmla="*/ 476250 w 2964656"/>
                <a:gd name="connsiteY32" fmla="*/ 523875 h 676275"/>
                <a:gd name="connsiteX33" fmla="*/ 483394 w 2964656"/>
                <a:gd name="connsiteY33" fmla="*/ 521494 h 676275"/>
                <a:gd name="connsiteX34" fmla="*/ 497681 w 2964656"/>
                <a:gd name="connsiteY34" fmla="*/ 509588 h 676275"/>
                <a:gd name="connsiteX35" fmla="*/ 504825 w 2964656"/>
                <a:gd name="connsiteY35" fmla="*/ 504825 h 676275"/>
                <a:gd name="connsiteX36" fmla="*/ 519112 w 2964656"/>
                <a:gd name="connsiteY36" fmla="*/ 495300 h 676275"/>
                <a:gd name="connsiteX37" fmla="*/ 540544 w 2964656"/>
                <a:gd name="connsiteY37" fmla="*/ 476250 h 676275"/>
                <a:gd name="connsiteX38" fmla="*/ 550069 w 2964656"/>
                <a:gd name="connsiteY38" fmla="*/ 464344 h 676275"/>
                <a:gd name="connsiteX39" fmla="*/ 554831 w 2964656"/>
                <a:gd name="connsiteY39" fmla="*/ 457200 h 676275"/>
                <a:gd name="connsiteX40" fmla="*/ 571500 w 2964656"/>
                <a:gd name="connsiteY40" fmla="*/ 447675 h 676275"/>
                <a:gd name="connsiteX41" fmla="*/ 578644 w 2964656"/>
                <a:gd name="connsiteY41" fmla="*/ 442913 h 676275"/>
                <a:gd name="connsiteX42" fmla="*/ 595312 w 2964656"/>
                <a:gd name="connsiteY42" fmla="*/ 438150 h 676275"/>
                <a:gd name="connsiteX43" fmla="*/ 602456 w 2964656"/>
                <a:gd name="connsiteY43" fmla="*/ 435769 h 676275"/>
                <a:gd name="connsiteX44" fmla="*/ 609600 w 2964656"/>
                <a:gd name="connsiteY44" fmla="*/ 431006 h 676275"/>
                <a:gd name="connsiteX45" fmla="*/ 619125 w 2964656"/>
                <a:gd name="connsiteY45" fmla="*/ 409575 h 676275"/>
                <a:gd name="connsiteX46" fmla="*/ 633412 w 2964656"/>
                <a:gd name="connsiteY46" fmla="*/ 400050 h 676275"/>
                <a:gd name="connsiteX47" fmla="*/ 640556 w 2964656"/>
                <a:gd name="connsiteY47" fmla="*/ 395288 h 676275"/>
                <a:gd name="connsiteX48" fmla="*/ 647700 w 2964656"/>
                <a:gd name="connsiteY48" fmla="*/ 390525 h 676275"/>
                <a:gd name="connsiteX49" fmla="*/ 657225 w 2964656"/>
                <a:gd name="connsiteY49" fmla="*/ 385763 h 676275"/>
                <a:gd name="connsiteX50" fmla="*/ 671512 w 2964656"/>
                <a:gd name="connsiteY50" fmla="*/ 376238 h 676275"/>
                <a:gd name="connsiteX51" fmla="*/ 678656 w 2964656"/>
                <a:gd name="connsiteY51" fmla="*/ 371475 h 676275"/>
                <a:gd name="connsiteX52" fmla="*/ 685800 w 2964656"/>
                <a:gd name="connsiteY52" fmla="*/ 364331 h 676275"/>
                <a:gd name="connsiteX53" fmla="*/ 692944 w 2964656"/>
                <a:gd name="connsiteY53" fmla="*/ 361950 h 676275"/>
                <a:gd name="connsiteX54" fmla="*/ 709612 w 2964656"/>
                <a:gd name="connsiteY54" fmla="*/ 352425 h 676275"/>
                <a:gd name="connsiteX55" fmla="*/ 716756 w 2964656"/>
                <a:gd name="connsiteY55" fmla="*/ 350044 h 676275"/>
                <a:gd name="connsiteX56" fmla="*/ 731044 w 2964656"/>
                <a:gd name="connsiteY56" fmla="*/ 342900 h 676275"/>
                <a:gd name="connsiteX57" fmla="*/ 738187 w 2964656"/>
                <a:gd name="connsiteY57" fmla="*/ 338138 h 676275"/>
                <a:gd name="connsiteX58" fmla="*/ 745331 w 2964656"/>
                <a:gd name="connsiteY58" fmla="*/ 335756 h 676275"/>
                <a:gd name="connsiteX59" fmla="*/ 754856 w 2964656"/>
                <a:gd name="connsiteY59" fmla="*/ 330994 h 676275"/>
                <a:gd name="connsiteX60" fmla="*/ 776287 w 2964656"/>
                <a:gd name="connsiteY60" fmla="*/ 321469 h 676275"/>
                <a:gd name="connsiteX61" fmla="*/ 852487 w 2964656"/>
                <a:gd name="connsiteY61" fmla="*/ 323850 h 676275"/>
                <a:gd name="connsiteX62" fmla="*/ 957262 w 2964656"/>
                <a:gd name="connsiteY62" fmla="*/ 326231 h 676275"/>
                <a:gd name="connsiteX63" fmla="*/ 983456 w 2964656"/>
                <a:gd name="connsiteY63" fmla="*/ 330994 h 676275"/>
                <a:gd name="connsiteX64" fmla="*/ 1016794 w 2964656"/>
                <a:gd name="connsiteY64" fmla="*/ 333375 h 676275"/>
                <a:gd name="connsiteX65" fmla="*/ 1040606 w 2964656"/>
                <a:gd name="connsiteY65" fmla="*/ 330994 h 676275"/>
                <a:gd name="connsiteX66" fmla="*/ 1052512 w 2964656"/>
                <a:gd name="connsiteY66" fmla="*/ 328613 h 676275"/>
                <a:gd name="connsiteX67" fmla="*/ 1085850 w 2964656"/>
                <a:gd name="connsiteY67" fmla="*/ 326231 h 676275"/>
                <a:gd name="connsiteX68" fmla="*/ 1097756 w 2964656"/>
                <a:gd name="connsiteY68" fmla="*/ 323850 h 676275"/>
                <a:gd name="connsiteX69" fmla="*/ 1112044 w 2964656"/>
                <a:gd name="connsiteY69" fmla="*/ 321469 h 676275"/>
                <a:gd name="connsiteX70" fmla="*/ 1128712 w 2964656"/>
                <a:gd name="connsiteY70" fmla="*/ 316706 h 676275"/>
                <a:gd name="connsiteX71" fmla="*/ 1138237 w 2964656"/>
                <a:gd name="connsiteY71" fmla="*/ 314325 h 676275"/>
                <a:gd name="connsiteX72" fmla="*/ 1152525 w 2964656"/>
                <a:gd name="connsiteY72" fmla="*/ 309563 h 676275"/>
                <a:gd name="connsiteX73" fmla="*/ 1159669 w 2964656"/>
                <a:gd name="connsiteY73" fmla="*/ 307181 h 676275"/>
                <a:gd name="connsiteX74" fmla="*/ 1173956 w 2964656"/>
                <a:gd name="connsiteY74" fmla="*/ 300038 h 676275"/>
                <a:gd name="connsiteX75" fmla="*/ 1195387 w 2964656"/>
                <a:gd name="connsiteY75" fmla="*/ 285750 h 676275"/>
                <a:gd name="connsiteX76" fmla="*/ 1209675 w 2964656"/>
                <a:gd name="connsiteY76" fmla="*/ 276225 h 676275"/>
                <a:gd name="connsiteX77" fmla="*/ 1223962 w 2964656"/>
                <a:gd name="connsiteY77" fmla="*/ 264319 h 676275"/>
                <a:gd name="connsiteX78" fmla="*/ 1228725 w 2964656"/>
                <a:gd name="connsiteY78" fmla="*/ 257175 h 676275"/>
                <a:gd name="connsiteX79" fmla="*/ 1243012 w 2964656"/>
                <a:gd name="connsiteY79" fmla="*/ 247650 h 676275"/>
                <a:gd name="connsiteX80" fmla="*/ 1247775 w 2964656"/>
                <a:gd name="connsiteY80" fmla="*/ 240506 h 676275"/>
                <a:gd name="connsiteX81" fmla="*/ 1254919 w 2964656"/>
                <a:gd name="connsiteY81" fmla="*/ 235744 h 676275"/>
                <a:gd name="connsiteX82" fmla="*/ 1262062 w 2964656"/>
                <a:gd name="connsiteY82" fmla="*/ 228600 h 676275"/>
                <a:gd name="connsiteX83" fmla="*/ 1276350 w 2964656"/>
                <a:gd name="connsiteY83" fmla="*/ 216694 h 676275"/>
                <a:gd name="connsiteX84" fmla="*/ 1281112 w 2964656"/>
                <a:gd name="connsiteY84" fmla="*/ 209550 h 676275"/>
                <a:gd name="connsiteX85" fmla="*/ 1288256 w 2964656"/>
                <a:gd name="connsiteY85" fmla="*/ 195263 h 676275"/>
                <a:gd name="connsiteX86" fmla="*/ 1312069 w 2964656"/>
                <a:gd name="connsiteY86" fmla="*/ 183356 h 676275"/>
                <a:gd name="connsiteX87" fmla="*/ 1319212 w 2964656"/>
                <a:gd name="connsiteY87" fmla="*/ 178594 h 676275"/>
                <a:gd name="connsiteX88" fmla="*/ 1350169 w 2964656"/>
                <a:gd name="connsiteY88" fmla="*/ 173831 h 676275"/>
                <a:gd name="connsiteX89" fmla="*/ 1364456 w 2964656"/>
                <a:gd name="connsiteY89" fmla="*/ 169069 h 676275"/>
                <a:gd name="connsiteX90" fmla="*/ 1371600 w 2964656"/>
                <a:gd name="connsiteY90" fmla="*/ 166688 h 676275"/>
                <a:gd name="connsiteX91" fmla="*/ 1385887 w 2964656"/>
                <a:gd name="connsiteY91" fmla="*/ 152400 h 676275"/>
                <a:gd name="connsiteX92" fmla="*/ 1402556 w 2964656"/>
                <a:gd name="connsiteY92" fmla="*/ 130969 h 676275"/>
                <a:gd name="connsiteX93" fmla="*/ 1409700 w 2964656"/>
                <a:gd name="connsiteY93" fmla="*/ 128588 h 676275"/>
                <a:gd name="connsiteX94" fmla="*/ 1416844 w 2964656"/>
                <a:gd name="connsiteY94" fmla="*/ 123825 h 676275"/>
                <a:gd name="connsiteX95" fmla="*/ 1421606 w 2964656"/>
                <a:gd name="connsiteY95" fmla="*/ 109538 h 676275"/>
                <a:gd name="connsiteX96" fmla="*/ 1426369 w 2964656"/>
                <a:gd name="connsiteY96" fmla="*/ 102394 h 676275"/>
                <a:gd name="connsiteX97" fmla="*/ 1431131 w 2964656"/>
                <a:gd name="connsiteY97" fmla="*/ 85725 h 676275"/>
                <a:gd name="connsiteX98" fmla="*/ 1435894 w 2964656"/>
                <a:gd name="connsiteY98" fmla="*/ 76200 h 676275"/>
                <a:gd name="connsiteX99" fmla="*/ 1440656 w 2964656"/>
                <a:gd name="connsiteY99" fmla="*/ 69056 h 676275"/>
                <a:gd name="connsiteX100" fmla="*/ 1447800 w 2964656"/>
                <a:gd name="connsiteY100" fmla="*/ 64294 h 676275"/>
                <a:gd name="connsiteX101" fmla="*/ 1459706 w 2964656"/>
                <a:gd name="connsiteY101" fmla="*/ 50006 h 676275"/>
                <a:gd name="connsiteX102" fmla="*/ 1466850 w 2964656"/>
                <a:gd name="connsiteY102" fmla="*/ 47625 h 676275"/>
                <a:gd name="connsiteX103" fmla="*/ 1473994 w 2964656"/>
                <a:gd name="connsiteY103" fmla="*/ 42863 h 676275"/>
                <a:gd name="connsiteX104" fmla="*/ 1481137 w 2964656"/>
                <a:gd name="connsiteY104" fmla="*/ 40481 h 676275"/>
                <a:gd name="connsiteX105" fmla="*/ 1495425 w 2964656"/>
                <a:gd name="connsiteY105" fmla="*/ 30956 h 676275"/>
                <a:gd name="connsiteX106" fmla="*/ 1509712 w 2964656"/>
                <a:gd name="connsiteY106" fmla="*/ 19050 h 676275"/>
                <a:gd name="connsiteX107" fmla="*/ 1521619 w 2964656"/>
                <a:gd name="connsiteY107" fmla="*/ 9525 h 676275"/>
                <a:gd name="connsiteX108" fmla="*/ 1528762 w 2964656"/>
                <a:gd name="connsiteY108" fmla="*/ 4763 h 676275"/>
                <a:gd name="connsiteX109" fmla="*/ 1543050 w 2964656"/>
                <a:gd name="connsiteY109" fmla="*/ 0 h 676275"/>
                <a:gd name="connsiteX110" fmla="*/ 1714500 w 2964656"/>
                <a:gd name="connsiteY110" fmla="*/ 2381 h 676275"/>
                <a:gd name="connsiteX111" fmla="*/ 1735931 w 2964656"/>
                <a:gd name="connsiteY111" fmla="*/ 11906 h 676275"/>
                <a:gd name="connsiteX112" fmla="*/ 1745456 w 2964656"/>
                <a:gd name="connsiteY112" fmla="*/ 16669 h 676275"/>
                <a:gd name="connsiteX113" fmla="*/ 1752600 w 2964656"/>
                <a:gd name="connsiteY113" fmla="*/ 19050 h 676275"/>
                <a:gd name="connsiteX114" fmla="*/ 1821656 w 2964656"/>
                <a:gd name="connsiteY114" fmla="*/ 21431 h 676275"/>
                <a:gd name="connsiteX115" fmla="*/ 1831181 w 2964656"/>
                <a:gd name="connsiteY115" fmla="*/ 26194 h 676275"/>
                <a:gd name="connsiteX116" fmla="*/ 1845469 w 2964656"/>
                <a:gd name="connsiteY116" fmla="*/ 30956 h 676275"/>
                <a:gd name="connsiteX117" fmla="*/ 1871662 w 2964656"/>
                <a:gd name="connsiteY117" fmla="*/ 28575 h 676275"/>
                <a:gd name="connsiteX118" fmla="*/ 1885950 w 2964656"/>
                <a:gd name="connsiteY118" fmla="*/ 23813 h 676275"/>
                <a:gd name="connsiteX119" fmla="*/ 1893094 w 2964656"/>
                <a:gd name="connsiteY119" fmla="*/ 21431 h 676275"/>
                <a:gd name="connsiteX120" fmla="*/ 1912144 w 2964656"/>
                <a:gd name="connsiteY120" fmla="*/ 23813 h 676275"/>
                <a:gd name="connsiteX121" fmla="*/ 1928812 w 2964656"/>
                <a:gd name="connsiteY121" fmla="*/ 28575 h 676275"/>
                <a:gd name="connsiteX122" fmla="*/ 1940719 w 2964656"/>
                <a:gd name="connsiteY122" fmla="*/ 42863 h 676275"/>
                <a:gd name="connsiteX123" fmla="*/ 1959769 w 2964656"/>
                <a:gd name="connsiteY123" fmla="*/ 54769 h 676275"/>
                <a:gd name="connsiteX124" fmla="*/ 1988344 w 2964656"/>
                <a:gd name="connsiteY124" fmla="*/ 71438 h 676275"/>
                <a:gd name="connsiteX125" fmla="*/ 2002631 w 2964656"/>
                <a:gd name="connsiteY125" fmla="*/ 73819 h 676275"/>
                <a:gd name="connsiteX126" fmla="*/ 2009775 w 2964656"/>
                <a:gd name="connsiteY126" fmla="*/ 76200 h 676275"/>
                <a:gd name="connsiteX127" fmla="*/ 2050256 w 2964656"/>
                <a:gd name="connsiteY127" fmla="*/ 73819 h 676275"/>
                <a:gd name="connsiteX128" fmla="*/ 2064544 w 2964656"/>
                <a:gd name="connsiteY128" fmla="*/ 66675 h 676275"/>
                <a:gd name="connsiteX129" fmla="*/ 2078831 w 2964656"/>
                <a:gd name="connsiteY129" fmla="*/ 61913 h 676275"/>
                <a:gd name="connsiteX130" fmla="*/ 2090737 w 2964656"/>
                <a:gd name="connsiteY130" fmla="*/ 54769 h 676275"/>
                <a:gd name="connsiteX131" fmla="*/ 2097881 w 2964656"/>
                <a:gd name="connsiteY131" fmla="*/ 52388 h 676275"/>
                <a:gd name="connsiteX132" fmla="*/ 2138362 w 2964656"/>
                <a:gd name="connsiteY132" fmla="*/ 38100 h 676275"/>
                <a:gd name="connsiteX133" fmla="*/ 2147887 w 2964656"/>
                <a:gd name="connsiteY133" fmla="*/ 33338 h 676275"/>
                <a:gd name="connsiteX134" fmla="*/ 2157412 w 2964656"/>
                <a:gd name="connsiteY134" fmla="*/ 30956 h 676275"/>
                <a:gd name="connsiteX135" fmla="*/ 2164556 w 2964656"/>
                <a:gd name="connsiteY135" fmla="*/ 28575 h 676275"/>
                <a:gd name="connsiteX136" fmla="*/ 2200275 w 2964656"/>
                <a:gd name="connsiteY136" fmla="*/ 40481 h 676275"/>
                <a:gd name="connsiteX137" fmla="*/ 2228850 w 2964656"/>
                <a:gd name="connsiteY137" fmla="*/ 45244 h 676275"/>
                <a:gd name="connsiteX138" fmla="*/ 2235994 w 2964656"/>
                <a:gd name="connsiteY138" fmla="*/ 47625 h 676275"/>
                <a:gd name="connsiteX139" fmla="*/ 2245519 w 2964656"/>
                <a:gd name="connsiteY139" fmla="*/ 52388 h 676275"/>
                <a:gd name="connsiteX140" fmla="*/ 2252662 w 2964656"/>
                <a:gd name="connsiteY140" fmla="*/ 54769 h 676275"/>
                <a:gd name="connsiteX141" fmla="*/ 2264569 w 2964656"/>
                <a:gd name="connsiteY141" fmla="*/ 59531 h 676275"/>
                <a:gd name="connsiteX142" fmla="*/ 2274094 w 2964656"/>
                <a:gd name="connsiteY142" fmla="*/ 64294 h 676275"/>
                <a:gd name="connsiteX143" fmla="*/ 2295525 w 2964656"/>
                <a:gd name="connsiteY143" fmla="*/ 71438 h 676275"/>
                <a:gd name="connsiteX144" fmla="*/ 2302669 w 2964656"/>
                <a:gd name="connsiteY144" fmla="*/ 76200 h 676275"/>
                <a:gd name="connsiteX145" fmla="*/ 2331244 w 2964656"/>
                <a:gd name="connsiteY145" fmla="*/ 88106 h 676275"/>
                <a:gd name="connsiteX146" fmla="*/ 2347912 w 2964656"/>
                <a:gd name="connsiteY146" fmla="*/ 95250 h 676275"/>
                <a:gd name="connsiteX147" fmla="*/ 2362200 w 2964656"/>
                <a:gd name="connsiteY147" fmla="*/ 107156 h 676275"/>
                <a:gd name="connsiteX148" fmla="*/ 2376487 w 2964656"/>
                <a:gd name="connsiteY148" fmla="*/ 116681 h 676275"/>
                <a:gd name="connsiteX149" fmla="*/ 2400300 w 2964656"/>
                <a:gd name="connsiteY149" fmla="*/ 138113 h 676275"/>
                <a:gd name="connsiteX150" fmla="*/ 2407444 w 2964656"/>
                <a:gd name="connsiteY150" fmla="*/ 142875 h 676275"/>
                <a:gd name="connsiteX151" fmla="*/ 2431256 w 2964656"/>
                <a:gd name="connsiteY151" fmla="*/ 159544 h 676275"/>
                <a:gd name="connsiteX152" fmla="*/ 2440781 w 2964656"/>
                <a:gd name="connsiteY152" fmla="*/ 164306 h 676275"/>
                <a:gd name="connsiteX153" fmla="*/ 2450306 w 2964656"/>
                <a:gd name="connsiteY153" fmla="*/ 166688 h 676275"/>
                <a:gd name="connsiteX154" fmla="*/ 2459831 w 2964656"/>
                <a:gd name="connsiteY154" fmla="*/ 173831 h 676275"/>
                <a:gd name="connsiteX155" fmla="*/ 2469356 w 2964656"/>
                <a:gd name="connsiteY155" fmla="*/ 178594 h 676275"/>
                <a:gd name="connsiteX156" fmla="*/ 2483644 w 2964656"/>
                <a:gd name="connsiteY156" fmla="*/ 190500 h 676275"/>
                <a:gd name="connsiteX157" fmla="*/ 2495550 w 2964656"/>
                <a:gd name="connsiteY157" fmla="*/ 195263 h 676275"/>
                <a:gd name="connsiteX158" fmla="*/ 2509837 w 2964656"/>
                <a:gd name="connsiteY158" fmla="*/ 202406 h 676275"/>
                <a:gd name="connsiteX159" fmla="*/ 2531269 w 2964656"/>
                <a:gd name="connsiteY159" fmla="*/ 214313 h 676275"/>
                <a:gd name="connsiteX160" fmla="*/ 2547937 w 2964656"/>
                <a:gd name="connsiteY160" fmla="*/ 219075 h 676275"/>
                <a:gd name="connsiteX161" fmla="*/ 2562225 w 2964656"/>
                <a:gd name="connsiteY161" fmla="*/ 223838 h 676275"/>
                <a:gd name="connsiteX162" fmla="*/ 2581275 w 2964656"/>
                <a:gd name="connsiteY162" fmla="*/ 228600 h 676275"/>
                <a:gd name="connsiteX163" fmla="*/ 2595562 w 2964656"/>
                <a:gd name="connsiteY163" fmla="*/ 233363 h 676275"/>
                <a:gd name="connsiteX164" fmla="*/ 2676525 w 2964656"/>
                <a:gd name="connsiteY164" fmla="*/ 238125 h 676275"/>
                <a:gd name="connsiteX165" fmla="*/ 2707481 w 2964656"/>
                <a:gd name="connsiteY165" fmla="*/ 240506 h 676275"/>
                <a:gd name="connsiteX166" fmla="*/ 2793206 w 2964656"/>
                <a:gd name="connsiteY166" fmla="*/ 242888 h 676275"/>
                <a:gd name="connsiteX167" fmla="*/ 2809875 w 2964656"/>
                <a:gd name="connsiteY167" fmla="*/ 245269 h 676275"/>
                <a:gd name="connsiteX168" fmla="*/ 2817019 w 2964656"/>
                <a:gd name="connsiteY168" fmla="*/ 247650 h 676275"/>
                <a:gd name="connsiteX169" fmla="*/ 2843212 w 2964656"/>
                <a:gd name="connsiteY169" fmla="*/ 250031 h 676275"/>
                <a:gd name="connsiteX170" fmla="*/ 2859881 w 2964656"/>
                <a:gd name="connsiteY170" fmla="*/ 252413 h 676275"/>
                <a:gd name="connsiteX171" fmla="*/ 2881312 w 2964656"/>
                <a:gd name="connsiteY171" fmla="*/ 254794 h 676275"/>
                <a:gd name="connsiteX172" fmla="*/ 2902744 w 2964656"/>
                <a:gd name="connsiteY172" fmla="*/ 252413 h 676275"/>
                <a:gd name="connsiteX173" fmla="*/ 2919412 w 2964656"/>
                <a:gd name="connsiteY173" fmla="*/ 250031 h 676275"/>
                <a:gd name="connsiteX174" fmla="*/ 2964656 w 2964656"/>
                <a:gd name="connsiteY174" fmla="*/ 250031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964656" h="676275">
                  <a:moveTo>
                    <a:pt x="0" y="676275"/>
                  </a:moveTo>
                  <a:cubicBezTo>
                    <a:pt x="4762" y="673894"/>
                    <a:pt x="9440" y="671334"/>
                    <a:pt x="14287" y="669131"/>
                  </a:cubicBezTo>
                  <a:cubicBezTo>
                    <a:pt x="18179" y="667362"/>
                    <a:pt x="22716" y="666854"/>
                    <a:pt x="26194" y="664369"/>
                  </a:cubicBezTo>
                  <a:cubicBezTo>
                    <a:pt x="28523" y="662706"/>
                    <a:pt x="28575" y="658813"/>
                    <a:pt x="30956" y="657225"/>
                  </a:cubicBezTo>
                  <a:cubicBezTo>
                    <a:pt x="33679" y="655410"/>
                    <a:pt x="37346" y="655784"/>
                    <a:pt x="40481" y="654844"/>
                  </a:cubicBezTo>
                  <a:cubicBezTo>
                    <a:pt x="45290" y="653401"/>
                    <a:pt x="50006" y="651669"/>
                    <a:pt x="54769" y="650081"/>
                  </a:cubicBezTo>
                  <a:cubicBezTo>
                    <a:pt x="57150" y="649287"/>
                    <a:pt x="59824" y="649092"/>
                    <a:pt x="61912" y="647700"/>
                  </a:cubicBezTo>
                  <a:cubicBezTo>
                    <a:pt x="68584" y="643253"/>
                    <a:pt x="69934" y="641197"/>
                    <a:pt x="78581" y="640556"/>
                  </a:cubicBezTo>
                  <a:cubicBezTo>
                    <a:pt x="96805" y="639206"/>
                    <a:pt x="115094" y="638969"/>
                    <a:pt x="133350" y="638175"/>
                  </a:cubicBezTo>
                  <a:cubicBezTo>
                    <a:pt x="153382" y="624822"/>
                    <a:pt x="123972" y="646990"/>
                    <a:pt x="142875" y="616744"/>
                  </a:cubicBezTo>
                  <a:cubicBezTo>
                    <a:pt x="144609" y="613969"/>
                    <a:pt x="149253" y="615262"/>
                    <a:pt x="152400" y="614363"/>
                  </a:cubicBezTo>
                  <a:cubicBezTo>
                    <a:pt x="154814" y="613673"/>
                    <a:pt x="157163" y="612775"/>
                    <a:pt x="159544" y="611981"/>
                  </a:cubicBezTo>
                  <a:cubicBezTo>
                    <a:pt x="173831" y="612775"/>
                    <a:pt x="188155" y="613067"/>
                    <a:pt x="202406" y="614363"/>
                  </a:cubicBezTo>
                  <a:cubicBezTo>
                    <a:pt x="205665" y="614659"/>
                    <a:pt x="208696" y="616246"/>
                    <a:pt x="211931" y="616744"/>
                  </a:cubicBezTo>
                  <a:cubicBezTo>
                    <a:pt x="219035" y="617837"/>
                    <a:pt x="226230" y="618234"/>
                    <a:pt x="233362" y="619125"/>
                  </a:cubicBezTo>
                  <a:cubicBezTo>
                    <a:pt x="275501" y="624392"/>
                    <a:pt x="219470" y="618449"/>
                    <a:pt x="273844" y="623888"/>
                  </a:cubicBezTo>
                  <a:cubicBezTo>
                    <a:pt x="283369" y="623094"/>
                    <a:pt x="293210" y="624064"/>
                    <a:pt x="302419" y="621506"/>
                  </a:cubicBezTo>
                  <a:cubicBezTo>
                    <a:pt x="307934" y="619974"/>
                    <a:pt x="316706" y="611981"/>
                    <a:pt x="316706" y="611981"/>
                  </a:cubicBezTo>
                  <a:lnTo>
                    <a:pt x="326231" y="597694"/>
                  </a:lnTo>
                  <a:cubicBezTo>
                    <a:pt x="327819" y="595313"/>
                    <a:pt x="328279" y="591455"/>
                    <a:pt x="330994" y="590550"/>
                  </a:cubicBezTo>
                  <a:lnTo>
                    <a:pt x="345281" y="585788"/>
                  </a:lnTo>
                  <a:cubicBezTo>
                    <a:pt x="347662" y="584200"/>
                    <a:pt x="349810" y="582187"/>
                    <a:pt x="352425" y="581025"/>
                  </a:cubicBezTo>
                  <a:cubicBezTo>
                    <a:pt x="357012" y="578986"/>
                    <a:pt x="366712" y="576263"/>
                    <a:pt x="366712" y="576263"/>
                  </a:cubicBezTo>
                  <a:cubicBezTo>
                    <a:pt x="387186" y="562613"/>
                    <a:pt x="361282" y="578978"/>
                    <a:pt x="381000" y="569119"/>
                  </a:cubicBezTo>
                  <a:cubicBezTo>
                    <a:pt x="383560" y="567839"/>
                    <a:pt x="385584" y="565636"/>
                    <a:pt x="388144" y="564356"/>
                  </a:cubicBezTo>
                  <a:cubicBezTo>
                    <a:pt x="398883" y="558986"/>
                    <a:pt x="392194" y="565743"/>
                    <a:pt x="402431" y="557213"/>
                  </a:cubicBezTo>
                  <a:cubicBezTo>
                    <a:pt x="405018" y="555057"/>
                    <a:pt x="407419" y="552656"/>
                    <a:pt x="409575" y="550069"/>
                  </a:cubicBezTo>
                  <a:cubicBezTo>
                    <a:pt x="411407" y="547870"/>
                    <a:pt x="412102" y="544713"/>
                    <a:pt x="414337" y="542925"/>
                  </a:cubicBezTo>
                  <a:cubicBezTo>
                    <a:pt x="416297" y="541357"/>
                    <a:pt x="419100" y="541338"/>
                    <a:pt x="421481" y="540544"/>
                  </a:cubicBezTo>
                  <a:cubicBezTo>
                    <a:pt x="423862" y="538956"/>
                    <a:pt x="425994" y="536908"/>
                    <a:pt x="428625" y="535781"/>
                  </a:cubicBezTo>
                  <a:cubicBezTo>
                    <a:pt x="431633" y="534492"/>
                    <a:pt x="434950" y="534086"/>
                    <a:pt x="438150" y="533400"/>
                  </a:cubicBezTo>
                  <a:cubicBezTo>
                    <a:pt x="446065" y="531704"/>
                    <a:pt x="454283" y="531198"/>
                    <a:pt x="461962" y="528638"/>
                  </a:cubicBezTo>
                  <a:lnTo>
                    <a:pt x="476250" y="523875"/>
                  </a:lnTo>
                  <a:lnTo>
                    <a:pt x="483394" y="521494"/>
                  </a:lnTo>
                  <a:cubicBezTo>
                    <a:pt x="501134" y="509665"/>
                    <a:pt x="479340" y="524871"/>
                    <a:pt x="497681" y="509588"/>
                  </a:cubicBezTo>
                  <a:cubicBezTo>
                    <a:pt x="499880" y="507756"/>
                    <a:pt x="502626" y="506657"/>
                    <a:pt x="504825" y="504825"/>
                  </a:cubicBezTo>
                  <a:cubicBezTo>
                    <a:pt x="516716" y="494916"/>
                    <a:pt x="506559" y="499484"/>
                    <a:pt x="519112" y="495300"/>
                  </a:cubicBezTo>
                  <a:cubicBezTo>
                    <a:pt x="535424" y="478989"/>
                    <a:pt x="527796" y="484749"/>
                    <a:pt x="540544" y="476250"/>
                  </a:cubicBezTo>
                  <a:cubicBezTo>
                    <a:pt x="545180" y="462341"/>
                    <a:pt x="539297" y="475116"/>
                    <a:pt x="550069" y="464344"/>
                  </a:cubicBezTo>
                  <a:cubicBezTo>
                    <a:pt x="552093" y="462320"/>
                    <a:pt x="552807" y="459224"/>
                    <a:pt x="554831" y="457200"/>
                  </a:cubicBezTo>
                  <a:cubicBezTo>
                    <a:pt x="558695" y="453336"/>
                    <a:pt x="567147" y="450162"/>
                    <a:pt x="571500" y="447675"/>
                  </a:cubicBezTo>
                  <a:cubicBezTo>
                    <a:pt x="573985" y="446255"/>
                    <a:pt x="576084" y="444193"/>
                    <a:pt x="578644" y="442913"/>
                  </a:cubicBezTo>
                  <a:cubicBezTo>
                    <a:pt x="582457" y="441006"/>
                    <a:pt x="591743" y="439170"/>
                    <a:pt x="595312" y="438150"/>
                  </a:cubicBezTo>
                  <a:cubicBezTo>
                    <a:pt x="597726" y="437460"/>
                    <a:pt x="600075" y="436563"/>
                    <a:pt x="602456" y="435769"/>
                  </a:cubicBezTo>
                  <a:cubicBezTo>
                    <a:pt x="604837" y="434181"/>
                    <a:pt x="608083" y="433433"/>
                    <a:pt x="609600" y="431006"/>
                  </a:cubicBezTo>
                  <a:cubicBezTo>
                    <a:pt x="614802" y="422683"/>
                    <a:pt x="611843" y="415947"/>
                    <a:pt x="619125" y="409575"/>
                  </a:cubicBezTo>
                  <a:cubicBezTo>
                    <a:pt x="623432" y="405806"/>
                    <a:pt x="628650" y="403225"/>
                    <a:pt x="633412" y="400050"/>
                  </a:cubicBezTo>
                  <a:lnTo>
                    <a:pt x="640556" y="395288"/>
                  </a:lnTo>
                  <a:cubicBezTo>
                    <a:pt x="642937" y="393700"/>
                    <a:pt x="645140" y="391805"/>
                    <a:pt x="647700" y="390525"/>
                  </a:cubicBezTo>
                  <a:cubicBezTo>
                    <a:pt x="650875" y="388938"/>
                    <a:pt x="654181" y="387589"/>
                    <a:pt x="657225" y="385763"/>
                  </a:cubicBezTo>
                  <a:cubicBezTo>
                    <a:pt x="662133" y="382818"/>
                    <a:pt x="666750" y="379413"/>
                    <a:pt x="671512" y="376238"/>
                  </a:cubicBezTo>
                  <a:cubicBezTo>
                    <a:pt x="673893" y="374650"/>
                    <a:pt x="676632" y="373499"/>
                    <a:pt x="678656" y="371475"/>
                  </a:cubicBezTo>
                  <a:cubicBezTo>
                    <a:pt x="681037" y="369094"/>
                    <a:pt x="682998" y="366199"/>
                    <a:pt x="685800" y="364331"/>
                  </a:cubicBezTo>
                  <a:cubicBezTo>
                    <a:pt x="687889" y="362939"/>
                    <a:pt x="690637" y="362939"/>
                    <a:pt x="692944" y="361950"/>
                  </a:cubicBezTo>
                  <a:cubicBezTo>
                    <a:pt x="722163" y="349429"/>
                    <a:pt x="685702" y="364381"/>
                    <a:pt x="709612" y="352425"/>
                  </a:cubicBezTo>
                  <a:cubicBezTo>
                    <a:pt x="711857" y="351302"/>
                    <a:pt x="714375" y="350838"/>
                    <a:pt x="716756" y="350044"/>
                  </a:cubicBezTo>
                  <a:cubicBezTo>
                    <a:pt x="737225" y="336397"/>
                    <a:pt x="711330" y="352756"/>
                    <a:pt x="731044" y="342900"/>
                  </a:cubicBezTo>
                  <a:cubicBezTo>
                    <a:pt x="733604" y="341620"/>
                    <a:pt x="735628" y="339418"/>
                    <a:pt x="738187" y="338138"/>
                  </a:cubicBezTo>
                  <a:cubicBezTo>
                    <a:pt x="740432" y="337015"/>
                    <a:pt x="743024" y="336745"/>
                    <a:pt x="745331" y="335756"/>
                  </a:cubicBezTo>
                  <a:cubicBezTo>
                    <a:pt x="748594" y="334358"/>
                    <a:pt x="751560" y="332312"/>
                    <a:pt x="754856" y="330994"/>
                  </a:cubicBezTo>
                  <a:cubicBezTo>
                    <a:pt x="776107" y="322494"/>
                    <a:pt x="762545" y="330630"/>
                    <a:pt x="776287" y="321469"/>
                  </a:cubicBezTo>
                  <a:lnTo>
                    <a:pt x="852487" y="323850"/>
                  </a:lnTo>
                  <a:lnTo>
                    <a:pt x="957262" y="326231"/>
                  </a:lnTo>
                  <a:cubicBezTo>
                    <a:pt x="998059" y="327831"/>
                    <a:pt x="956306" y="327978"/>
                    <a:pt x="983456" y="330994"/>
                  </a:cubicBezTo>
                  <a:cubicBezTo>
                    <a:pt x="994529" y="332224"/>
                    <a:pt x="1005681" y="332581"/>
                    <a:pt x="1016794" y="333375"/>
                  </a:cubicBezTo>
                  <a:cubicBezTo>
                    <a:pt x="1024731" y="332581"/>
                    <a:pt x="1032699" y="332048"/>
                    <a:pt x="1040606" y="330994"/>
                  </a:cubicBezTo>
                  <a:cubicBezTo>
                    <a:pt x="1044618" y="330459"/>
                    <a:pt x="1048487" y="329037"/>
                    <a:pt x="1052512" y="328613"/>
                  </a:cubicBezTo>
                  <a:cubicBezTo>
                    <a:pt x="1063592" y="327447"/>
                    <a:pt x="1074737" y="327025"/>
                    <a:pt x="1085850" y="326231"/>
                  </a:cubicBezTo>
                  <a:lnTo>
                    <a:pt x="1097756" y="323850"/>
                  </a:lnTo>
                  <a:cubicBezTo>
                    <a:pt x="1102506" y="322986"/>
                    <a:pt x="1107309" y="322416"/>
                    <a:pt x="1112044" y="321469"/>
                  </a:cubicBezTo>
                  <a:cubicBezTo>
                    <a:pt x="1124466" y="318985"/>
                    <a:pt x="1118110" y="319735"/>
                    <a:pt x="1128712" y="316706"/>
                  </a:cubicBezTo>
                  <a:cubicBezTo>
                    <a:pt x="1131859" y="315807"/>
                    <a:pt x="1135102" y="315265"/>
                    <a:pt x="1138237" y="314325"/>
                  </a:cubicBezTo>
                  <a:cubicBezTo>
                    <a:pt x="1143046" y="312883"/>
                    <a:pt x="1147762" y="311151"/>
                    <a:pt x="1152525" y="309563"/>
                  </a:cubicBezTo>
                  <a:cubicBezTo>
                    <a:pt x="1154906" y="308769"/>
                    <a:pt x="1157580" y="308573"/>
                    <a:pt x="1159669" y="307181"/>
                  </a:cubicBezTo>
                  <a:cubicBezTo>
                    <a:pt x="1168901" y="301027"/>
                    <a:pt x="1164097" y="303324"/>
                    <a:pt x="1173956" y="300038"/>
                  </a:cubicBezTo>
                  <a:lnTo>
                    <a:pt x="1195387" y="285750"/>
                  </a:lnTo>
                  <a:cubicBezTo>
                    <a:pt x="1195392" y="285747"/>
                    <a:pt x="1209671" y="276229"/>
                    <a:pt x="1209675" y="276225"/>
                  </a:cubicBezTo>
                  <a:cubicBezTo>
                    <a:pt x="1218842" y="267058"/>
                    <a:pt x="1214017" y="270949"/>
                    <a:pt x="1223962" y="264319"/>
                  </a:cubicBezTo>
                  <a:cubicBezTo>
                    <a:pt x="1225550" y="261938"/>
                    <a:pt x="1226571" y="259060"/>
                    <a:pt x="1228725" y="257175"/>
                  </a:cubicBezTo>
                  <a:cubicBezTo>
                    <a:pt x="1233032" y="253406"/>
                    <a:pt x="1243012" y="247650"/>
                    <a:pt x="1243012" y="247650"/>
                  </a:cubicBezTo>
                  <a:cubicBezTo>
                    <a:pt x="1244600" y="245269"/>
                    <a:pt x="1245751" y="242530"/>
                    <a:pt x="1247775" y="240506"/>
                  </a:cubicBezTo>
                  <a:cubicBezTo>
                    <a:pt x="1249799" y="238482"/>
                    <a:pt x="1252720" y="237576"/>
                    <a:pt x="1254919" y="235744"/>
                  </a:cubicBezTo>
                  <a:cubicBezTo>
                    <a:pt x="1257506" y="233588"/>
                    <a:pt x="1259475" y="230756"/>
                    <a:pt x="1262062" y="228600"/>
                  </a:cubicBezTo>
                  <a:cubicBezTo>
                    <a:pt x="1272281" y="220084"/>
                    <a:pt x="1266861" y="228081"/>
                    <a:pt x="1276350" y="216694"/>
                  </a:cubicBezTo>
                  <a:cubicBezTo>
                    <a:pt x="1278182" y="214495"/>
                    <a:pt x="1279832" y="212110"/>
                    <a:pt x="1281112" y="209550"/>
                  </a:cubicBezTo>
                  <a:cubicBezTo>
                    <a:pt x="1284319" y="203136"/>
                    <a:pt x="1282193" y="200568"/>
                    <a:pt x="1288256" y="195263"/>
                  </a:cubicBezTo>
                  <a:cubicBezTo>
                    <a:pt x="1299596" y="185341"/>
                    <a:pt x="1300234" y="186316"/>
                    <a:pt x="1312069" y="183356"/>
                  </a:cubicBezTo>
                  <a:cubicBezTo>
                    <a:pt x="1314450" y="181769"/>
                    <a:pt x="1316652" y="179874"/>
                    <a:pt x="1319212" y="178594"/>
                  </a:cubicBezTo>
                  <a:cubicBezTo>
                    <a:pt x="1327793" y="174304"/>
                    <a:pt x="1343344" y="174514"/>
                    <a:pt x="1350169" y="173831"/>
                  </a:cubicBezTo>
                  <a:lnTo>
                    <a:pt x="1364456" y="169069"/>
                  </a:lnTo>
                  <a:lnTo>
                    <a:pt x="1371600" y="166688"/>
                  </a:lnTo>
                  <a:cubicBezTo>
                    <a:pt x="1376362" y="161925"/>
                    <a:pt x="1382151" y="158004"/>
                    <a:pt x="1385887" y="152400"/>
                  </a:cubicBezTo>
                  <a:cubicBezTo>
                    <a:pt x="1389671" y="146724"/>
                    <a:pt x="1395842" y="135445"/>
                    <a:pt x="1402556" y="130969"/>
                  </a:cubicBezTo>
                  <a:cubicBezTo>
                    <a:pt x="1404645" y="129577"/>
                    <a:pt x="1407319" y="129382"/>
                    <a:pt x="1409700" y="128588"/>
                  </a:cubicBezTo>
                  <a:cubicBezTo>
                    <a:pt x="1412081" y="127000"/>
                    <a:pt x="1415327" y="126252"/>
                    <a:pt x="1416844" y="123825"/>
                  </a:cubicBezTo>
                  <a:cubicBezTo>
                    <a:pt x="1419505" y="119568"/>
                    <a:pt x="1418821" y="113715"/>
                    <a:pt x="1421606" y="109538"/>
                  </a:cubicBezTo>
                  <a:lnTo>
                    <a:pt x="1426369" y="102394"/>
                  </a:lnTo>
                  <a:cubicBezTo>
                    <a:pt x="1427577" y="97563"/>
                    <a:pt x="1429082" y="90506"/>
                    <a:pt x="1431131" y="85725"/>
                  </a:cubicBezTo>
                  <a:cubicBezTo>
                    <a:pt x="1432529" y="82462"/>
                    <a:pt x="1434133" y="79282"/>
                    <a:pt x="1435894" y="76200"/>
                  </a:cubicBezTo>
                  <a:cubicBezTo>
                    <a:pt x="1437314" y="73715"/>
                    <a:pt x="1438632" y="71080"/>
                    <a:pt x="1440656" y="69056"/>
                  </a:cubicBezTo>
                  <a:cubicBezTo>
                    <a:pt x="1442680" y="67032"/>
                    <a:pt x="1445419" y="65881"/>
                    <a:pt x="1447800" y="64294"/>
                  </a:cubicBezTo>
                  <a:cubicBezTo>
                    <a:pt x="1451314" y="59022"/>
                    <a:pt x="1454205" y="53673"/>
                    <a:pt x="1459706" y="50006"/>
                  </a:cubicBezTo>
                  <a:cubicBezTo>
                    <a:pt x="1461795" y="48614"/>
                    <a:pt x="1464605" y="48747"/>
                    <a:pt x="1466850" y="47625"/>
                  </a:cubicBezTo>
                  <a:cubicBezTo>
                    <a:pt x="1469410" y="46345"/>
                    <a:pt x="1471434" y="44143"/>
                    <a:pt x="1473994" y="42863"/>
                  </a:cubicBezTo>
                  <a:cubicBezTo>
                    <a:pt x="1476239" y="41740"/>
                    <a:pt x="1478943" y="41700"/>
                    <a:pt x="1481137" y="40481"/>
                  </a:cubicBezTo>
                  <a:cubicBezTo>
                    <a:pt x="1486141" y="37701"/>
                    <a:pt x="1491377" y="35003"/>
                    <a:pt x="1495425" y="30956"/>
                  </a:cubicBezTo>
                  <a:cubicBezTo>
                    <a:pt x="1504593" y="21790"/>
                    <a:pt x="1499767" y="25681"/>
                    <a:pt x="1509712" y="19050"/>
                  </a:cubicBezTo>
                  <a:cubicBezTo>
                    <a:pt x="1517741" y="7007"/>
                    <a:pt x="1510116" y="15276"/>
                    <a:pt x="1521619" y="9525"/>
                  </a:cubicBezTo>
                  <a:cubicBezTo>
                    <a:pt x="1524179" y="8245"/>
                    <a:pt x="1526147" y="5925"/>
                    <a:pt x="1528762" y="4763"/>
                  </a:cubicBezTo>
                  <a:cubicBezTo>
                    <a:pt x="1533350" y="2724"/>
                    <a:pt x="1543050" y="0"/>
                    <a:pt x="1543050" y="0"/>
                  </a:cubicBezTo>
                  <a:cubicBezTo>
                    <a:pt x="1600200" y="794"/>
                    <a:pt x="1657387" y="184"/>
                    <a:pt x="1714500" y="2381"/>
                  </a:cubicBezTo>
                  <a:cubicBezTo>
                    <a:pt x="1725639" y="2809"/>
                    <a:pt x="1727952" y="7347"/>
                    <a:pt x="1735931" y="11906"/>
                  </a:cubicBezTo>
                  <a:cubicBezTo>
                    <a:pt x="1739013" y="13667"/>
                    <a:pt x="1742193" y="15271"/>
                    <a:pt x="1745456" y="16669"/>
                  </a:cubicBezTo>
                  <a:cubicBezTo>
                    <a:pt x="1747763" y="17658"/>
                    <a:pt x="1750095" y="18893"/>
                    <a:pt x="1752600" y="19050"/>
                  </a:cubicBezTo>
                  <a:cubicBezTo>
                    <a:pt x="1775588" y="20487"/>
                    <a:pt x="1798637" y="20637"/>
                    <a:pt x="1821656" y="21431"/>
                  </a:cubicBezTo>
                  <a:cubicBezTo>
                    <a:pt x="1824831" y="23019"/>
                    <a:pt x="1827885" y="24876"/>
                    <a:pt x="1831181" y="26194"/>
                  </a:cubicBezTo>
                  <a:cubicBezTo>
                    <a:pt x="1835842" y="28058"/>
                    <a:pt x="1845469" y="30956"/>
                    <a:pt x="1845469" y="30956"/>
                  </a:cubicBezTo>
                  <a:cubicBezTo>
                    <a:pt x="1854200" y="30162"/>
                    <a:pt x="1863028" y="30098"/>
                    <a:pt x="1871662" y="28575"/>
                  </a:cubicBezTo>
                  <a:cubicBezTo>
                    <a:pt x="1876606" y="27703"/>
                    <a:pt x="1881187" y="25401"/>
                    <a:pt x="1885950" y="23813"/>
                  </a:cubicBezTo>
                  <a:lnTo>
                    <a:pt x="1893094" y="21431"/>
                  </a:lnTo>
                  <a:cubicBezTo>
                    <a:pt x="1899444" y="22225"/>
                    <a:pt x="1905832" y="22761"/>
                    <a:pt x="1912144" y="23813"/>
                  </a:cubicBezTo>
                  <a:cubicBezTo>
                    <a:pt x="1918126" y="24810"/>
                    <a:pt x="1923148" y="26687"/>
                    <a:pt x="1928812" y="28575"/>
                  </a:cubicBezTo>
                  <a:cubicBezTo>
                    <a:pt x="1933495" y="35599"/>
                    <a:pt x="1933843" y="37133"/>
                    <a:pt x="1940719" y="42863"/>
                  </a:cubicBezTo>
                  <a:cubicBezTo>
                    <a:pt x="1944050" y="45639"/>
                    <a:pt x="1957803" y="53518"/>
                    <a:pt x="1959769" y="54769"/>
                  </a:cubicBezTo>
                  <a:cubicBezTo>
                    <a:pt x="1968886" y="60571"/>
                    <a:pt x="1977868" y="67946"/>
                    <a:pt x="1988344" y="71438"/>
                  </a:cubicBezTo>
                  <a:cubicBezTo>
                    <a:pt x="1992924" y="72965"/>
                    <a:pt x="1997918" y="72772"/>
                    <a:pt x="2002631" y="73819"/>
                  </a:cubicBezTo>
                  <a:cubicBezTo>
                    <a:pt x="2005081" y="74363"/>
                    <a:pt x="2007394" y="75406"/>
                    <a:pt x="2009775" y="76200"/>
                  </a:cubicBezTo>
                  <a:cubicBezTo>
                    <a:pt x="2023269" y="75406"/>
                    <a:pt x="2036806" y="75164"/>
                    <a:pt x="2050256" y="73819"/>
                  </a:cubicBezTo>
                  <a:cubicBezTo>
                    <a:pt x="2058662" y="72978"/>
                    <a:pt x="2056968" y="70042"/>
                    <a:pt x="2064544" y="66675"/>
                  </a:cubicBezTo>
                  <a:cubicBezTo>
                    <a:pt x="2069131" y="64636"/>
                    <a:pt x="2074527" y="64496"/>
                    <a:pt x="2078831" y="61913"/>
                  </a:cubicBezTo>
                  <a:cubicBezTo>
                    <a:pt x="2082800" y="59532"/>
                    <a:pt x="2086597" y="56839"/>
                    <a:pt x="2090737" y="54769"/>
                  </a:cubicBezTo>
                  <a:cubicBezTo>
                    <a:pt x="2092982" y="53646"/>
                    <a:pt x="2095596" y="53427"/>
                    <a:pt x="2097881" y="52388"/>
                  </a:cubicBezTo>
                  <a:cubicBezTo>
                    <a:pt x="2128487" y="38477"/>
                    <a:pt x="2104836" y="45551"/>
                    <a:pt x="2138362" y="38100"/>
                  </a:cubicBezTo>
                  <a:cubicBezTo>
                    <a:pt x="2141537" y="36513"/>
                    <a:pt x="2144563" y="34584"/>
                    <a:pt x="2147887" y="33338"/>
                  </a:cubicBezTo>
                  <a:cubicBezTo>
                    <a:pt x="2150951" y="32189"/>
                    <a:pt x="2154265" y="31855"/>
                    <a:pt x="2157412" y="30956"/>
                  </a:cubicBezTo>
                  <a:cubicBezTo>
                    <a:pt x="2159826" y="30266"/>
                    <a:pt x="2162175" y="29369"/>
                    <a:pt x="2164556" y="28575"/>
                  </a:cubicBezTo>
                  <a:cubicBezTo>
                    <a:pt x="2176462" y="32544"/>
                    <a:pt x="2187822" y="38924"/>
                    <a:pt x="2200275" y="40481"/>
                  </a:cubicBezTo>
                  <a:cubicBezTo>
                    <a:pt x="2215734" y="42414"/>
                    <a:pt x="2216614" y="41748"/>
                    <a:pt x="2228850" y="45244"/>
                  </a:cubicBezTo>
                  <a:cubicBezTo>
                    <a:pt x="2231264" y="45934"/>
                    <a:pt x="2233687" y="46636"/>
                    <a:pt x="2235994" y="47625"/>
                  </a:cubicBezTo>
                  <a:cubicBezTo>
                    <a:pt x="2239257" y="49023"/>
                    <a:pt x="2242256" y="50990"/>
                    <a:pt x="2245519" y="52388"/>
                  </a:cubicBezTo>
                  <a:cubicBezTo>
                    <a:pt x="2247826" y="53377"/>
                    <a:pt x="2250312" y="53888"/>
                    <a:pt x="2252662" y="54769"/>
                  </a:cubicBezTo>
                  <a:cubicBezTo>
                    <a:pt x="2256665" y="56270"/>
                    <a:pt x="2260663" y="57795"/>
                    <a:pt x="2264569" y="59531"/>
                  </a:cubicBezTo>
                  <a:cubicBezTo>
                    <a:pt x="2267813" y="60973"/>
                    <a:pt x="2270781" y="63020"/>
                    <a:pt x="2274094" y="64294"/>
                  </a:cubicBezTo>
                  <a:cubicBezTo>
                    <a:pt x="2281122" y="66997"/>
                    <a:pt x="2288574" y="68542"/>
                    <a:pt x="2295525" y="71438"/>
                  </a:cubicBezTo>
                  <a:cubicBezTo>
                    <a:pt x="2298167" y="72539"/>
                    <a:pt x="2300076" y="74990"/>
                    <a:pt x="2302669" y="76200"/>
                  </a:cubicBezTo>
                  <a:cubicBezTo>
                    <a:pt x="2312020" y="80563"/>
                    <a:pt x="2322659" y="82381"/>
                    <a:pt x="2331244" y="88106"/>
                  </a:cubicBezTo>
                  <a:cubicBezTo>
                    <a:pt x="2341110" y="94685"/>
                    <a:pt x="2335611" y="92175"/>
                    <a:pt x="2347912" y="95250"/>
                  </a:cubicBezTo>
                  <a:cubicBezTo>
                    <a:pt x="2368784" y="116122"/>
                    <a:pt x="2342308" y="90580"/>
                    <a:pt x="2362200" y="107156"/>
                  </a:cubicBezTo>
                  <a:cubicBezTo>
                    <a:pt x="2374093" y="117066"/>
                    <a:pt x="2363933" y="112496"/>
                    <a:pt x="2376487" y="116681"/>
                  </a:cubicBezTo>
                  <a:cubicBezTo>
                    <a:pt x="2406072" y="136404"/>
                    <a:pt x="2377372" y="115185"/>
                    <a:pt x="2400300" y="138113"/>
                  </a:cubicBezTo>
                  <a:cubicBezTo>
                    <a:pt x="2402324" y="140137"/>
                    <a:pt x="2405115" y="141212"/>
                    <a:pt x="2407444" y="142875"/>
                  </a:cubicBezTo>
                  <a:cubicBezTo>
                    <a:pt x="2414412" y="147852"/>
                    <a:pt x="2423957" y="155895"/>
                    <a:pt x="2431256" y="159544"/>
                  </a:cubicBezTo>
                  <a:cubicBezTo>
                    <a:pt x="2434431" y="161131"/>
                    <a:pt x="2437457" y="163060"/>
                    <a:pt x="2440781" y="164306"/>
                  </a:cubicBezTo>
                  <a:cubicBezTo>
                    <a:pt x="2443845" y="165455"/>
                    <a:pt x="2447131" y="165894"/>
                    <a:pt x="2450306" y="166688"/>
                  </a:cubicBezTo>
                  <a:cubicBezTo>
                    <a:pt x="2453481" y="169069"/>
                    <a:pt x="2456466" y="171728"/>
                    <a:pt x="2459831" y="173831"/>
                  </a:cubicBezTo>
                  <a:cubicBezTo>
                    <a:pt x="2462841" y="175712"/>
                    <a:pt x="2466448" y="176558"/>
                    <a:pt x="2469356" y="178594"/>
                  </a:cubicBezTo>
                  <a:cubicBezTo>
                    <a:pt x="2474435" y="182149"/>
                    <a:pt x="2478414" y="187172"/>
                    <a:pt x="2483644" y="190500"/>
                  </a:cubicBezTo>
                  <a:cubicBezTo>
                    <a:pt x="2487250" y="192795"/>
                    <a:pt x="2491727" y="193351"/>
                    <a:pt x="2495550" y="195263"/>
                  </a:cubicBezTo>
                  <a:cubicBezTo>
                    <a:pt x="2514010" y="204493"/>
                    <a:pt x="2491887" y="196423"/>
                    <a:pt x="2509837" y="202406"/>
                  </a:cubicBezTo>
                  <a:cubicBezTo>
                    <a:pt x="2519148" y="208614"/>
                    <a:pt x="2518632" y="208696"/>
                    <a:pt x="2531269" y="214313"/>
                  </a:cubicBezTo>
                  <a:cubicBezTo>
                    <a:pt x="2536810" y="216776"/>
                    <a:pt x="2542114" y="217328"/>
                    <a:pt x="2547937" y="219075"/>
                  </a:cubicBezTo>
                  <a:cubicBezTo>
                    <a:pt x="2552746" y="220518"/>
                    <a:pt x="2557355" y="222621"/>
                    <a:pt x="2562225" y="223838"/>
                  </a:cubicBezTo>
                  <a:cubicBezTo>
                    <a:pt x="2568575" y="225425"/>
                    <a:pt x="2574981" y="226802"/>
                    <a:pt x="2581275" y="228600"/>
                  </a:cubicBezTo>
                  <a:cubicBezTo>
                    <a:pt x="2586102" y="229979"/>
                    <a:pt x="2590573" y="232809"/>
                    <a:pt x="2595562" y="233363"/>
                  </a:cubicBezTo>
                  <a:cubicBezTo>
                    <a:pt x="2641948" y="238516"/>
                    <a:pt x="2595401" y="233856"/>
                    <a:pt x="2676525" y="238125"/>
                  </a:cubicBezTo>
                  <a:cubicBezTo>
                    <a:pt x="2686860" y="238669"/>
                    <a:pt x="2697140" y="240084"/>
                    <a:pt x="2707481" y="240506"/>
                  </a:cubicBezTo>
                  <a:cubicBezTo>
                    <a:pt x="2736043" y="241672"/>
                    <a:pt x="2764631" y="242094"/>
                    <a:pt x="2793206" y="242888"/>
                  </a:cubicBezTo>
                  <a:cubicBezTo>
                    <a:pt x="2798762" y="243682"/>
                    <a:pt x="2804371" y="244168"/>
                    <a:pt x="2809875" y="245269"/>
                  </a:cubicBezTo>
                  <a:cubicBezTo>
                    <a:pt x="2812336" y="245761"/>
                    <a:pt x="2814534" y="247295"/>
                    <a:pt x="2817019" y="247650"/>
                  </a:cubicBezTo>
                  <a:cubicBezTo>
                    <a:pt x="2825698" y="248890"/>
                    <a:pt x="2834499" y="249063"/>
                    <a:pt x="2843212" y="250031"/>
                  </a:cubicBezTo>
                  <a:cubicBezTo>
                    <a:pt x="2848790" y="250651"/>
                    <a:pt x="2854312" y="251717"/>
                    <a:pt x="2859881" y="252413"/>
                  </a:cubicBezTo>
                  <a:cubicBezTo>
                    <a:pt x="2867013" y="253305"/>
                    <a:pt x="2874168" y="254000"/>
                    <a:pt x="2881312" y="254794"/>
                  </a:cubicBezTo>
                  <a:lnTo>
                    <a:pt x="2902744" y="252413"/>
                  </a:lnTo>
                  <a:cubicBezTo>
                    <a:pt x="2908313" y="251717"/>
                    <a:pt x="2913804" y="250247"/>
                    <a:pt x="2919412" y="250031"/>
                  </a:cubicBezTo>
                  <a:cubicBezTo>
                    <a:pt x="2934482" y="249451"/>
                    <a:pt x="2949575" y="250031"/>
                    <a:pt x="2964656" y="250031"/>
                  </a:cubicBezTo>
                </a:path>
              </a:pathLst>
            </a:custGeom>
            <a:noFill/>
            <a:ln w="28575" cap="flat" cmpd="sng" algn="ctr">
              <a:solidFill>
                <a:srgbClr val="4086B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6" name="Elbow Connector 65"/>
          <p:cNvCxnSpPr>
            <a:stCxn id="60" idx="3"/>
            <a:endCxn id="35" idx="0"/>
          </p:cNvCxnSpPr>
          <p:nvPr/>
        </p:nvCxnSpPr>
        <p:spPr bwMode="auto">
          <a:xfrm rot="16200000" flipH="1">
            <a:off x="3652430" y="2375179"/>
            <a:ext cx="956737" cy="1924852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Elbow Connector 66"/>
          <p:cNvCxnSpPr>
            <a:stCxn id="23" idx="4"/>
            <a:endCxn id="35" idx="0"/>
          </p:cNvCxnSpPr>
          <p:nvPr/>
        </p:nvCxnSpPr>
        <p:spPr bwMode="auto">
          <a:xfrm rot="5400000">
            <a:off x="4734276" y="3155445"/>
            <a:ext cx="1019477" cy="301580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5227829" y="21379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Marine Gazetteer republished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838469" y="421459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Review of access to industry data</a:t>
            </a:r>
          </a:p>
        </p:txBody>
      </p:sp>
      <p:cxnSp>
        <p:nvCxnSpPr>
          <p:cNvPr id="70" name="Elbow Connector 69"/>
          <p:cNvCxnSpPr>
            <a:stCxn id="69" idx="2"/>
            <a:endCxn id="24" idx="0"/>
          </p:cNvCxnSpPr>
          <p:nvPr/>
        </p:nvCxnSpPr>
        <p:spPr bwMode="auto">
          <a:xfrm rot="5400000">
            <a:off x="6141134" y="1314561"/>
            <a:ext cx="1419351" cy="1479806"/>
          </a:xfrm>
          <a:prstGeom prst="bentConnector3">
            <a:avLst>
              <a:gd name="adj1" fmla="val 32315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Elbow Connector 70"/>
          <p:cNvCxnSpPr>
            <a:stCxn id="37" idx="2"/>
            <a:endCxn id="25" idx="0"/>
          </p:cNvCxnSpPr>
          <p:nvPr/>
        </p:nvCxnSpPr>
        <p:spPr bwMode="auto">
          <a:xfrm rot="5400000">
            <a:off x="7618748" y="1526439"/>
            <a:ext cx="342889" cy="1926801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8187660" y="2672258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8925060" y="277345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9637020" y="251147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10364803" y="2277024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11091560" y="1990863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11792598" y="2174150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8" name="Elbow Connector 77"/>
          <p:cNvCxnSpPr>
            <a:stCxn id="39" idx="0"/>
            <a:endCxn id="73" idx="4"/>
          </p:cNvCxnSpPr>
          <p:nvPr/>
        </p:nvCxnSpPr>
        <p:spPr bwMode="auto">
          <a:xfrm rot="5400000" flipH="1" flipV="1">
            <a:off x="7635563" y="3716524"/>
            <a:ext cx="2160560" cy="562450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TextBox 78"/>
          <p:cNvSpPr txBox="1"/>
          <p:nvPr/>
        </p:nvSpPr>
        <p:spPr>
          <a:xfrm>
            <a:off x="10051430" y="1975586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sz="1400" dirty="0" smtClean="0"/>
              <a:t>2021</a:t>
            </a:r>
            <a:endParaRPr lang="en-GB" sz="1400" dirty="0"/>
          </a:p>
        </p:txBody>
      </p:sp>
      <p:cxnSp>
        <p:nvCxnSpPr>
          <p:cNvPr id="80" name="Elbow Connector 79"/>
          <p:cNvCxnSpPr>
            <a:stCxn id="36" idx="0"/>
            <a:endCxn id="75" idx="4"/>
          </p:cNvCxnSpPr>
          <p:nvPr/>
        </p:nvCxnSpPr>
        <p:spPr bwMode="auto">
          <a:xfrm rot="5400000" flipH="1" flipV="1">
            <a:off x="9622513" y="2859712"/>
            <a:ext cx="1252970" cy="375626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Oval 80"/>
          <p:cNvSpPr/>
          <p:nvPr/>
        </p:nvSpPr>
        <p:spPr bwMode="auto">
          <a:xfrm>
            <a:off x="4584039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57671" y="5299427"/>
            <a:ext cx="1992566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Trialled new API standard, a global first</a:t>
            </a:r>
          </a:p>
        </p:txBody>
      </p:sp>
      <p:cxnSp>
        <p:nvCxnSpPr>
          <p:cNvPr id="83" name="Elbow Connector 82"/>
          <p:cNvCxnSpPr>
            <a:stCxn id="76" idx="4"/>
            <a:endCxn id="82" idx="0"/>
          </p:cNvCxnSpPr>
          <p:nvPr/>
        </p:nvCxnSpPr>
        <p:spPr bwMode="auto">
          <a:xfrm rot="5400000">
            <a:off x="9576487" y="3712346"/>
            <a:ext cx="3164548" cy="961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Elbow Connector 83"/>
          <p:cNvCxnSpPr>
            <a:stCxn id="25" idx="5"/>
            <a:endCxn id="35" idx="0"/>
          </p:cNvCxnSpPr>
          <p:nvPr/>
        </p:nvCxnSpPr>
        <p:spPr bwMode="auto">
          <a:xfrm rot="5400000">
            <a:off x="5469584" y="2407849"/>
            <a:ext cx="1031765" cy="1784484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5342682" y="4936374"/>
            <a:ext cx="1504485" cy="923330"/>
          </a:xfrm>
          <a:prstGeom prst="rect">
            <a:avLst/>
          </a:prstGeom>
          <a:solidFill>
            <a:srgbClr val="FFFFFF">
              <a:alpha val="72157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portal redeveloped</a:t>
            </a:r>
          </a:p>
        </p:txBody>
      </p:sp>
      <p:cxnSp>
        <p:nvCxnSpPr>
          <p:cNvPr id="86" name="Elbow Connector 85"/>
          <p:cNvCxnSpPr>
            <a:stCxn id="64" idx="66"/>
            <a:endCxn id="85" idx="0"/>
          </p:cNvCxnSpPr>
          <p:nvPr/>
        </p:nvCxnSpPr>
        <p:spPr bwMode="auto">
          <a:xfrm flipH="1">
            <a:off x="6094925" y="2695575"/>
            <a:ext cx="1467925" cy="2240799"/>
          </a:xfrm>
          <a:prstGeom prst="bentConnector4">
            <a:avLst>
              <a:gd name="adj1" fmla="val 916"/>
              <a:gd name="adj2" fmla="val 53294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86"/>
          <p:cNvSpPr/>
          <p:nvPr/>
        </p:nvSpPr>
        <p:spPr bwMode="auto">
          <a:xfrm>
            <a:off x="7472632" y="2629437"/>
            <a:ext cx="144016" cy="144016"/>
          </a:xfrm>
          <a:prstGeom prst="ellipse">
            <a:avLst/>
          </a:prstGeom>
          <a:solidFill>
            <a:srgbClr val="4086B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8" name="Elbow Connector 87"/>
          <p:cNvCxnSpPr>
            <a:stCxn id="68" idx="2"/>
            <a:endCxn id="81" idx="0"/>
          </p:cNvCxnSpPr>
          <p:nvPr/>
        </p:nvCxnSpPr>
        <p:spPr bwMode="auto">
          <a:xfrm rot="5400000">
            <a:off x="4571906" y="1221271"/>
            <a:ext cx="1492308" cy="1324025"/>
          </a:xfrm>
          <a:prstGeom prst="bentConnector3">
            <a:avLst>
              <a:gd name="adj1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31994" y="3655111"/>
            <a:ext cx="1504485" cy="923330"/>
          </a:xfrm>
          <a:prstGeom prst="rect">
            <a:avLst/>
          </a:prstGeom>
          <a:solidFill>
            <a:srgbClr val="FFFFF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precursor established</a:t>
            </a:r>
          </a:p>
        </p:txBody>
      </p:sp>
      <p:cxnSp>
        <p:nvCxnSpPr>
          <p:cNvPr id="90" name="Elbow Connector 89"/>
          <p:cNvCxnSpPr>
            <a:stCxn id="19" idx="4"/>
            <a:endCxn id="89" idx="0"/>
          </p:cNvCxnSpPr>
          <p:nvPr/>
        </p:nvCxnSpPr>
        <p:spPr bwMode="auto">
          <a:xfrm rot="16200000" flipH="1">
            <a:off x="-77172" y="2793702"/>
            <a:ext cx="1297674" cy="425144"/>
          </a:xfrm>
          <a:prstGeom prst="bentConnector3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581749" y="316433"/>
            <a:ext cx="10572205" cy="6217087"/>
          </a:xfrm>
          <a:prstGeom prst="rect">
            <a:avLst/>
          </a:prstGeom>
          <a:solidFill>
            <a:srgbClr val="FFFFFF"/>
          </a:solidFill>
          <a:ln w="76200">
            <a:solidFill>
              <a:srgbClr val="F47F3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4000" dirty="0" smtClean="0">
                <a:solidFill>
                  <a:srgbClr val="F47F31"/>
                </a:solidFill>
              </a:rPr>
              <a:t>2009</a:t>
            </a:r>
          </a:p>
          <a:p>
            <a:pPr algn="ctr">
              <a:buNone/>
            </a:pPr>
            <a:r>
              <a:rPr lang="en-GB" sz="4000" dirty="0" smtClean="0">
                <a:solidFill>
                  <a:srgbClr val="4086BB"/>
                </a:solidFill>
              </a:rPr>
              <a:t>MEDIN discovery metadata standard first published</a:t>
            </a:r>
          </a:p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as a standardised way to describe UK marine geospatial data that complies with national and international standards such as GEMINI, INSPIRE and ISO. </a:t>
            </a:r>
          </a:p>
          <a:p>
            <a:pPr lvl="8" algn="ctr"/>
            <a:endParaRPr lang="en-GB" dirty="0" smtClean="0">
              <a:solidFill>
                <a:srgbClr val="4086BB"/>
              </a:solidFill>
            </a:endParaRPr>
          </a:p>
          <a:p>
            <a:pPr lvl="8" algn="just"/>
            <a:r>
              <a:rPr lang="en-GB" dirty="0">
                <a:solidFill>
                  <a:srgbClr val="4086BB"/>
                </a:solidFill>
              </a:rPr>
              <a:t>	</a:t>
            </a: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 algn="ctr">
              <a:buNone/>
            </a:pPr>
            <a:r>
              <a:rPr lang="en-GB" dirty="0" smtClean="0">
                <a:solidFill>
                  <a:srgbClr val="4086BB"/>
                </a:solidFill>
              </a:rPr>
              <a:t>We are currently exploring expanding the MEDIN standard to include non-spatial data. </a:t>
            </a:r>
          </a:p>
          <a:p>
            <a:pPr algn="ctr">
              <a:buNone/>
            </a:pPr>
            <a:endParaRPr lang="en-GB" dirty="0" smtClean="0">
              <a:solidFill>
                <a:srgbClr val="4086BB"/>
              </a:solidFill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B7F6E478-B603-4DDF-9759-C713AD8FF39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97" y="3040152"/>
            <a:ext cx="1557533" cy="1572728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61B99069-4128-40CD-8703-1BE135BAEE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59" y="3055202"/>
            <a:ext cx="1497910" cy="1487795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2372963" y="4493118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>
                <a:solidFill>
                  <a:srgbClr val="F47F31"/>
                </a:solidFill>
              </a:rPr>
              <a:t>Standard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080304" y="4466968"/>
            <a:ext cx="149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>
                <a:solidFill>
                  <a:srgbClr val="F47F31"/>
                </a:solidFill>
              </a:rPr>
              <a:t>Controlled vocabularies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987402" y="3186012"/>
            <a:ext cx="47157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>
                <a:solidFill>
                  <a:srgbClr val="4086BB"/>
                </a:solidFill>
              </a:rPr>
              <a:t>New iterations released over the years based on marine user needs and changes to national and international standards</a:t>
            </a:r>
            <a:r>
              <a:rPr lang="en-GB" dirty="0" smtClean="0">
                <a:solidFill>
                  <a:srgbClr val="4086BB"/>
                </a:solidFill>
              </a:rPr>
              <a:t>. </a:t>
            </a:r>
            <a:endParaRPr lang="en-GB" dirty="0">
              <a:solidFill>
                <a:srgbClr val="4086BB"/>
              </a:solidFill>
            </a:endParaRPr>
          </a:p>
          <a:p>
            <a:pPr>
              <a:buNone/>
            </a:pPr>
            <a:endParaRPr lang="en-GB" dirty="0" smtClean="0">
              <a:solidFill>
                <a:srgbClr val="4086BB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4086BB"/>
                </a:solidFill>
              </a:rPr>
              <a:t>Latest version published in 2022</a:t>
            </a:r>
          </a:p>
          <a:p>
            <a:pPr>
              <a:buNone/>
            </a:pPr>
            <a:endParaRPr lang="en-GB" dirty="0">
              <a:solidFill>
                <a:srgbClr val="4086BB"/>
              </a:solidFill>
            </a:endParaRPr>
          </a:p>
          <a:p>
            <a:pPr>
              <a:buNone/>
            </a:pPr>
            <a:r>
              <a:rPr lang="en-GB" dirty="0" smtClean="0">
                <a:solidFill>
                  <a:srgbClr val="4086BB"/>
                </a:solidFill>
              </a:rPr>
              <a:t>MEDIN provides a range of tools to produce metadata that complies with the standard.</a:t>
            </a:r>
            <a:endParaRPr lang="en-GB" dirty="0">
              <a:solidFill>
                <a:srgbClr val="4086BB"/>
              </a:solidFill>
            </a:endParaRP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6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MEDIN_template</Template>
  <TotalTime>5411</TotalTime>
  <Words>2213</Words>
  <Application>Microsoft Office PowerPoint</Application>
  <PresentationFormat>Widescreen</PresentationFormat>
  <Paragraphs>703</Paragraphs>
  <Slides>19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Default Design</vt:lpstr>
      <vt:lpstr>Photo Editor Photo</vt:lpstr>
      <vt:lpstr>Vision</vt:lpstr>
      <vt:lpstr>Aims of the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MEDIN Core Team and some familiar faces</vt:lpstr>
      <vt:lpstr>PowerPoint Presentation</vt:lpstr>
      <vt:lpstr>PowerPoint Presentation</vt:lpstr>
    </vt:vector>
  </TitlesOfParts>
  <Company>POL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Roseanna Wright</dc:creator>
  <cp:lastModifiedBy>Postlethwaite, Clare</cp:lastModifiedBy>
  <cp:revision>351</cp:revision>
  <dcterms:created xsi:type="dcterms:W3CDTF">2020-12-03T13:54:53Z</dcterms:created>
  <dcterms:modified xsi:type="dcterms:W3CDTF">2023-04-25T10:12:17Z</dcterms:modified>
</cp:coreProperties>
</file>